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sldIdLst>
    <p:sldId id="270" r:id="rId2"/>
    <p:sldId id="264" r:id="rId3"/>
    <p:sldId id="271" r:id="rId4"/>
    <p:sldId id="272" r:id="rId5"/>
    <p:sldId id="273" r:id="rId6"/>
    <p:sldId id="275" r:id="rId7"/>
    <p:sldId id="274" r:id="rId8"/>
    <p:sldId id="276" r:id="rId9"/>
    <p:sldId id="278" r:id="rId10"/>
    <p:sldId id="279" r:id="rId11"/>
    <p:sldId id="281" r:id="rId12"/>
    <p:sldId id="282"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2CD11-DED5-4824-BBF0-6FEB6B1FFC99}" v="2" dt="2022-06-05T20:27:30.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92" autoAdjust="0"/>
    <p:restoredTop sz="94660"/>
  </p:normalViewPr>
  <p:slideViewPr>
    <p:cSldViewPr snapToGrid="0">
      <p:cViewPr varScale="1">
        <p:scale>
          <a:sx n="108" d="100"/>
          <a:sy n="108" d="100"/>
        </p:scale>
        <p:origin x="25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B292CD11-DED5-4824-BBF0-6FEB6B1FFC99}"/>
    <pc:docChg chg="undo custSel addSld delSld modSld sldOrd">
      <pc:chgData name="Steven Wallace" userId="f455ab06884d4394" providerId="LiveId" clId="{B292CD11-DED5-4824-BBF0-6FEB6B1FFC99}" dt="2022-06-05T20:27:30.583" v="675" actId="20577"/>
      <pc:docMkLst>
        <pc:docMk/>
      </pc:docMkLst>
      <pc:sldChg chg="modTransition">
        <pc:chgData name="Steven Wallace" userId="f455ab06884d4394" providerId="LiveId" clId="{B292CD11-DED5-4824-BBF0-6FEB6B1FFC99}" dt="2022-06-03T14:27:52.566" v="4"/>
        <pc:sldMkLst>
          <pc:docMk/>
          <pc:sldMk cId="3127066373" sldId="264"/>
        </pc:sldMkLst>
      </pc:sldChg>
      <pc:sldChg chg="modSp modAnim">
        <pc:chgData name="Steven Wallace" userId="f455ab06884d4394" providerId="LiveId" clId="{B292CD11-DED5-4824-BBF0-6FEB6B1FFC99}" dt="2022-06-03T15:00:18.593" v="41"/>
        <pc:sldMkLst>
          <pc:docMk/>
          <pc:sldMk cId="3392598664" sldId="271"/>
        </pc:sldMkLst>
        <pc:spChg chg="mod">
          <ac:chgData name="Steven Wallace" userId="f455ab06884d4394" providerId="LiveId" clId="{B292CD11-DED5-4824-BBF0-6FEB6B1FFC99}" dt="2022-06-03T14:59:34.238" v="39" actId="3062"/>
          <ac:spMkLst>
            <pc:docMk/>
            <pc:sldMk cId="3392598664" sldId="271"/>
            <ac:spMk id="7" creationId="{6131339D-CD9A-5ABC-B54D-E582F3C475B7}"/>
          </ac:spMkLst>
        </pc:spChg>
      </pc:sldChg>
      <pc:sldChg chg="modSp">
        <pc:chgData name="Steven Wallace" userId="f455ab06884d4394" providerId="LiveId" clId="{B292CD11-DED5-4824-BBF0-6FEB6B1FFC99}" dt="2022-06-03T15:10:23.531" v="53" actId="20577"/>
        <pc:sldMkLst>
          <pc:docMk/>
          <pc:sldMk cId="3588455208" sldId="272"/>
        </pc:sldMkLst>
        <pc:spChg chg="mod">
          <ac:chgData name="Steven Wallace" userId="f455ab06884d4394" providerId="LiveId" clId="{B292CD11-DED5-4824-BBF0-6FEB6B1FFC99}" dt="2022-06-03T15:10:23.531" v="53" actId="20577"/>
          <ac:spMkLst>
            <pc:docMk/>
            <pc:sldMk cId="3588455208" sldId="272"/>
            <ac:spMk id="4" creationId="{287E8A00-9BB6-E0EB-2C52-B75F62940296}"/>
          </ac:spMkLst>
        </pc:spChg>
      </pc:sldChg>
      <pc:sldChg chg="addSp modSp mod modAnim">
        <pc:chgData name="Steven Wallace" userId="f455ab06884d4394" providerId="LiveId" clId="{B292CD11-DED5-4824-BBF0-6FEB6B1FFC99}" dt="2022-06-03T17:49:27.129" v="534" actId="13822"/>
        <pc:sldMkLst>
          <pc:docMk/>
          <pc:sldMk cId="3849119364" sldId="273"/>
        </pc:sldMkLst>
        <pc:spChg chg="add mod ord">
          <ac:chgData name="Steven Wallace" userId="f455ab06884d4394" providerId="LiveId" clId="{B292CD11-DED5-4824-BBF0-6FEB6B1FFC99}" dt="2022-06-03T17:47:24.135" v="512" actId="113"/>
          <ac:spMkLst>
            <pc:docMk/>
            <pc:sldMk cId="3849119364" sldId="273"/>
            <ac:spMk id="2" creationId="{9A8E2E34-E719-3DDF-D501-DB54A79B7B7A}"/>
          </ac:spMkLst>
        </pc:spChg>
        <pc:graphicFrameChg chg="mod modGraphic">
          <ac:chgData name="Steven Wallace" userId="f455ab06884d4394" providerId="LiveId" clId="{B292CD11-DED5-4824-BBF0-6FEB6B1FFC99}" dt="2022-06-03T17:46:23.811" v="505" actId="404"/>
          <ac:graphicFrameMkLst>
            <pc:docMk/>
            <pc:sldMk cId="3849119364" sldId="273"/>
            <ac:graphicFrameMk id="4" creationId="{2D995238-84F1-1878-8BA1-B24B3C33D35D}"/>
          </ac:graphicFrameMkLst>
        </pc:graphicFrameChg>
        <pc:cxnChg chg="add mod">
          <ac:chgData name="Steven Wallace" userId="f455ab06884d4394" providerId="LiveId" clId="{B292CD11-DED5-4824-BBF0-6FEB6B1FFC99}" dt="2022-06-03T17:49:27.129" v="534" actId="13822"/>
          <ac:cxnSpMkLst>
            <pc:docMk/>
            <pc:sldMk cId="3849119364" sldId="273"/>
            <ac:cxnSpMk id="5" creationId="{B4917714-5E8B-FA33-EAD6-C28CE56FEB58}"/>
          </ac:cxnSpMkLst>
        </pc:cxnChg>
        <pc:cxnChg chg="add mod">
          <ac:chgData name="Steven Wallace" userId="f455ab06884d4394" providerId="LiveId" clId="{B292CD11-DED5-4824-BBF0-6FEB6B1FFC99}" dt="2022-06-03T17:47:20.149" v="511" actId="13822"/>
          <ac:cxnSpMkLst>
            <pc:docMk/>
            <pc:sldMk cId="3849119364" sldId="273"/>
            <ac:cxnSpMk id="7" creationId="{46582949-CF4D-36EC-BD26-3284E5931E9A}"/>
          </ac:cxnSpMkLst>
        </pc:cxnChg>
      </pc:sldChg>
      <pc:sldChg chg="modAnim">
        <pc:chgData name="Steven Wallace" userId="f455ab06884d4394" providerId="LiveId" clId="{B292CD11-DED5-4824-BBF0-6FEB6B1FFC99}" dt="2022-06-03T15:18:11.028" v="103"/>
        <pc:sldMkLst>
          <pc:docMk/>
          <pc:sldMk cId="1275217596" sldId="275"/>
        </pc:sldMkLst>
      </pc:sldChg>
      <pc:sldChg chg="modSp mod">
        <pc:chgData name="Steven Wallace" userId="f455ab06884d4394" providerId="LiveId" clId="{B292CD11-DED5-4824-BBF0-6FEB6B1FFC99}" dt="2022-06-03T18:00:10.086" v="548" actId="20577"/>
        <pc:sldMkLst>
          <pc:docMk/>
          <pc:sldMk cId="4103378379" sldId="278"/>
        </pc:sldMkLst>
        <pc:spChg chg="mod">
          <ac:chgData name="Steven Wallace" userId="f455ab06884d4394" providerId="LiveId" clId="{B292CD11-DED5-4824-BBF0-6FEB6B1FFC99}" dt="2022-06-03T15:30:10.825" v="113" actId="115"/>
          <ac:spMkLst>
            <pc:docMk/>
            <pc:sldMk cId="4103378379" sldId="278"/>
            <ac:spMk id="2" creationId="{6DF41EED-3CB4-6F1B-9E25-D6035D3171EA}"/>
          </ac:spMkLst>
        </pc:spChg>
        <pc:spChg chg="mod">
          <ac:chgData name="Steven Wallace" userId="f455ab06884d4394" providerId="LiveId" clId="{B292CD11-DED5-4824-BBF0-6FEB6B1FFC99}" dt="2022-06-03T18:00:10.086" v="548" actId="20577"/>
          <ac:spMkLst>
            <pc:docMk/>
            <pc:sldMk cId="4103378379" sldId="278"/>
            <ac:spMk id="5" creationId="{B5AD6ACB-E58C-E840-B8A5-07F84EED7501}"/>
          </ac:spMkLst>
        </pc:spChg>
        <pc:spChg chg="mod">
          <ac:chgData name="Steven Wallace" userId="f455ab06884d4394" providerId="LiveId" clId="{B292CD11-DED5-4824-BBF0-6FEB6B1FFC99}" dt="2022-06-03T15:29:43.635" v="109" actId="1076"/>
          <ac:spMkLst>
            <pc:docMk/>
            <pc:sldMk cId="4103378379" sldId="278"/>
            <ac:spMk id="7" creationId="{12C84BDB-666D-2FC5-DD63-94B74BBE4E75}"/>
          </ac:spMkLst>
        </pc:spChg>
      </pc:sldChg>
      <pc:sldChg chg="modSp mod">
        <pc:chgData name="Steven Wallace" userId="f455ab06884d4394" providerId="LiveId" clId="{B292CD11-DED5-4824-BBF0-6FEB6B1FFC99}" dt="2022-06-03T15:36:58.287" v="114" actId="207"/>
        <pc:sldMkLst>
          <pc:docMk/>
          <pc:sldMk cId="483158362" sldId="279"/>
        </pc:sldMkLst>
        <pc:spChg chg="mod">
          <ac:chgData name="Steven Wallace" userId="f455ab06884d4394" providerId="LiveId" clId="{B292CD11-DED5-4824-BBF0-6FEB6B1FFC99}" dt="2022-06-03T15:36:58.287" v="114" actId="207"/>
          <ac:spMkLst>
            <pc:docMk/>
            <pc:sldMk cId="483158362" sldId="279"/>
            <ac:spMk id="5" creationId="{D7FB724A-D6C1-C916-0A74-CBD0E907BD41}"/>
          </ac:spMkLst>
        </pc:spChg>
      </pc:sldChg>
      <pc:sldChg chg="addSp delSp modSp mod modTransition modAnim">
        <pc:chgData name="Steven Wallace" userId="f455ab06884d4394" providerId="LiveId" clId="{B292CD11-DED5-4824-BBF0-6FEB6B1FFC99}" dt="2022-06-05T20:27:30.583" v="675" actId="20577"/>
        <pc:sldMkLst>
          <pc:docMk/>
          <pc:sldMk cId="2156754960" sldId="280"/>
        </pc:sldMkLst>
        <pc:spChg chg="mod">
          <ac:chgData name="Steven Wallace" userId="f455ab06884d4394" providerId="LiveId" clId="{B292CD11-DED5-4824-BBF0-6FEB6B1FFC99}" dt="2022-06-05T20:27:30.583" v="675" actId="20577"/>
          <ac:spMkLst>
            <pc:docMk/>
            <pc:sldMk cId="2156754960" sldId="280"/>
            <ac:spMk id="4" creationId="{A7FFFBBF-F5B2-1B3E-AD6B-1A404D6D815C}"/>
          </ac:spMkLst>
        </pc:spChg>
        <pc:spChg chg="add del mod">
          <ac:chgData name="Steven Wallace" userId="f455ab06884d4394" providerId="LiveId" clId="{B292CD11-DED5-4824-BBF0-6FEB6B1FFC99}" dt="2022-06-03T18:26:45.653" v="645" actId="21"/>
          <ac:spMkLst>
            <pc:docMk/>
            <pc:sldMk cId="2156754960" sldId="280"/>
            <ac:spMk id="5" creationId="{0051923D-D192-EA28-B32B-5D01BAB38747}"/>
          </ac:spMkLst>
        </pc:spChg>
        <pc:spChg chg="add mod">
          <ac:chgData name="Steven Wallace" userId="f455ab06884d4394" providerId="LiveId" clId="{B292CD11-DED5-4824-BBF0-6FEB6B1FFC99}" dt="2022-06-03T18:26:47.942" v="646"/>
          <ac:spMkLst>
            <pc:docMk/>
            <pc:sldMk cId="2156754960" sldId="280"/>
            <ac:spMk id="6" creationId="{3F46C3B4-1566-F23D-577D-24AF8FA6E95D}"/>
          </ac:spMkLst>
        </pc:spChg>
      </pc:sldChg>
      <pc:sldChg chg="modSp new mod modTransition">
        <pc:chgData name="Steven Wallace" userId="f455ab06884d4394" providerId="LiveId" clId="{B292CD11-DED5-4824-BBF0-6FEB6B1FFC99}" dt="2022-06-03T16:20:19.915" v="171"/>
        <pc:sldMkLst>
          <pc:docMk/>
          <pc:sldMk cId="827264081" sldId="281"/>
        </pc:sldMkLst>
        <pc:spChg chg="mod">
          <ac:chgData name="Steven Wallace" userId="f455ab06884d4394" providerId="LiveId" clId="{B292CD11-DED5-4824-BBF0-6FEB6B1FFC99}" dt="2022-06-03T16:20:00.325" v="167" actId="207"/>
          <ac:spMkLst>
            <pc:docMk/>
            <pc:sldMk cId="827264081" sldId="281"/>
            <ac:spMk id="2" creationId="{FDCE5C82-AE9B-7E28-D52E-D6AD80DD9D58}"/>
          </ac:spMkLst>
        </pc:spChg>
        <pc:spChg chg="mod">
          <ac:chgData name="Steven Wallace" userId="f455ab06884d4394" providerId="LiveId" clId="{B292CD11-DED5-4824-BBF0-6FEB6B1FFC99}" dt="2022-06-03T16:19:07.405" v="161" actId="403"/>
          <ac:spMkLst>
            <pc:docMk/>
            <pc:sldMk cId="827264081" sldId="281"/>
            <ac:spMk id="3" creationId="{2A7A6667-9C07-1D10-09C5-DCC8EAD93623}"/>
          </ac:spMkLst>
        </pc:spChg>
      </pc:sldChg>
      <pc:sldChg chg="modSp new del mod">
        <pc:chgData name="Steven Wallace" userId="f455ab06884d4394" providerId="LiveId" clId="{B292CD11-DED5-4824-BBF0-6FEB6B1FFC99}" dt="2022-06-03T16:18:15.516" v="118" actId="680"/>
        <pc:sldMkLst>
          <pc:docMk/>
          <pc:sldMk cId="1733621289" sldId="281"/>
        </pc:sldMkLst>
        <pc:spChg chg="mod">
          <ac:chgData name="Steven Wallace" userId="f455ab06884d4394" providerId="LiveId" clId="{B292CD11-DED5-4824-BBF0-6FEB6B1FFC99}" dt="2022-06-03T16:18:13.628" v="117"/>
          <ac:spMkLst>
            <pc:docMk/>
            <pc:sldMk cId="1733621289" sldId="281"/>
            <ac:spMk id="2" creationId="{4FA9FE1C-BC62-6967-75DF-2637AB4A3B44}"/>
          </ac:spMkLst>
        </pc:spChg>
      </pc:sldChg>
      <pc:sldChg chg="addSp modSp add mod ord modAnim">
        <pc:chgData name="Steven Wallace" userId="f455ab06884d4394" providerId="LiveId" clId="{B292CD11-DED5-4824-BBF0-6FEB6B1FFC99}" dt="2022-06-03T18:27:00.412" v="649"/>
        <pc:sldMkLst>
          <pc:docMk/>
          <pc:sldMk cId="3250617862" sldId="282"/>
        </pc:sldMkLst>
        <pc:spChg chg="add mod">
          <ac:chgData name="Steven Wallace" userId="f455ab06884d4394" providerId="LiveId" clId="{B292CD11-DED5-4824-BBF0-6FEB6B1FFC99}" dt="2022-06-03T18:27:00.412" v="649"/>
          <ac:spMkLst>
            <pc:docMk/>
            <pc:sldMk cId="3250617862" sldId="282"/>
            <ac:spMk id="3" creationId="{0309E648-4AEF-0304-5FBE-4D36DB32D77C}"/>
          </ac:spMkLst>
        </pc:spChg>
        <pc:spChg chg="mod">
          <ac:chgData name="Steven Wallace" userId="f455ab06884d4394" providerId="LiveId" clId="{B292CD11-DED5-4824-BBF0-6FEB6B1FFC99}" dt="2022-06-03T18:26:58.550" v="648" actId="14100"/>
          <ac:spMkLst>
            <pc:docMk/>
            <pc:sldMk cId="3250617862" sldId="282"/>
            <ac:spMk id="4" creationId="{A7FFFBBF-F5B2-1B3E-AD6B-1A404D6D815C}"/>
          </ac:spMkLst>
        </pc:spChg>
      </pc:sldChg>
    </pc:docChg>
  </pc:docChgLst>
  <pc:docChgLst>
    <pc:chgData name="Steven Wallace" userId="f455ab06884d4394" providerId="LiveId" clId="{3862BDC9-F8F1-457B-9D25-99862753C7A7}"/>
    <pc:docChg chg="undo redo custSel addSld delSld modSld sldOrd delMainMaster">
      <pc:chgData name="Steven Wallace" userId="f455ab06884d4394" providerId="LiveId" clId="{3862BDC9-F8F1-457B-9D25-99862753C7A7}" dt="2022-06-04T18:52:42.738" v="2169" actId="13822"/>
      <pc:docMkLst>
        <pc:docMk/>
      </pc:docMkLst>
      <pc:sldChg chg="del">
        <pc:chgData name="Steven Wallace" userId="f455ab06884d4394" providerId="LiveId" clId="{3862BDC9-F8F1-457B-9D25-99862753C7A7}" dt="2022-05-31T17:44:52.827" v="0" actId="47"/>
        <pc:sldMkLst>
          <pc:docMk/>
          <pc:sldMk cId="3284045179" sldId="259"/>
        </pc:sldMkLst>
      </pc:sldChg>
      <pc:sldChg chg="modSp mod">
        <pc:chgData name="Steven Wallace" userId="f455ab06884d4394" providerId="LiveId" clId="{3862BDC9-F8F1-457B-9D25-99862753C7A7}" dt="2022-05-31T21:21:11.417" v="1804" actId="20577"/>
        <pc:sldMkLst>
          <pc:docMk/>
          <pc:sldMk cId="3127066373" sldId="264"/>
        </pc:sldMkLst>
        <pc:spChg chg="mod">
          <ac:chgData name="Steven Wallace" userId="f455ab06884d4394" providerId="LiveId" clId="{3862BDC9-F8F1-457B-9D25-99862753C7A7}" dt="2022-05-31T21:21:11.417" v="1804" actId="20577"/>
          <ac:spMkLst>
            <pc:docMk/>
            <pc:sldMk cId="3127066373" sldId="264"/>
            <ac:spMk id="2" creationId="{1501B43F-F402-D6EC-7428-E4457DDE2E72}"/>
          </ac:spMkLst>
        </pc:spChg>
      </pc:sldChg>
      <pc:sldChg chg="del">
        <pc:chgData name="Steven Wallace" userId="f455ab06884d4394" providerId="LiveId" clId="{3862BDC9-F8F1-457B-9D25-99862753C7A7}" dt="2022-05-31T17:45:50.892" v="5" actId="47"/>
        <pc:sldMkLst>
          <pc:docMk/>
          <pc:sldMk cId="4222104112" sldId="269"/>
        </pc:sldMkLst>
      </pc:sldChg>
      <pc:sldChg chg="modSp add del mod setBg modClrScheme chgLayout">
        <pc:chgData name="Steven Wallace" userId="f455ab06884d4394" providerId="LiveId" clId="{3862BDC9-F8F1-457B-9D25-99862753C7A7}" dt="2022-05-31T18:17:45.314" v="720" actId="1076"/>
        <pc:sldMkLst>
          <pc:docMk/>
          <pc:sldMk cId="3156448788" sldId="270"/>
        </pc:sldMkLst>
        <pc:spChg chg="mod ord">
          <ac:chgData name="Steven Wallace" userId="f455ab06884d4394" providerId="LiveId" clId="{3862BDC9-F8F1-457B-9D25-99862753C7A7}" dt="2022-05-31T18:17:45.314" v="720" actId="1076"/>
          <ac:spMkLst>
            <pc:docMk/>
            <pc:sldMk cId="3156448788" sldId="270"/>
            <ac:spMk id="18" creationId="{00000000-0000-0000-0000-000000000000}"/>
          </ac:spMkLst>
        </pc:spChg>
        <pc:picChg chg="mod">
          <ac:chgData name="Steven Wallace" userId="f455ab06884d4394" providerId="LiveId" clId="{3862BDC9-F8F1-457B-9D25-99862753C7A7}" dt="2022-05-31T18:17:40.943" v="719" actId="1076"/>
          <ac:picMkLst>
            <pc:docMk/>
            <pc:sldMk cId="3156448788" sldId="270"/>
            <ac:picMk id="4" creationId="{71F63175-B462-CCAE-5595-125B6CEC8517}"/>
          </ac:picMkLst>
        </pc:picChg>
      </pc:sldChg>
      <pc:sldChg chg="addSp delSp modSp mod setBg modClrScheme addAnim delAnim modAnim chgLayout">
        <pc:chgData name="Steven Wallace" userId="f455ab06884d4394" providerId="LiveId" clId="{3862BDC9-F8F1-457B-9D25-99862753C7A7}" dt="2022-06-04T18:47:32.081" v="2166"/>
        <pc:sldMkLst>
          <pc:docMk/>
          <pc:sldMk cId="3392598664" sldId="271"/>
        </pc:sldMkLst>
        <pc:spChg chg="add mod">
          <ac:chgData name="Steven Wallace" userId="f455ab06884d4394" providerId="LiveId" clId="{3862BDC9-F8F1-457B-9D25-99862753C7A7}" dt="2022-05-31T21:23:12.201" v="1818" actId="14838"/>
          <ac:spMkLst>
            <pc:docMk/>
            <pc:sldMk cId="3392598664" sldId="271"/>
            <ac:spMk id="3" creationId="{E64DBA56-2619-37C8-2AA3-961A8E5F0DBD}"/>
          </ac:spMkLst>
        </pc:spChg>
        <pc:spChg chg="add del mod ord">
          <ac:chgData name="Steven Wallace" userId="f455ab06884d4394" providerId="LiveId" clId="{3862BDC9-F8F1-457B-9D25-99862753C7A7}" dt="2022-05-31T17:55:32.047" v="85" actId="478"/>
          <ac:spMkLst>
            <pc:docMk/>
            <pc:sldMk cId="3392598664" sldId="271"/>
            <ac:spMk id="3" creationId="{EA88371F-FCB2-FD7C-BFF0-EB8B94593ED3}"/>
          </ac:spMkLst>
        </pc:spChg>
        <pc:spChg chg="add del mod ord">
          <ac:chgData name="Steven Wallace" userId="f455ab06884d4394" providerId="LiveId" clId="{3862BDC9-F8F1-457B-9D25-99862753C7A7}" dt="2022-05-31T17:56:52.996" v="137" actId="478"/>
          <ac:spMkLst>
            <pc:docMk/>
            <pc:sldMk cId="3392598664" sldId="271"/>
            <ac:spMk id="4" creationId="{D1BF2376-9EFE-9F65-DC45-8185C90E47FB}"/>
          </ac:spMkLst>
        </pc:spChg>
        <pc:spChg chg="add del mod">
          <ac:chgData name="Steven Wallace" userId="f455ab06884d4394" providerId="LiveId" clId="{3862BDC9-F8F1-457B-9D25-99862753C7A7}" dt="2022-05-31T21:27:48.835" v="1833" actId="1076"/>
          <ac:spMkLst>
            <pc:docMk/>
            <pc:sldMk cId="3392598664" sldId="271"/>
            <ac:spMk id="6" creationId="{43EA1E36-867B-6BBC-933B-911D202494D0}"/>
          </ac:spMkLst>
        </pc:spChg>
        <pc:spChg chg="add del mod">
          <ac:chgData name="Steven Wallace" userId="f455ab06884d4394" providerId="LiveId" clId="{3862BDC9-F8F1-457B-9D25-99862753C7A7}" dt="2022-05-31T21:24:47.539" v="1829" actId="1076"/>
          <ac:spMkLst>
            <pc:docMk/>
            <pc:sldMk cId="3392598664" sldId="271"/>
            <ac:spMk id="7" creationId="{6131339D-CD9A-5ABC-B54D-E582F3C475B7}"/>
          </ac:spMkLst>
        </pc:spChg>
        <pc:picChg chg="add del mod modCrop">
          <ac:chgData name="Steven Wallace" userId="f455ab06884d4394" providerId="LiveId" clId="{3862BDC9-F8F1-457B-9D25-99862753C7A7}" dt="2022-06-04T18:47:32.081" v="2166"/>
          <ac:picMkLst>
            <pc:docMk/>
            <pc:sldMk cId="3392598664" sldId="271"/>
            <ac:picMk id="2" creationId="{2EFFC3C7-3EB4-0C9C-BD61-610ED23649D6}"/>
          </ac:picMkLst>
        </pc:picChg>
        <pc:picChg chg="del mod">
          <ac:chgData name="Steven Wallace" userId="f455ab06884d4394" providerId="LiveId" clId="{3862BDC9-F8F1-457B-9D25-99862753C7A7}" dt="2022-05-31T17:50:18.482" v="27" actId="478"/>
          <ac:picMkLst>
            <pc:docMk/>
            <pc:sldMk cId="3392598664" sldId="271"/>
            <ac:picMk id="5" creationId="{F7050E75-8FEE-F1A0-2D3F-882E816FA793}"/>
          </ac:picMkLst>
        </pc:picChg>
      </pc:sldChg>
      <pc:sldChg chg="addSp delSp modSp new mod modTransition modClrScheme modAnim chgLayout">
        <pc:chgData name="Steven Wallace" userId="f455ab06884d4394" providerId="LiveId" clId="{3862BDC9-F8F1-457B-9D25-99862753C7A7}" dt="2022-05-31T21:28:29.398" v="1837"/>
        <pc:sldMkLst>
          <pc:docMk/>
          <pc:sldMk cId="3588455208" sldId="272"/>
        </pc:sldMkLst>
        <pc:spChg chg="del mod ord">
          <ac:chgData name="Steven Wallace" userId="f455ab06884d4394" providerId="LiveId" clId="{3862BDC9-F8F1-457B-9D25-99862753C7A7}" dt="2022-05-31T17:59:40.258" v="222" actId="700"/>
          <ac:spMkLst>
            <pc:docMk/>
            <pc:sldMk cId="3588455208" sldId="272"/>
            <ac:spMk id="2" creationId="{D86C1839-8A87-704D-4B26-704947BFFA82}"/>
          </ac:spMkLst>
        </pc:spChg>
        <pc:spChg chg="add mod ord">
          <ac:chgData name="Steven Wallace" userId="f455ab06884d4394" providerId="LiveId" clId="{3862BDC9-F8F1-457B-9D25-99862753C7A7}" dt="2022-05-31T18:02:47.677" v="492" actId="14100"/>
          <ac:spMkLst>
            <pc:docMk/>
            <pc:sldMk cId="3588455208" sldId="272"/>
            <ac:spMk id="3" creationId="{484FC53B-1CA0-5495-07A9-103DE98BDDB0}"/>
          </ac:spMkLst>
        </pc:spChg>
        <pc:spChg chg="add mod ord">
          <ac:chgData name="Steven Wallace" userId="f455ab06884d4394" providerId="LiveId" clId="{3862BDC9-F8F1-457B-9D25-99862753C7A7}" dt="2022-05-31T18:25:51.197" v="807" actId="6549"/>
          <ac:spMkLst>
            <pc:docMk/>
            <pc:sldMk cId="3588455208" sldId="272"/>
            <ac:spMk id="4" creationId="{287E8A00-9BB6-E0EB-2C52-B75F62940296}"/>
          </ac:spMkLst>
        </pc:spChg>
      </pc:sldChg>
      <pc:sldChg chg="addSp delSp modSp new mod modTransition">
        <pc:chgData name="Steven Wallace" userId="f455ab06884d4394" providerId="LiveId" clId="{3862BDC9-F8F1-457B-9D25-99862753C7A7}" dt="2022-05-31T21:28:38.653" v="1838"/>
        <pc:sldMkLst>
          <pc:docMk/>
          <pc:sldMk cId="3849119364" sldId="273"/>
        </pc:sldMkLst>
        <pc:spChg chg="del">
          <ac:chgData name="Steven Wallace" userId="f455ab06884d4394" providerId="LiveId" clId="{3862BDC9-F8F1-457B-9D25-99862753C7A7}" dt="2022-05-31T18:11:10.359" v="692" actId="478"/>
          <ac:spMkLst>
            <pc:docMk/>
            <pc:sldMk cId="3849119364" sldId="273"/>
            <ac:spMk id="2" creationId="{749122F8-29D7-93EB-A477-666BD15FEAE4}"/>
          </ac:spMkLst>
        </pc:spChg>
        <pc:spChg chg="del">
          <ac:chgData name="Steven Wallace" userId="f455ab06884d4394" providerId="LiveId" clId="{3862BDC9-F8F1-457B-9D25-99862753C7A7}" dt="2022-05-31T18:11:13.652" v="693" actId="478"/>
          <ac:spMkLst>
            <pc:docMk/>
            <pc:sldMk cId="3849119364" sldId="273"/>
            <ac:spMk id="3" creationId="{DF47B2C9-AD0C-7EF3-06FC-436D11845B30}"/>
          </ac:spMkLst>
        </pc:spChg>
        <pc:graphicFrameChg chg="add mod modGraphic">
          <ac:chgData name="Steven Wallace" userId="f455ab06884d4394" providerId="LiveId" clId="{3862BDC9-F8F1-457B-9D25-99862753C7A7}" dt="2022-05-31T18:16:10.295" v="715" actId="403"/>
          <ac:graphicFrameMkLst>
            <pc:docMk/>
            <pc:sldMk cId="3849119364" sldId="273"/>
            <ac:graphicFrameMk id="4" creationId="{2D995238-84F1-1878-8BA1-B24B3C33D35D}"/>
          </ac:graphicFrameMkLst>
        </pc:graphicFrameChg>
      </pc:sldChg>
      <pc:sldChg chg="addSp delSp modSp new mod modTransition modClrScheme chgLayout">
        <pc:chgData name="Steven Wallace" userId="f455ab06884d4394" providerId="LiveId" clId="{3862BDC9-F8F1-457B-9D25-99862753C7A7}" dt="2022-05-31T21:28:54.402" v="1840"/>
        <pc:sldMkLst>
          <pc:docMk/>
          <pc:sldMk cId="3988022825" sldId="274"/>
        </pc:sldMkLst>
        <pc:spChg chg="mod ord">
          <ac:chgData name="Steven Wallace" userId="f455ab06884d4394" providerId="LiveId" clId="{3862BDC9-F8F1-457B-9D25-99862753C7A7}" dt="2022-05-31T18:25:07.538" v="806" actId="947"/>
          <ac:spMkLst>
            <pc:docMk/>
            <pc:sldMk cId="3988022825" sldId="274"/>
            <ac:spMk id="2" creationId="{8A19D3F1-967B-3851-7F46-8BF1F9578866}"/>
          </ac:spMkLst>
        </pc:spChg>
        <pc:spChg chg="del">
          <ac:chgData name="Steven Wallace" userId="f455ab06884d4394" providerId="LiveId" clId="{3862BDC9-F8F1-457B-9D25-99862753C7A7}" dt="2022-05-31T18:18:51.742" v="727" actId="700"/>
          <ac:spMkLst>
            <pc:docMk/>
            <pc:sldMk cId="3988022825" sldId="274"/>
            <ac:spMk id="3" creationId="{D151CAB9-4531-CAE3-B40A-892B9860394E}"/>
          </ac:spMkLst>
        </pc:spChg>
        <pc:spChg chg="add del mod">
          <ac:chgData name="Steven Wallace" userId="f455ab06884d4394" providerId="LiveId" clId="{3862BDC9-F8F1-457B-9D25-99862753C7A7}" dt="2022-05-31T18:20:03.527" v="733" actId="26606"/>
          <ac:spMkLst>
            <pc:docMk/>
            <pc:sldMk cId="3988022825" sldId="274"/>
            <ac:spMk id="4" creationId="{A1CB300A-C0AE-FFBB-27D3-A28048FAAAE6}"/>
          </ac:spMkLst>
        </pc:spChg>
        <pc:spChg chg="add del mod">
          <ac:chgData name="Steven Wallace" userId="f455ab06884d4394" providerId="LiveId" clId="{3862BDC9-F8F1-457B-9D25-99862753C7A7}" dt="2022-05-31T18:20:37.539" v="746" actId="26606"/>
          <ac:spMkLst>
            <pc:docMk/>
            <pc:sldMk cId="3988022825" sldId="274"/>
            <ac:spMk id="5" creationId="{EBD10176-5B33-4B0D-57F3-BD3A170F134C}"/>
          </ac:spMkLst>
        </pc:spChg>
        <pc:spChg chg="add del mod">
          <ac:chgData name="Steven Wallace" userId="f455ab06884d4394" providerId="LiveId" clId="{3862BDC9-F8F1-457B-9D25-99862753C7A7}" dt="2022-05-31T18:19:09.117" v="729" actId="26606"/>
          <ac:spMkLst>
            <pc:docMk/>
            <pc:sldMk cId="3988022825" sldId="274"/>
            <ac:spMk id="7" creationId="{A1CB300A-C0AE-FFBB-27D3-A28048FAAAE6}"/>
          </ac:spMkLst>
        </pc:spChg>
        <pc:spChg chg="add mod">
          <ac:chgData name="Steven Wallace" userId="f455ab06884d4394" providerId="LiveId" clId="{3862BDC9-F8F1-457B-9D25-99862753C7A7}" dt="2022-05-31T18:22:16.427" v="797" actId="6559"/>
          <ac:spMkLst>
            <pc:docMk/>
            <pc:sldMk cId="3988022825" sldId="274"/>
            <ac:spMk id="8" creationId="{BC956107-37F0-D789-3D0D-94B516F17FA4}"/>
          </ac:spMkLst>
        </pc:spChg>
      </pc:sldChg>
      <pc:sldChg chg="modTransition modAnim">
        <pc:chgData name="Steven Wallace" userId="f455ab06884d4394" providerId="LiveId" clId="{3862BDC9-F8F1-457B-9D25-99862753C7A7}" dt="2022-05-31T21:28:46.552" v="1839"/>
        <pc:sldMkLst>
          <pc:docMk/>
          <pc:sldMk cId="1275217596" sldId="275"/>
        </pc:sldMkLst>
      </pc:sldChg>
      <pc:sldChg chg="addSp delSp modSp new mod modTransition modClrScheme chgLayout">
        <pc:chgData name="Steven Wallace" userId="f455ab06884d4394" providerId="LiveId" clId="{3862BDC9-F8F1-457B-9D25-99862753C7A7}" dt="2022-05-31T21:29:53.248" v="1848"/>
        <pc:sldMkLst>
          <pc:docMk/>
          <pc:sldMk cId="1872930049" sldId="276"/>
        </pc:sldMkLst>
        <pc:spChg chg="del mod ord">
          <ac:chgData name="Steven Wallace" userId="f455ab06884d4394" providerId="LiveId" clId="{3862BDC9-F8F1-457B-9D25-99862753C7A7}" dt="2022-05-31T18:27:23.806" v="815" actId="700"/>
          <ac:spMkLst>
            <pc:docMk/>
            <pc:sldMk cId="1872930049" sldId="276"/>
            <ac:spMk id="2" creationId="{7E35D2DB-464B-5364-FE5B-18AF1DBC7431}"/>
          </ac:spMkLst>
        </pc:spChg>
        <pc:spChg chg="del mod ord">
          <ac:chgData name="Steven Wallace" userId="f455ab06884d4394" providerId="LiveId" clId="{3862BDC9-F8F1-457B-9D25-99862753C7A7}" dt="2022-05-31T18:27:23.806" v="815" actId="700"/>
          <ac:spMkLst>
            <pc:docMk/>
            <pc:sldMk cId="1872930049" sldId="276"/>
            <ac:spMk id="3" creationId="{7F0B7851-380C-93C5-D876-B743503366C4}"/>
          </ac:spMkLst>
        </pc:spChg>
        <pc:spChg chg="add mod ord">
          <ac:chgData name="Steven Wallace" userId="f455ab06884d4394" providerId="LiveId" clId="{3862BDC9-F8F1-457B-9D25-99862753C7A7}" dt="2022-05-31T18:28:07.908" v="836" actId="20577"/>
          <ac:spMkLst>
            <pc:docMk/>
            <pc:sldMk cId="1872930049" sldId="276"/>
            <ac:spMk id="4" creationId="{9652A4FA-C6CF-78BF-2E15-2C902CCBCE04}"/>
          </ac:spMkLst>
        </pc:spChg>
        <pc:spChg chg="add mod ord">
          <ac:chgData name="Steven Wallace" userId="f455ab06884d4394" providerId="LiveId" clId="{3862BDC9-F8F1-457B-9D25-99862753C7A7}" dt="2022-05-31T21:29:35.167" v="1846" actId="207"/>
          <ac:spMkLst>
            <pc:docMk/>
            <pc:sldMk cId="1872930049" sldId="276"/>
            <ac:spMk id="5" creationId="{ADC6B2E3-5E56-02F2-ACE7-9BE3729F9AF5}"/>
          </ac:spMkLst>
        </pc:spChg>
      </pc:sldChg>
      <pc:sldChg chg="addSp delSp modSp new del mod modTransition modClrScheme chgLayout">
        <pc:chgData name="Steven Wallace" userId="f455ab06884d4394" providerId="LiveId" clId="{3862BDC9-F8F1-457B-9D25-99862753C7A7}" dt="2022-05-31T21:55:56.307" v="2106" actId="47"/>
        <pc:sldMkLst>
          <pc:docMk/>
          <pc:sldMk cId="255750621" sldId="277"/>
        </pc:sldMkLst>
        <pc:spChg chg="del mod ord">
          <ac:chgData name="Steven Wallace" userId="f455ab06884d4394" providerId="LiveId" clId="{3862BDC9-F8F1-457B-9D25-99862753C7A7}" dt="2022-05-31T18:30:37.987" v="913" actId="700"/>
          <ac:spMkLst>
            <pc:docMk/>
            <pc:sldMk cId="255750621" sldId="277"/>
            <ac:spMk id="2" creationId="{342F402A-69FF-9139-8278-FE9E2C2E6B23}"/>
          </ac:spMkLst>
        </pc:spChg>
        <pc:spChg chg="del mod ord">
          <ac:chgData name="Steven Wallace" userId="f455ab06884d4394" providerId="LiveId" clId="{3862BDC9-F8F1-457B-9D25-99862753C7A7}" dt="2022-05-31T18:30:37.987" v="913" actId="700"/>
          <ac:spMkLst>
            <pc:docMk/>
            <pc:sldMk cId="255750621" sldId="277"/>
            <ac:spMk id="3" creationId="{716BEB33-C981-5AF4-46F9-5C7009442218}"/>
          </ac:spMkLst>
        </pc:spChg>
        <pc:spChg chg="add mod ord">
          <ac:chgData name="Steven Wallace" userId="f455ab06884d4394" providerId="LiveId" clId="{3862BDC9-F8F1-457B-9D25-99862753C7A7}" dt="2022-05-31T21:50:06.150" v="2070" actId="27636"/>
          <ac:spMkLst>
            <pc:docMk/>
            <pc:sldMk cId="255750621" sldId="277"/>
            <ac:spMk id="4" creationId="{DAFDFB9A-9A87-1975-65EC-AC5CDA11AA3C}"/>
          </ac:spMkLst>
        </pc:spChg>
        <pc:spChg chg="add mod ord">
          <ac:chgData name="Steven Wallace" userId="f455ab06884d4394" providerId="LiveId" clId="{3862BDC9-F8F1-457B-9D25-99862753C7A7}" dt="2022-05-31T19:02:02.510" v="1364" actId="27636"/>
          <ac:spMkLst>
            <pc:docMk/>
            <pc:sldMk cId="255750621" sldId="277"/>
            <ac:spMk id="5" creationId="{D7FB724A-D6C1-C916-0A74-CBD0E907BD41}"/>
          </ac:spMkLst>
        </pc:spChg>
        <pc:spChg chg="add mod">
          <ac:chgData name="Steven Wallace" userId="f455ab06884d4394" providerId="LiveId" clId="{3862BDC9-F8F1-457B-9D25-99862753C7A7}" dt="2022-05-31T19:01:46.002" v="1361" actId="1076"/>
          <ac:spMkLst>
            <pc:docMk/>
            <pc:sldMk cId="255750621" sldId="277"/>
            <ac:spMk id="7" creationId="{4B69F8B6-86CD-164C-993E-8637A35A476A}"/>
          </ac:spMkLst>
        </pc:spChg>
      </pc:sldChg>
      <pc:sldChg chg="add del">
        <pc:chgData name="Steven Wallace" userId="f455ab06884d4394" providerId="LiveId" clId="{3862BDC9-F8F1-457B-9D25-99862753C7A7}" dt="2022-05-31T18:30:43.432" v="915"/>
        <pc:sldMkLst>
          <pc:docMk/>
          <pc:sldMk cId="2846817069" sldId="278"/>
        </pc:sldMkLst>
      </pc:sldChg>
      <pc:sldChg chg="addSp delSp modSp new mod ord modTransition modAnim">
        <pc:chgData name="Steven Wallace" userId="f455ab06884d4394" providerId="LiveId" clId="{3862BDC9-F8F1-457B-9D25-99862753C7A7}" dt="2022-06-04T18:51:41.164" v="2168" actId="207"/>
        <pc:sldMkLst>
          <pc:docMk/>
          <pc:sldMk cId="4103378379" sldId="278"/>
        </pc:sldMkLst>
        <pc:spChg chg="mod">
          <ac:chgData name="Steven Wallace" userId="f455ab06884d4394" providerId="LiveId" clId="{3862BDC9-F8F1-457B-9D25-99862753C7A7}" dt="2022-05-31T21:48:51.887" v="2057" actId="207"/>
          <ac:spMkLst>
            <pc:docMk/>
            <pc:sldMk cId="4103378379" sldId="278"/>
            <ac:spMk id="2" creationId="{6DF41EED-3CB4-6F1B-9E25-D6035D3171EA}"/>
          </ac:spMkLst>
        </pc:spChg>
        <pc:spChg chg="mod">
          <ac:chgData name="Steven Wallace" userId="f455ab06884d4394" providerId="LiveId" clId="{3862BDC9-F8F1-457B-9D25-99862753C7A7}" dt="2022-05-31T21:49:28.167" v="2060" actId="14100"/>
          <ac:spMkLst>
            <pc:docMk/>
            <pc:sldMk cId="4103378379" sldId="278"/>
            <ac:spMk id="3" creationId="{B3D21001-8342-0A80-672D-70338195454A}"/>
          </ac:spMkLst>
        </pc:spChg>
        <pc:spChg chg="add mod">
          <ac:chgData name="Steven Wallace" userId="f455ab06884d4394" providerId="LiveId" clId="{3862BDC9-F8F1-457B-9D25-99862753C7A7}" dt="2022-06-04T18:51:41.164" v="2168" actId="207"/>
          <ac:spMkLst>
            <pc:docMk/>
            <pc:sldMk cId="4103378379" sldId="278"/>
            <ac:spMk id="4" creationId="{D58F1564-3FDD-7287-DE5F-C66904FDEA9B}"/>
          </ac:spMkLst>
        </pc:spChg>
        <pc:spChg chg="add mod">
          <ac:chgData name="Steven Wallace" userId="f455ab06884d4394" providerId="LiveId" clId="{3862BDC9-F8F1-457B-9D25-99862753C7A7}" dt="2022-06-04T18:51:41.164" v="2168" actId="207"/>
          <ac:spMkLst>
            <pc:docMk/>
            <pc:sldMk cId="4103378379" sldId="278"/>
            <ac:spMk id="5" creationId="{B5AD6ACB-E58C-E840-B8A5-07F84EED7501}"/>
          </ac:spMkLst>
        </pc:spChg>
        <pc:spChg chg="add mod">
          <ac:chgData name="Steven Wallace" userId="f455ab06884d4394" providerId="LiveId" clId="{3862BDC9-F8F1-457B-9D25-99862753C7A7}" dt="2022-05-31T18:39:20.599" v="1139" actId="13822"/>
          <ac:spMkLst>
            <pc:docMk/>
            <pc:sldMk cId="4103378379" sldId="278"/>
            <ac:spMk id="6" creationId="{C7A3F794-8FC9-4799-CF29-D678B65F2606}"/>
          </ac:spMkLst>
        </pc:spChg>
        <pc:spChg chg="add mod">
          <ac:chgData name="Steven Wallace" userId="f455ab06884d4394" providerId="LiveId" clId="{3862BDC9-F8F1-457B-9D25-99862753C7A7}" dt="2022-05-31T21:46:35.445" v="2039" actId="1076"/>
          <ac:spMkLst>
            <pc:docMk/>
            <pc:sldMk cId="4103378379" sldId="278"/>
            <ac:spMk id="7" creationId="{12C84BDB-666D-2FC5-DD63-94B74BBE4E75}"/>
          </ac:spMkLst>
        </pc:spChg>
        <pc:spChg chg="add mod">
          <ac:chgData name="Steven Wallace" userId="f455ab06884d4394" providerId="LiveId" clId="{3862BDC9-F8F1-457B-9D25-99862753C7A7}" dt="2022-05-31T18:40:20.917" v="1146" actId="14100"/>
          <ac:spMkLst>
            <pc:docMk/>
            <pc:sldMk cId="4103378379" sldId="278"/>
            <ac:spMk id="11" creationId="{843820C5-0619-5328-6E55-975343152A1B}"/>
          </ac:spMkLst>
        </pc:spChg>
        <pc:spChg chg="add mod">
          <ac:chgData name="Steven Wallace" userId="f455ab06884d4394" providerId="LiveId" clId="{3862BDC9-F8F1-457B-9D25-99862753C7A7}" dt="2022-06-04T18:51:41.164" v="2168" actId="207"/>
          <ac:spMkLst>
            <pc:docMk/>
            <pc:sldMk cId="4103378379" sldId="278"/>
            <ac:spMk id="12" creationId="{68BCA9B7-8111-032B-F2F3-0BE79DA6D471}"/>
          </ac:spMkLst>
        </pc:spChg>
        <pc:spChg chg="add mod">
          <ac:chgData name="Steven Wallace" userId="f455ab06884d4394" providerId="LiveId" clId="{3862BDC9-F8F1-457B-9D25-99862753C7A7}" dt="2022-06-04T18:51:41.164" v="2168" actId="207"/>
          <ac:spMkLst>
            <pc:docMk/>
            <pc:sldMk cId="4103378379" sldId="278"/>
            <ac:spMk id="13" creationId="{7915EF51-E4AE-B8EC-1B5E-422A7D17A243}"/>
          </ac:spMkLst>
        </pc:spChg>
        <pc:spChg chg="add mod">
          <ac:chgData name="Steven Wallace" userId="f455ab06884d4394" providerId="LiveId" clId="{3862BDC9-F8F1-457B-9D25-99862753C7A7}" dt="2022-06-04T18:51:41.164" v="2168" actId="207"/>
          <ac:spMkLst>
            <pc:docMk/>
            <pc:sldMk cId="4103378379" sldId="278"/>
            <ac:spMk id="16" creationId="{71B1617F-0E8A-7CF8-83F6-4F54D3252A26}"/>
          </ac:spMkLst>
        </pc:spChg>
        <pc:spChg chg="add mod">
          <ac:chgData name="Steven Wallace" userId="f455ab06884d4394" providerId="LiveId" clId="{3862BDC9-F8F1-457B-9D25-99862753C7A7}" dt="2022-06-04T18:51:41.164" v="2168" actId="207"/>
          <ac:spMkLst>
            <pc:docMk/>
            <pc:sldMk cId="4103378379" sldId="278"/>
            <ac:spMk id="17" creationId="{EB3A72F4-A7A9-1100-7C52-71B56E7D8CF9}"/>
          </ac:spMkLst>
        </pc:spChg>
        <pc:grpChg chg="add mod">
          <ac:chgData name="Steven Wallace" userId="f455ab06884d4394" providerId="LiveId" clId="{3862BDC9-F8F1-457B-9D25-99862753C7A7}" dt="2022-05-31T18:43:29.792" v="1167" actId="164"/>
          <ac:grpSpMkLst>
            <pc:docMk/>
            <pc:sldMk cId="4103378379" sldId="278"/>
            <ac:grpSpMk id="14" creationId="{B267A19D-1C8B-D7FE-FAE2-9F646B3D50F0}"/>
          </ac:grpSpMkLst>
        </pc:grpChg>
        <pc:grpChg chg="add mod">
          <ac:chgData name="Steven Wallace" userId="f455ab06884d4394" providerId="LiveId" clId="{3862BDC9-F8F1-457B-9D25-99862753C7A7}" dt="2022-05-31T18:44:21.140" v="1171" actId="164"/>
          <ac:grpSpMkLst>
            <pc:docMk/>
            <pc:sldMk cId="4103378379" sldId="278"/>
            <ac:grpSpMk id="15" creationId="{5B40809D-6BD4-018E-1EE5-0048CCDD412D}"/>
          </ac:grpSpMkLst>
        </pc:grpChg>
        <pc:grpChg chg="add mod">
          <ac:chgData name="Steven Wallace" userId="f455ab06884d4394" providerId="LiveId" clId="{3862BDC9-F8F1-457B-9D25-99862753C7A7}" dt="2022-05-31T18:53:31.889" v="1281" actId="164"/>
          <ac:grpSpMkLst>
            <pc:docMk/>
            <pc:sldMk cId="4103378379" sldId="278"/>
            <ac:grpSpMk id="18" creationId="{FC48F689-151E-7E6D-19E5-C020763524D7}"/>
          </ac:grpSpMkLst>
        </pc:grpChg>
        <pc:cxnChg chg="add del mod">
          <ac:chgData name="Steven Wallace" userId="f455ab06884d4394" providerId="LiveId" clId="{3862BDC9-F8F1-457B-9D25-99862753C7A7}" dt="2022-05-31T18:45:24.527" v="1175" actId="478"/>
          <ac:cxnSpMkLst>
            <pc:docMk/>
            <pc:sldMk cId="4103378379" sldId="278"/>
            <ac:cxnSpMk id="8" creationId="{F5B553DB-07C1-E3BA-C44E-03DCE783CA0E}"/>
          </ac:cxnSpMkLst>
        </pc:cxnChg>
      </pc:sldChg>
      <pc:sldChg chg="addSp modSp add mod modTransition modAnim">
        <pc:chgData name="Steven Wallace" userId="f455ab06884d4394" providerId="LiveId" clId="{3862BDC9-F8F1-457B-9D25-99862753C7A7}" dt="2022-06-04T18:52:42.738" v="2169" actId="13822"/>
        <pc:sldMkLst>
          <pc:docMk/>
          <pc:sldMk cId="483158362" sldId="279"/>
        </pc:sldMkLst>
        <pc:spChg chg="add mod">
          <ac:chgData name="Steven Wallace" userId="f455ab06884d4394" providerId="LiveId" clId="{3862BDC9-F8F1-457B-9D25-99862753C7A7}" dt="2022-06-04T18:52:42.738" v="2169" actId="13822"/>
          <ac:spMkLst>
            <pc:docMk/>
            <pc:sldMk cId="483158362" sldId="279"/>
            <ac:spMk id="2" creationId="{60D18087-CB78-D0D4-1FFD-75994DE823C7}"/>
          </ac:spMkLst>
        </pc:spChg>
        <pc:spChg chg="mod">
          <ac:chgData name="Steven Wallace" userId="f455ab06884d4394" providerId="LiveId" clId="{3862BDC9-F8F1-457B-9D25-99862753C7A7}" dt="2022-05-31T21:49:50.789" v="2065" actId="27636"/>
          <ac:spMkLst>
            <pc:docMk/>
            <pc:sldMk cId="483158362" sldId="279"/>
            <ac:spMk id="4" creationId="{DAFDFB9A-9A87-1975-65EC-AC5CDA11AA3C}"/>
          </ac:spMkLst>
        </pc:spChg>
        <pc:spChg chg="mod">
          <ac:chgData name="Steven Wallace" userId="f455ab06884d4394" providerId="LiveId" clId="{3862BDC9-F8F1-457B-9D25-99862753C7A7}" dt="2022-05-31T21:54:21.547" v="2071" actId="115"/>
          <ac:spMkLst>
            <pc:docMk/>
            <pc:sldMk cId="483158362" sldId="279"/>
            <ac:spMk id="5" creationId="{D7FB724A-D6C1-C916-0A74-CBD0E907BD41}"/>
          </ac:spMkLst>
        </pc:spChg>
      </pc:sldChg>
      <pc:sldChg chg="addSp delSp modSp new mod modTransition modClrScheme modAnim chgLayout">
        <pc:chgData name="Steven Wallace" userId="f455ab06884d4394" providerId="LiveId" clId="{3862BDC9-F8F1-457B-9D25-99862753C7A7}" dt="2022-06-04T17:25:57.996" v="2165" actId="20577"/>
        <pc:sldMkLst>
          <pc:docMk/>
          <pc:sldMk cId="2156754960" sldId="280"/>
        </pc:sldMkLst>
        <pc:spChg chg="del mod ord">
          <ac:chgData name="Steven Wallace" userId="f455ab06884d4394" providerId="LiveId" clId="{3862BDC9-F8F1-457B-9D25-99862753C7A7}" dt="2022-05-31T19:12:58.944" v="1368" actId="700"/>
          <ac:spMkLst>
            <pc:docMk/>
            <pc:sldMk cId="2156754960" sldId="280"/>
            <ac:spMk id="2" creationId="{AB1BD999-8B10-E433-9FEA-6C08D536ED42}"/>
          </ac:spMkLst>
        </pc:spChg>
        <pc:spChg chg="del">
          <ac:chgData name="Steven Wallace" userId="f455ab06884d4394" providerId="LiveId" clId="{3862BDC9-F8F1-457B-9D25-99862753C7A7}" dt="2022-05-31T19:12:58.944" v="1368" actId="700"/>
          <ac:spMkLst>
            <pc:docMk/>
            <pc:sldMk cId="2156754960" sldId="280"/>
            <ac:spMk id="3" creationId="{561CD136-CF4A-0331-263D-03F42D4B0627}"/>
          </ac:spMkLst>
        </pc:spChg>
        <pc:spChg chg="add mod ord">
          <ac:chgData name="Steven Wallace" userId="f455ab06884d4394" providerId="LiveId" clId="{3862BDC9-F8F1-457B-9D25-99862753C7A7}" dt="2022-06-04T17:25:57.996" v="2165" actId="20577"/>
          <ac:spMkLst>
            <pc:docMk/>
            <pc:sldMk cId="2156754960" sldId="280"/>
            <ac:spMk id="4" creationId="{A7FFFBBF-F5B2-1B3E-AD6B-1A404D6D815C}"/>
          </ac:spMkLst>
        </pc:spChg>
      </pc:sldChg>
      <pc:sldChg chg="del">
        <pc:chgData name="Steven Wallace" userId="f455ab06884d4394" providerId="LiveId" clId="{3862BDC9-F8F1-457B-9D25-99862753C7A7}" dt="2022-05-31T17:45:45.409" v="4" actId="47"/>
        <pc:sldMkLst>
          <pc:docMk/>
          <pc:sldMk cId="3110740148" sldId="280"/>
        </pc:sldMkLst>
      </pc:sldChg>
      <pc:sldChg chg="del">
        <pc:chgData name="Steven Wallace" userId="f455ab06884d4394" providerId="LiveId" clId="{3862BDC9-F8F1-457B-9D25-99862753C7A7}" dt="2022-05-31T17:59:16.913" v="216" actId="47"/>
        <pc:sldMkLst>
          <pc:docMk/>
          <pc:sldMk cId="1558446917" sldId="281"/>
        </pc:sldMkLst>
      </pc:sldChg>
      <pc:sldChg chg="modSp">
        <pc:chgData name="Steven Wallace" userId="f455ab06884d4394" providerId="LiveId" clId="{3862BDC9-F8F1-457B-9D25-99862753C7A7}" dt="2022-06-04T17:21:45.395" v="2123" actId="20577"/>
        <pc:sldMkLst>
          <pc:docMk/>
          <pc:sldMk cId="3250617862" sldId="282"/>
        </pc:sldMkLst>
        <pc:spChg chg="mod">
          <ac:chgData name="Steven Wallace" userId="f455ab06884d4394" providerId="LiveId" clId="{3862BDC9-F8F1-457B-9D25-99862753C7A7}" dt="2022-06-04T17:21:45.395" v="2123" actId="20577"/>
          <ac:spMkLst>
            <pc:docMk/>
            <pc:sldMk cId="3250617862" sldId="282"/>
            <ac:spMk id="4" creationId="{A7FFFBBF-F5B2-1B3E-AD6B-1A404D6D815C}"/>
          </ac:spMkLst>
        </pc:spChg>
      </pc:sldChg>
      <pc:sldChg chg="del">
        <pc:chgData name="Steven Wallace" userId="f455ab06884d4394" providerId="LiveId" clId="{3862BDC9-F8F1-457B-9D25-99862753C7A7}" dt="2022-05-31T17:59:21.896" v="218" actId="47"/>
        <pc:sldMkLst>
          <pc:docMk/>
          <pc:sldMk cId="3542202477" sldId="282"/>
        </pc:sldMkLst>
      </pc:sldChg>
      <pc:sldChg chg="del">
        <pc:chgData name="Steven Wallace" userId="f455ab06884d4394" providerId="LiveId" clId="{3862BDC9-F8F1-457B-9D25-99862753C7A7}" dt="2022-05-31T17:59:23.192" v="219" actId="47"/>
        <pc:sldMkLst>
          <pc:docMk/>
          <pc:sldMk cId="1631308857" sldId="283"/>
        </pc:sldMkLst>
      </pc:sldChg>
      <pc:sldChg chg="del">
        <pc:chgData name="Steven Wallace" userId="f455ab06884d4394" providerId="LiveId" clId="{3862BDC9-F8F1-457B-9D25-99862753C7A7}" dt="2022-05-31T17:59:24.052" v="220" actId="47"/>
        <pc:sldMkLst>
          <pc:docMk/>
          <pc:sldMk cId="1114893431" sldId="284"/>
        </pc:sldMkLst>
      </pc:sldChg>
      <pc:sldChg chg="del">
        <pc:chgData name="Steven Wallace" userId="f455ab06884d4394" providerId="LiveId" clId="{3862BDC9-F8F1-457B-9D25-99862753C7A7}" dt="2022-05-31T17:59:18.959" v="217" actId="47"/>
        <pc:sldMkLst>
          <pc:docMk/>
          <pc:sldMk cId="3369131580" sldId="285"/>
        </pc:sldMkLst>
      </pc:sldChg>
      <pc:sldChg chg="addSp delSp modSp new del mod modAnim">
        <pc:chgData name="Steven Wallace" userId="f455ab06884d4394" providerId="LiveId" clId="{3862BDC9-F8F1-457B-9D25-99862753C7A7}" dt="2022-05-31T17:58:18.224" v="210" actId="47"/>
        <pc:sldMkLst>
          <pc:docMk/>
          <pc:sldMk cId="932438095" sldId="286"/>
        </pc:sldMkLst>
        <pc:spChg chg="del">
          <ac:chgData name="Steven Wallace" userId="f455ab06884d4394" providerId="LiveId" clId="{3862BDC9-F8F1-457B-9D25-99862753C7A7}" dt="2022-05-31T17:57:54.057" v="205" actId="478"/>
          <ac:spMkLst>
            <pc:docMk/>
            <pc:sldMk cId="932438095" sldId="286"/>
            <ac:spMk id="2" creationId="{38918B47-B4EA-F836-8F4A-F2FBF57AC56E}"/>
          </ac:spMkLst>
        </pc:spChg>
        <pc:spChg chg="add del mod">
          <ac:chgData name="Steven Wallace" userId="f455ab06884d4394" providerId="LiveId" clId="{3862BDC9-F8F1-457B-9D25-99862753C7A7}" dt="2022-05-31T17:58:14.123" v="208"/>
          <ac:spMkLst>
            <pc:docMk/>
            <pc:sldMk cId="932438095" sldId="286"/>
            <ac:spMk id="3" creationId="{BEDB2247-587D-7AFE-DBD5-C8650664FDE1}"/>
          </ac:spMkLst>
        </pc:spChg>
        <pc:spChg chg="add del mod">
          <ac:chgData name="Steven Wallace" userId="f455ab06884d4394" providerId="LiveId" clId="{3862BDC9-F8F1-457B-9D25-99862753C7A7}" dt="2022-05-31T17:58:14.123" v="208"/>
          <ac:spMkLst>
            <pc:docMk/>
            <pc:sldMk cId="932438095" sldId="286"/>
            <ac:spMk id="4" creationId="{C75A0E53-CF8A-0EB0-4D72-6D0E16A618C3}"/>
          </ac:spMkLst>
        </pc:spChg>
        <pc:picChg chg="add del mod">
          <ac:chgData name="Steven Wallace" userId="f455ab06884d4394" providerId="LiveId" clId="{3862BDC9-F8F1-457B-9D25-99862753C7A7}" dt="2022-05-31T17:58:14.123" v="208"/>
          <ac:picMkLst>
            <pc:docMk/>
            <pc:sldMk cId="932438095" sldId="286"/>
            <ac:picMk id="5" creationId="{70F89FEA-F585-0072-4E3D-52A5C3EABF44}"/>
          </ac:picMkLst>
        </pc:picChg>
      </pc:sldChg>
      <pc:sldMasterChg chg="delSldLayout">
        <pc:chgData name="Steven Wallace" userId="f455ab06884d4394" providerId="LiveId" clId="{3862BDC9-F8F1-457B-9D25-99862753C7A7}" dt="2022-05-31T18:18:02.689" v="721" actId="2696"/>
        <pc:sldMasterMkLst>
          <pc:docMk/>
          <pc:sldMasterMk cId="1756638610" sldId="2147483677"/>
        </pc:sldMasterMkLst>
        <pc:sldLayoutChg chg="del">
          <pc:chgData name="Steven Wallace" userId="f455ab06884d4394" providerId="LiveId" clId="{3862BDC9-F8F1-457B-9D25-99862753C7A7}" dt="2022-05-31T18:18:02.689" v="721" actId="2696"/>
          <pc:sldLayoutMkLst>
            <pc:docMk/>
            <pc:sldMasterMk cId="1756638610" sldId="2147483677"/>
            <pc:sldLayoutMk cId="3205658347" sldId="2147483682"/>
          </pc:sldLayoutMkLst>
        </pc:sldLayoutChg>
      </pc:sldMasterChg>
      <pc:sldMasterChg chg="del delSldLayout">
        <pc:chgData name="Steven Wallace" userId="f455ab06884d4394" providerId="LiveId" clId="{3862BDC9-F8F1-457B-9D25-99862753C7A7}" dt="2022-05-31T17:44:52.827" v="0" actId="47"/>
        <pc:sldMasterMkLst>
          <pc:docMk/>
          <pc:sldMasterMk cId="3691680880" sldId="2147483677"/>
        </pc:sldMasterMkLst>
        <pc:sldLayoutChg chg="del">
          <pc:chgData name="Steven Wallace" userId="f455ab06884d4394" providerId="LiveId" clId="{3862BDC9-F8F1-457B-9D25-99862753C7A7}" dt="2022-05-31T17:44:52.827" v="0" actId="47"/>
          <pc:sldLayoutMkLst>
            <pc:docMk/>
            <pc:sldMasterMk cId="3691680880" sldId="2147483677"/>
            <pc:sldLayoutMk cId="129029128" sldId="2147483678"/>
          </pc:sldLayoutMkLst>
        </pc:sldLayoutChg>
        <pc:sldLayoutChg chg="del">
          <pc:chgData name="Steven Wallace" userId="f455ab06884d4394" providerId="LiveId" clId="{3862BDC9-F8F1-457B-9D25-99862753C7A7}" dt="2022-05-31T17:44:52.827" v="0" actId="47"/>
          <pc:sldLayoutMkLst>
            <pc:docMk/>
            <pc:sldMasterMk cId="3691680880" sldId="2147483677"/>
            <pc:sldLayoutMk cId="3758462877" sldId="2147483679"/>
          </pc:sldLayoutMkLst>
        </pc:sldLayoutChg>
        <pc:sldLayoutChg chg="del">
          <pc:chgData name="Steven Wallace" userId="f455ab06884d4394" providerId="LiveId" clId="{3862BDC9-F8F1-457B-9D25-99862753C7A7}" dt="2022-05-31T17:44:52.827" v="0" actId="47"/>
          <pc:sldLayoutMkLst>
            <pc:docMk/>
            <pc:sldMasterMk cId="3691680880" sldId="2147483677"/>
            <pc:sldLayoutMk cId="970284781" sldId="2147483680"/>
          </pc:sldLayoutMkLst>
        </pc:sldLayoutChg>
        <pc:sldLayoutChg chg="del">
          <pc:chgData name="Steven Wallace" userId="f455ab06884d4394" providerId="LiveId" clId="{3862BDC9-F8F1-457B-9D25-99862753C7A7}" dt="2022-05-31T17:44:52.827" v="0" actId="47"/>
          <pc:sldLayoutMkLst>
            <pc:docMk/>
            <pc:sldMasterMk cId="3691680880" sldId="2147483677"/>
            <pc:sldLayoutMk cId="4026149379" sldId="2147483681"/>
          </pc:sldLayoutMkLst>
        </pc:sldLayoutChg>
        <pc:sldLayoutChg chg="del">
          <pc:chgData name="Steven Wallace" userId="f455ab06884d4394" providerId="LiveId" clId="{3862BDC9-F8F1-457B-9D25-99862753C7A7}" dt="2022-05-31T17:44:52.827" v="0" actId="47"/>
          <pc:sldLayoutMkLst>
            <pc:docMk/>
            <pc:sldMasterMk cId="3691680880" sldId="2147483677"/>
            <pc:sldLayoutMk cId="1839816634" sldId="2147483682"/>
          </pc:sldLayoutMkLst>
        </pc:sldLayoutChg>
        <pc:sldLayoutChg chg="del">
          <pc:chgData name="Steven Wallace" userId="f455ab06884d4394" providerId="LiveId" clId="{3862BDC9-F8F1-457B-9D25-99862753C7A7}" dt="2022-05-31T17:44:52.827" v="0" actId="47"/>
          <pc:sldLayoutMkLst>
            <pc:docMk/>
            <pc:sldMasterMk cId="3691680880" sldId="2147483677"/>
            <pc:sldLayoutMk cId="3268372285" sldId="2147483683"/>
          </pc:sldLayoutMkLst>
        </pc:sldLayoutChg>
        <pc:sldLayoutChg chg="del">
          <pc:chgData name="Steven Wallace" userId="f455ab06884d4394" providerId="LiveId" clId="{3862BDC9-F8F1-457B-9D25-99862753C7A7}" dt="2022-05-31T17:44:52.827" v="0" actId="47"/>
          <pc:sldLayoutMkLst>
            <pc:docMk/>
            <pc:sldMasterMk cId="3691680880" sldId="2147483677"/>
            <pc:sldLayoutMk cId="3798543865" sldId="2147483684"/>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178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30"/>
            <a:ext cx="10880084" cy="4486813"/>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420565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3393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2" hasCustomPrompt="1"/>
          </p:nvPr>
        </p:nvSpPr>
        <p:spPr>
          <a:xfrm>
            <a:off x="4923367" y="3856349"/>
            <a:ext cx="2334684" cy="520700"/>
          </a:xfrm>
        </p:spPr>
        <p:txBody>
          <a:bodyPr>
            <a:normAutofit/>
          </a:bodyPr>
          <a:lstStyle>
            <a:lvl1pPr>
              <a:defRPr sz="2133"/>
            </a:lvl1pPr>
          </a:lstStyle>
          <a:p>
            <a:pPr lvl="0"/>
            <a:r>
              <a:rPr lang="en-US" dirty="0"/>
              <a:t>Add Your Subtitle</a:t>
            </a:r>
          </a:p>
        </p:txBody>
      </p:sp>
    </p:spTree>
    <p:extLst>
      <p:ext uri="{BB962C8B-B14F-4D97-AF65-F5344CB8AC3E}">
        <p14:creationId xmlns:p14="http://schemas.microsoft.com/office/powerpoint/2010/main" val="418025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923367" y="3856349"/>
            <a:ext cx="2334684" cy="520700"/>
          </a:xfrm>
        </p:spPr>
        <p:txBody>
          <a:bodyPr>
            <a:normAutofit/>
          </a:bodyPr>
          <a:lstStyle>
            <a:lvl1pPr>
              <a:defRPr sz="2133"/>
            </a:lvl1pPr>
          </a:lstStyle>
          <a:p>
            <a:pPr lvl="0"/>
            <a:r>
              <a:rPr lang="en-US" dirty="0"/>
              <a:t>Add Your Subtitle</a:t>
            </a:r>
          </a:p>
        </p:txBody>
      </p:sp>
      <p:sp>
        <p:nvSpPr>
          <p:cNvPr id="5" name="Title 1"/>
          <p:cNvSpPr>
            <a:spLocks noGrp="1"/>
          </p:cNvSpPr>
          <p:nvPr>
            <p:ph type="title" hasCustomPrompt="1"/>
          </p:nvPr>
        </p:nvSpPr>
        <p:spPr>
          <a:xfrm>
            <a:off x="3924550" y="1025961"/>
            <a:ext cx="4253255" cy="2658313"/>
          </a:xfrm>
        </p:spPr>
        <p:txBody>
          <a:bodyPr/>
          <a:lstStyle/>
          <a:p>
            <a:r>
              <a:rPr lang="en-US" dirty="0"/>
              <a:t>Add Your Title</a:t>
            </a:r>
          </a:p>
        </p:txBody>
      </p:sp>
    </p:spTree>
    <p:extLst>
      <p:ext uri="{BB962C8B-B14F-4D97-AF65-F5344CB8AC3E}">
        <p14:creationId xmlns:p14="http://schemas.microsoft.com/office/powerpoint/2010/main" val="351297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624417" y="1508346"/>
            <a:ext cx="10949099" cy="506577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08749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624417" y="1508346"/>
            <a:ext cx="10949099" cy="506577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5289177" y="199217"/>
            <a:ext cx="1563844" cy="1035921"/>
          </a:xfrm>
        </p:spPr>
        <p:txBody>
          <a:bodyPr>
            <a:normAutofit/>
          </a:bodyPr>
          <a:lstStyle>
            <a:lvl1pPr>
              <a:defRPr sz="2133"/>
            </a:lvl1pPr>
          </a:lstStyle>
          <a:p>
            <a:r>
              <a:rPr lang="en-US" dirty="0"/>
              <a:t>Add Your Title</a:t>
            </a:r>
          </a:p>
        </p:txBody>
      </p:sp>
    </p:spTree>
    <p:extLst>
      <p:ext uri="{BB962C8B-B14F-4D97-AF65-F5344CB8AC3E}">
        <p14:creationId xmlns:p14="http://schemas.microsoft.com/office/powerpoint/2010/main" val="338499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30"/>
            <a:ext cx="10880084" cy="4486813"/>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15774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283928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398661" y="4304697"/>
            <a:ext cx="3233452" cy="281993"/>
          </a:xfrm>
        </p:spPr>
        <p:txBody>
          <a:bodyPr>
            <a:noAutofit/>
          </a:bodyPr>
          <a:lstStyle>
            <a:lvl1pPr>
              <a:defRPr sz="1467"/>
            </a:lvl1pPr>
          </a:lstStyle>
          <a:p>
            <a:pPr lvl="0"/>
            <a:r>
              <a:rPr lang="en-US" dirty="0"/>
              <a:t>Add Your Subtitle</a:t>
            </a:r>
          </a:p>
        </p:txBody>
      </p:sp>
      <p:sp>
        <p:nvSpPr>
          <p:cNvPr id="5" name="Title 1"/>
          <p:cNvSpPr>
            <a:spLocks noGrp="1"/>
          </p:cNvSpPr>
          <p:nvPr>
            <p:ph type="title" hasCustomPrompt="1"/>
          </p:nvPr>
        </p:nvSpPr>
        <p:spPr>
          <a:xfrm>
            <a:off x="3148248" y="2730680"/>
            <a:ext cx="5700233" cy="1323605"/>
          </a:xfrm>
        </p:spPr>
        <p:txBody>
          <a:bodyPr/>
          <a:lstStyle/>
          <a:p>
            <a:r>
              <a:rPr lang="en-US" dirty="0"/>
              <a:t>Add Your Title</a:t>
            </a:r>
          </a:p>
        </p:txBody>
      </p:sp>
    </p:spTree>
    <p:extLst>
      <p:ext uri="{BB962C8B-B14F-4D97-AF65-F5344CB8AC3E}">
        <p14:creationId xmlns:p14="http://schemas.microsoft.com/office/powerpoint/2010/main" val="136124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624417" y="1824428"/>
            <a:ext cx="10949099" cy="455097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4376540" y="274639"/>
            <a:ext cx="3303273" cy="750856"/>
          </a:xfrm>
        </p:spPr>
        <p:txBody>
          <a:bodyPr>
            <a:normAutofit/>
          </a:bodyPr>
          <a:lstStyle>
            <a:lvl1pPr>
              <a:defRPr sz="2133"/>
            </a:lvl1pPr>
          </a:lstStyle>
          <a:p>
            <a:r>
              <a:rPr lang="en-US" dirty="0"/>
              <a:t>Add Your Title</a:t>
            </a:r>
          </a:p>
        </p:txBody>
      </p:sp>
    </p:spTree>
    <p:extLst>
      <p:ext uri="{BB962C8B-B14F-4D97-AF65-F5344CB8AC3E}">
        <p14:creationId xmlns:p14="http://schemas.microsoft.com/office/powerpoint/2010/main" val="13718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6/5/2022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094365844"/>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3" r:id="rId4"/>
    <p:sldLayoutId id="2147483674" r:id="rId5"/>
    <p:sldLayoutId id="2147483675" r:id="rId6"/>
    <p:sldLayoutId id="2147483676" r:id="rId7"/>
    <p:sldLayoutId id="2147483678" r:id="rId8"/>
    <p:sldLayoutId id="2147483679" r:id="rId9"/>
    <p:sldLayoutId id="2147483680" r:id="rId10"/>
    <p:sldLayoutId id="2147483681" r:id="rId11"/>
  </p:sldLayoutIdLst>
  <p:txStyles>
    <p:titleStyle>
      <a:lvl1pPr algn="ctr" defTabSz="1219170" rtl="0" eaLnBrk="1" latinLnBrk="0" hangingPunct="1">
        <a:spcBef>
          <a:spcPct val="0"/>
        </a:spcBef>
        <a:buNone/>
        <a:defRPr sz="5867" kern="1200">
          <a:solidFill>
            <a:srgbClr val="DAD1B2"/>
          </a:solidFill>
          <a:latin typeface="+mj-lt"/>
          <a:ea typeface="+mj-ea"/>
          <a:cs typeface="Adelle-Regular"/>
        </a:defRPr>
      </a:lvl1pPr>
    </p:titleStyle>
    <p:bodyStyle>
      <a:lvl1pPr marL="0" indent="0" algn="ctr" defTabSz="1219170" rtl="0" eaLnBrk="1" latinLnBrk="0" hangingPunct="1">
        <a:spcBef>
          <a:spcPct val="20000"/>
        </a:spcBef>
        <a:buFont typeface="Arial"/>
        <a:buNone/>
        <a:defRPr sz="4000" kern="1200">
          <a:solidFill>
            <a:srgbClr val="DAD1B2"/>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rgbClr val="DAD1B2"/>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rgbClr val="DAD1B2"/>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rgbClr val="DAD1B2"/>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rgbClr val="DAD1B2"/>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1F63175-B462-CCAE-5595-125B6CEC8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8" y="0"/>
            <a:ext cx="12192000" cy="6858000"/>
          </a:xfrm>
          <a:prstGeom prst="rect">
            <a:avLst/>
          </a:prstGeom>
        </p:spPr>
      </p:pic>
      <p:sp>
        <p:nvSpPr>
          <p:cNvPr id="18" name="Text Placeholder 17"/>
          <p:cNvSpPr>
            <a:spLocks noGrp="1"/>
          </p:cNvSpPr>
          <p:nvPr>
            <p:ph type="body" sz="quarter" idx="4294967295"/>
          </p:nvPr>
        </p:nvSpPr>
        <p:spPr>
          <a:xfrm>
            <a:off x="556164" y="374121"/>
            <a:ext cx="11001375" cy="1236662"/>
          </a:xfrm>
        </p:spPr>
        <p:txBody>
          <a:bodyPr>
            <a:noAutofit/>
          </a:bodyPr>
          <a:lstStyle/>
          <a:p>
            <a:pPr algn="ctr"/>
            <a:r>
              <a:rPr lang="en-US" sz="3600" b="1" dirty="0">
                <a:solidFill>
                  <a:schemeClr val="tx1"/>
                </a:solidFill>
                <a:effectLst>
                  <a:glow rad="101600">
                    <a:srgbClr val="00B0F0">
                      <a:alpha val="60000"/>
                    </a:srgbClr>
                  </a:glow>
                  <a:outerShdw blurRad="38100" dist="38100" dir="2700000" algn="tl">
                    <a:srgbClr val="000000">
                      <a:alpha val="43137"/>
                    </a:srgbClr>
                  </a:outerShdw>
                </a:effectLst>
                <a:latin typeface="Arial Black" panose="020B0A04020102020204" pitchFamily="34" charset="0"/>
              </a:rPr>
              <a:t>THE NORTH RIDGEVILLE</a:t>
            </a:r>
            <a:br>
              <a:rPr lang="en-US" sz="3600" b="1" dirty="0">
                <a:solidFill>
                  <a:schemeClr val="tx1"/>
                </a:solidFill>
                <a:effectLst>
                  <a:glow rad="101600">
                    <a:srgbClr val="00B0F0">
                      <a:alpha val="60000"/>
                    </a:srgbClr>
                  </a:glow>
                  <a:outerShdw blurRad="38100" dist="38100" dir="2700000" algn="tl">
                    <a:srgbClr val="000000">
                      <a:alpha val="43137"/>
                    </a:srgbClr>
                  </a:outerShdw>
                </a:effectLst>
                <a:latin typeface="Arial Black" panose="020B0A04020102020204" pitchFamily="34" charset="0"/>
              </a:rPr>
            </a:br>
            <a:r>
              <a:rPr lang="en-US" sz="4400" b="1" dirty="0">
                <a:solidFill>
                  <a:schemeClr val="tx1"/>
                </a:solidFill>
                <a:effectLst>
                  <a:glow rad="101600">
                    <a:srgbClr val="00B0F0">
                      <a:alpha val="60000"/>
                    </a:srgbClr>
                  </a:glow>
                  <a:outerShdw blurRad="38100" dist="38100" dir="2700000" algn="tl">
                    <a:srgbClr val="000000">
                      <a:alpha val="43137"/>
                    </a:srgbClr>
                  </a:outerShdw>
                </a:effectLst>
                <a:latin typeface="Arial Black" panose="020B0A04020102020204" pitchFamily="34" charset="0"/>
              </a:rPr>
              <a:t>CHURCH OF CHRIST</a:t>
            </a:r>
            <a:endParaRPr lang="en-US" sz="3200" b="1" dirty="0">
              <a:solidFill>
                <a:schemeClr val="tx1"/>
              </a:solidFill>
              <a:effectLst>
                <a:glow rad="101600">
                  <a:srgbClr val="00B0F0">
                    <a:alpha val="60000"/>
                  </a:srgbClr>
                </a:glow>
                <a:outerShdw blurRad="38100" dist="38100" dir="2700000" algn="tl">
                  <a:srgbClr val="000000">
                    <a:alpha val="43137"/>
                  </a:srgbClr>
                </a:outerShdw>
              </a:effectLst>
              <a:latin typeface="Arial Black" panose="020B0A04020102020204" pitchFamily="34" charset="0"/>
            </a:endParaRPr>
          </a:p>
        </p:txBody>
      </p:sp>
      <p:sp>
        <p:nvSpPr>
          <p:cNvPr id="3" name="TextBox 2">
            <a:extLst>
              <a:ext uri="{FF2B5EF4-FFF2-40B4-BE49-F238E27FC236}">
                <a16:creationId xmlns:a16="http://schemas.microsoft.com/office/drawing/2014/main" id="{8D431D6D-FD10-4E3F-AB95-77831475A98E}"/>
              </a:ext>
            </a:extLst>
          </p:cNvPr>
          <p:cNvSpPr txBox="1"/>
          <p:nvPr/>
        </p:nvSpPr>
        <p:spPr>
          <a:xfrm>
            <a:off x="447360" y="5749593"/>
            <a:ext cx="11218984" cy="970478"/>
          </a:xfrm>
          <a:prstGeom prst="round2DiagRect">
            <a:avLst>
              <a:gd name="adj1" fmla="val 30939"/>
              <a:gd name="adj2" fmla="val 0"/>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wrap="square" tIns="0" bIns="0" anchor="ctr" anchorCtr="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Scripture taken from the New King James Version®. </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Copyright © 1982 by Thomas Nelson. Used by permission. All rights reserved.</a:t>
            </a:r>
            <a:endParaRPr kumimoji="0" lang="en-US" sz="2600" b="0" i="0" u="none" strike="noStrike" kern="1200" cap="none" spc="0" normalizeH="0" baseline="0" noProof="0" dirty="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315644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FB724A-D6C1-C916-0A74-CBD0E907BD41}"/>
              </a:ext>
            </a:extLst>
          </p:cNvPr>
          <p:cNvSpPr>
            <a:spLocks noGrp="1"/>
          </p:cNvSpPr>
          <p:nvPr>
            <p:ph type="body" sz="quarter" idx="10"/>
          </p:nvPr>
        </p:nvSpPr>
        <p:spPr/>
        <p:txBody>
          <a:bodyPr>
            <a:normAutofit/>
          </a:bodyPr>
          <a:lstStyle/>
          <a:p>
            <a:r>
              <a:rPr lang="en-US" b="1" i="0" baseline="30000" dirty="0">
                <a:solidFill>
                  <a:schemeClr val="tx1"/>
                </a:solidFill>
                <a:effectLst/>
                <a:latin typeface="system-ui"/>
              </a:rPr>
              <a:t>5 </a:t>
            </a:r>
            <a:r>
              <a:rPr lang="en-US" b="0" i="0" dirty="0">
                <a:solidFill>
                  <a:schemeClr val="tx1"/>
                </a:solidFill>
                <a:effectLst/>
                <a:latin typeface="system-ui"/>
              </a:rPr>
              <a:t>(The others that were dead did not </a:t>
            </a:r>
            <a:r>
              <a:rPr lang="en-US" b="0" i="0" u="sng" dirty="0">
                <a:solidFill>
                  <a:schemeClr val="tx1"/>
                </a:solidFill>
                <a:effectLst/>
                <a:latin typeface="system-ui"/>
              </a:rPr>
              <a:t>live again </a:t>
            </a:r>
            <a:r>
              <a:rPr lang="en-US" b="0" i="0" dirty="0">
                <a:solidFill>
                  <a:schemeClr val="tx1"/>
                </a:solidFill>
                <a:effectLst/>
                <a:latin typeface="system-ui"/>
              </a:rPr>
              <a:t>until the 1,000 years were ended.) </a:t>
            </a:r>
            <a:r>
              <a:rPr lang="en-US" b="0" i="0" dirty="0">
                <a:solidFill>
                  <a:schemeClr val="tx1">
                    <a:lumMod val="65000"/>
                  </a:schemeClr>
                </a:solidFill>
                <a:effectLst/>
                <a:latin typeface="system-ui"/>
              </a:rPr>
              <a:t>This is the first raising of the dead. </a:t>
            </a:r>
            <a:r>
              <a:rPr lang="en-US" b="1" i="0" baseline="30000" dirty="0">
                <a:solidFill>
                  <a:schemeClr val="tx1">
                    <a:lumMod val="65000"/>
                  </a:schemeClr>
                </a:solidFill>
                <a:effectLst/>
                <a:latin typeface="system-ui"/>
              </a:rPr>
              <a:t>6 </a:t>
            </a:r>
            <a:r>
              <a:rPr lang="en-US" b="0" i="0" dirty="0">
                <a:solidFill>
                  <a:schemeClr val="tx1">
                    <a:lumMod val="65000"/>
                  </a:schemeClr>
                </a:solidFill>
                <a:effectLst/>
                <a:latin typeface="system-ui"/>
              </a:rPr>
              <a:t>Blessed and holy are those who share in this first raising of the dead. The second death has no power over them. They will be priests for God and for Christ. They will rule with him for 1,000 years.</a:t>
            </a:r>
          </a:p>
        </p:txBody>
      </p:sp>
      <p:sp>
        <p:nvSpPr>
          <p:cNvPr id="4" name="Title 3">
            <a:extLst>
              <a:ext uri="{FF2B5EF4-FFF2-40B4-BE49-F238E27FC236}">
                <a16:creationId xmlns:a16="http://schemas.microsoft.com/office/drawing/2014/main" id="{DAFDFB9A-9A87-1975-65EC-AC5CDA11AA3C}"/>
              </a:ext>
            </a:extLst>
          </p:cNvPr>
          <p:cNvSpPr>
            <a:spLocks noGrp="1"/>
          </p:cNvSpPr>
          <p:nvPr>
            <p:ph type="title"/>
          </p:nvPr>
        </p:nvSpPr>
        <p:spPr>
          <a:xfrm>
            <a:off x="5210985" y="199217"/>
            <a:ext cx="1720228" cy="1035921"/>
          </a:xfrm>
        </p:spPr>
        <p:txBody>
          <a:bodyPr>
            <a:normAutofit/>
          </a:bodyPr>
          <a:lstStyle/>
          <a:p>
            <a:r>
              <a:rPr lang="en-US" sz="2400" b="1" dirty="0"/>
              <a:t>Revelation</a:t>
            </a:r>
            <a:br>
              <a:rPr lang="en-US" sz="2400" b="1" dirty="0"/>
            </a:br>
            <a:r>
              <a:rPr lang="en-US" sz="2400" b="1" dirty="0"/>
              <a:t>20:4-6</a:t>
            </a:r>
          </a:p>
        </p:txBody>
      </p:sp>
      <p:sp>
        <p:nvSpPr>
          <p:cNvPr id="7" name="TextBox 6">
            <a:extLst>
              <a:ext uri="{FF2B5EF4-FFF2-40B4-BE49-F238E27FC236}">
                <a16:creationId xmlns:a16="http://schemas.microsoft.com/office/drawing/2014/main" id="{4B69F8B6-86CD-164C-993E-8637A35A476A}"/>
              </a:ext>
            </a:extLst>
          </p:cNvPr>
          <p:cNvSpPr txBox="1"/>
          <p:nvPr/>
        </p:nvSpPr>
        <p:spPr>
          <a:xfrm>
            <a:off x="759165" y="711918"/>
            <a:ext cx="4530012" cy="523220"/>
          </a:xfrm>
          <a:prstGeom prst="rect">
            <a:avLst/>
          </a:prstGeom>
          <a:noFill/>
        </p:spPr>
        <p:txBody>
          <a:bodyPr wrap="square">
            <a:spAutoFit/>
          </a:bodyPr>
          <a:lstStyle/>
          <a:p>
            <a:r>
              <a:rPr lang="en-US" sz="2800" dirty="0">
                <a:solidFill>
                  <a:schemeClr val="tx1"/>
                </a:solidFill>
                <a:latin typeface="system-ui"/>
              </a:rPr>
              <a:t>International Children’s Bible</a:t>
            </a:r>
            <a:endParaRPr lang="en-US" sz="2800" dirty="0">
              <a:solidFill>
                <a:schemeClr val="tx1"/>
              </a:solidFill>
            </a:endParaRPr>
          </a:p>
        </p:txBody>
      </p:sp>
      <p:sp>
        <p:nvSpPr>
          <p:cNvPr id="2" name="TextBox 1">
            <a:extLst>
              <a:ext uri="{FF2B5EF4-FFF2-40B4-BE49-F238E27FC236}">
                <a16:creationId xmlns:a16="http://schemas.microsoft.com/office/drawing/2014/main" id="{60D18087-CB78-D0D4-1FFD-75994DE823C7}"/>
              </a:ext>
            </a:extLst>
          </p:cNvPr>
          <p:cNvSpPr txBox="1"/>
          <p:nvPr/>
        </p:nvSpPr>
        <p:spPr>
          <a:xfrm>
            <a:off x="7065299" y="1191333"/>
            <a:ext cx="4200189" cy="801529"/>
          </a:xfrm>
          <a:prstGeom prst="downArrowCallou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algn="ctr"/>
            <a:r>
              <a:rPr lang="en-US" sz="2800" dirty="0"/>
              <a:t>The second resurrection!</a:t>
            </a:r>
          </a:p>
        </p:txBody>
      </p:sp>
    </p:spTree>
    <p:extLst>
      <p:ext uri="{BB962C8B-B14F-4D97-AF65-F5344CB8AC3E}">
        <p14:creationId xmlns:p14="http://schemas.microsoft.com/office/powerpoint/2010/main" val="483158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E5C82-AE9B-7E28-D52E-D6AD80DD9D58}"/>
              </a:ext>
            </a:extLst>
          </p:cNvPr>
          <p:cNvSpPr>
            <a:spLocks noGrp="1"/>
          </p:cNvSpPr>
          <p:nvPr>
            <p:ph type="body" sz="quarter" idx="13"/>
          </p:nvPr>
        </p:nvSpPr>
        <p:spPr/>
        <p:txBody>
          <a:bodyPr>
            <a:normAutofit/>
          </a:bodyPr>
          <a:lstStyle/>
          <a:p>
            <a:r>
              <a:rPr lang="en-US" sz="4800" dirty="0"/>
              <a:t>“The sea </a:t>
            </a:r>
            <a:r>
              <a:rPr lang="en-US" sz="4800" u="sng" dirty="0">
                <a:solidFill>
                  <a:schemeClr val="tx1"/>
                </a:solidFill>
              </a:rPr>
              <a:t>gave up the dead</a:t>
            </a:r>
            <a:r>
              <a:rPr lang="en-US" sz="4800" dirty="0">
                <a:solidFill>
                  <a:schemeClr val="tx1"/>
                </a:solidFill>
              </a:rPr>
              <a:t> </a:t>
            </a:r>
            <a:r>
              <a:rPr lang="en-US" sz="4800" dirty="0"/>
              <a:t>who were in it, and Death and Hades </a:t>
            </a:r>
            <a:r>
              <a:rPr lang="en-US" sz="4800" u="sng" dirty="0">
                <a:solidFill>
                  <a:schemeClr val="tx1"/>
                </a:solidFill>
              </a:rPr>
              <a:t>delivered up the dead</a:t>
            </a:r>
            <a:r>
              <a:rPr lang="en-US" sz="4800" dirty="0"/>
              <a:t> who were in them. And they were judged, each one according to his works.”</a:t>
            </a:r>
          </a:p>
        </p:txBody>
      </p:sp>
      <p:sp>
        <p:nvSpPr>
          <p:cNvPr id="3" name="Text Placeholder 2">
            <a:extLst>
              <a:ext uri="{FF2B5EF4-FFF2-40B4-BE49-F238E27FC236}">
                <a16:creationId xmlns:a16="http://schemas.microsoft.com/office/drawing/2014/main" id="{2A7A6667-9C07-1D10-09C5-DCC8EAD93623}"/>
              </a:ext>
            </a:extLst>
          </p:cNvPr>
          <p:cNvSpPr>
            <a:spLocks noGrp="1"/>
          </p:cNvSpPr>
          <p:nvPr>
            <p:ph type="body" sz="quarter" idx="14"/>
          </p:nvPr>
        </p:nvSpPr>
        <p:spPr/>
        <p:txBody>
          <a:bodyPr>
            <a:normAutofit/>
          </a:bodyPr>
          <a:lstStyle/>
          <a:p>
            <a:r>
              <a:rPr lang="en-US" sz="4800" dirty="0">
                <a:solidFill>
                  <a:schemeClr val="tx1"/>
                </a:solidFill>
              </a:rPr>
              <a:t>REVELATION 20:13</a:t>
            </a:r>
          </a:p>
        </p:txBody>
      </p:sp>
    </p:spTree>
    <p:extLst>
      <p:ext uri="{BB962C8B-B14F-4D97-AF65-F5344CB8AC3E}">
        <p14:creationId xmlns:p14="http://schemas.microsoft.com/office/powerpoint/2010/main" val="827264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5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7FFFBBF-F5B2-1B3E-AD6B-1A404D6D815C}"/>
              </a:ext>
            </a:extLst>
          </p:cNvPr>
          <p:cNvSpPr>
            <a:spLocks noGrp="1"/>
          </p:cNvSpPr>
          <p:nvPr>
            <p:ph type="body" sz="quarter" idx="13"/>
          </p:nvPr>
        </p:nvSpPr>
        <p:spPr>
          <a:xfrm>
            <a:off x="702315" y="2714017"/>
            <a:ext cx="10880084" cy="3653359"/>
          </a:xfrm>
        </p:spPr>
        <p:txBody>
          <a:bodyPr>
            <a:normAutofit/>
          </a:bodyPr>
          <a:lstStyle/>
          <a:p>
            <a:pPr marL="571500" indent="-571500" algn="l">
              <a:buFont typeface="Arial" panose="020B0604020202020204" pitchFamily="34" charset="0"/>
              <a:buChar char="•"/>
            </a:pPr>
            <a:r>
              <a:rPr lang="en-US" b="1" dirty="0"/>
              <a:t>Not</a:t>
            </a:r>
            <a:r>
              <a:rPr lang="en-US" dirty="0"/>
              <a:t> those who practice false worship – 13:8</a:t>
            </a:r>
          </a:p>
          <a:p>
            <a:pPr marL="571500" indent="-571500" algn="l">
              <a:buFont typeface="Arial" panose="020B0604020202020204" pitchFamily="34" charset="0"/>
              <a:buChar char="•"/>
            </a:pPr>
            <a:r>
              <a:rPr lang="en-US" b="1" dirty="0"/>
              <a:t>Not</a:t>
            </a:r>
            <a:r>
              <a:rPr lang="en-US" dirty="0"/>
              <a:t> those who marvel over anti-Christian efforts – 17:8 (contrast, 1:8)</a:t>
            </a:r>
          </a:p>
          <a:p>
            <a:pPr marL="571500" indent="-571500" algn="l">
              <a:buFont typeface="Arial" panose="020B0604020202020204" pitchFamily="34" charset="0"/>
              <a:buChar char="•"/>
            </a:pPr>
            <a:r>
              <a:rPr lang="en-US" b="1" dirty="0"/>
              <a:t>Not</a:t>
            </a:r>
            <a:r>
              <a:rPr lang="en-US" dirty="0"/>
              <a:t> those who add to and take away from the word of God – 22:18, 19</a:t>
            </a:r>
          </a:p>
        </p:txBody>
      </p:sp>
      <p:sp>
        <p:nvSpPr>
          <p:cNvPr id="3" name="TextBox 2">
            <a:extLst>
              <a:ext uri="{FF2B5EF4-FFF2-40B4-BE49-F238E27FC236}">
                <a16:creationId xmlns:a16="http://schemas.microsoft.com/office/drawing/2014/main" id="{0309E648-4AEF-0304-5FBE-4D36DB32D77C}"/>
              </a:ext>
            </a:extLst>
          </p:cNvPr>
          <p:cNvSpPr txBox="1"/>
          <p:nvPr/>
        </p:nvSpPr>
        <p:spPr>
          <a:xfrm>
            <a:off x="1188471" y="125345"/>
            <a:ext cx="9815058" cy="3046988"/>
          </a:xfrm>
          <a:prstGeom prst="rect">
            <a:avLst/>
          </a:prstGeom>
          <a:noFill/>
        </p:spPr>
        <p:txBody>
          <a:bodyPr wrap="square">
            <a:spAutoFit/>
          </a:body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4800" b="0" i="0" u="sng" strike="noStrike" kern="1200" cap="none" spc="600" normalizeH="0" baseline="0" noProof="0" dirty="0">
                <a:ln>
                  <a:noFill/>
                </a:ln>
                <a:solidFill>
                  <a:prstClr val="white"/>
                </a:solidFill>
                <a:effectLst/>
                <a:uLnTx/>
                <a:uFillTx/>
                <a:latin typeface="Rockwell Extra Bold" panose="02060903040505020403" pitchFamily="18" charset="0"/>
                <a:ea typeface="+mn-ea"/>
              </a:rPr>
              <a:t>IS YOUR NAME WRITTEN IN THE BOOK OF LIFE?</a:t>
            </a:r>
          </a:p>
        </p:txBody>
      </p:sp>
    </p:spTree>
    <p:extLst>
      <p:ext uri="{BB962C8B-B14F-4D97-AF65-F5344CB8AC3E}">
        <p14:creationId xmlns:p14="http://schemas.microsoft.com/office/powerpoint/2010/main" val="325061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500"/>
                                        <p:tgtEl>
                                          <p:spTgt spid="4">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2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7FFFBBF-F5B2-1B3E-AD6B-1A404D6D815C}"/>
              </a:ext>
            </a:extLst>
          </p:cNvPr>
          <p:cNvSpPr>
            <a:spLocks noGrp="1"/>
          </p:cNvSpPr>
          <p:nvPr>
            <p:ph type="body" sz="quarter" idx="13"/>
          </p:nvPr>
        </p:nvSpPr>
        <p:spPr>
          <a:xfrm>
            <a:off x="702315" y="2665379"/>
            <a:ext cx="10880084" cy="3701997"/>
          </a:xfrm>
        </p:spPr>
        <p:txBody>
          <a:bodyPr>
            <a:normAutofit/>
          </a:bodyPr>
          <a:lstStyle/>
          <a:p>
            <a:pPr marL="571500" indent="-571500" algn="l">
              <a:buFont typeface="Arial" panose="020B0604020202020204" pitchFamily="34" charset="0"/>
              <a:buChar char="•"/>
            </a:pPr>
            <a:r>
              <a:rPr lang="en-US" dirty="0"/>
              <a:t>Obeyed the books (Rev. 20:12-15)?</a:t>
            </a:r>
          </a:p>
          <a:p>
            <a:pPr marL="571500" indent="-571500" algn="l">
              <a:buFont typeface="Arial" panose="020B0604020202020204" pitchFamily="34" charset="0"/>
              <a:buChar char="•"/>
            </a:pPr>
            <a:r>
              <a:rPr lang="en-US" dirty="0"/>
              <a:t>Washed in the blood of the Lamb (Rev. 1:5; 5:9; 7:14; 12:11)?</a:t>
            </a:r>
          </a:p>
          <a:p>
            <a:pPr marL="1181085" lvl="1" indent="-571500" algn="l">
              <a:buFont typeface="Wingdings" panose="05000000000000000000" pitchFamily="2" charset="2"/>
              <a:buChar char="ü"/>
            </a:pPr>
            <a:r>
              <a:rPr lang="en-US" dirty="0"/>
              <a:t>Washed in baptism (</a:t>
            </a:r>
            <a:r>
              <a:rPr lang="en-US"/>
              <a:t>Acts 22:16)?</a:t>
            </a:r>
            <a:endParaRPr lang="en-US" dirty="0"/>
          </a:p>
          <a:p>
            <a:pPr marL="571500" indent="-571500" algn="l">
              <a:buFont typeface="Arial" panose="020B0604020202020204" pitchFamily="34" charset="0"/>
              <a:buChar char="•"/>
            </a:pPr>
            <a:r>
              <a:rPr lang="en-US" dirty="0"/>
              <a:t>What if faith/works die (Rev. 3:1-5)?</a:t>
            </a:r>
          </a:p>
        </p:txBody>
      </p:sp>
      <p:sp>
        <p:nvSpPr>
          <p:cNvPr id="6" name="TextBox 5">
            <a:extLst>
              <a:ext uri="{FF2B5EF4-FFF2-40B4-BE49-F238E27FC236}">
                <a16:creationId xmlns:a16="http://schemas.microsoft.com/office/drawing/2014/main" id="{3F46C3B4-1566-F23D-577D-24AF8FA6E95D}"/>
              </a:ext>
            </a:extLst>
          </p:cNvPr>
          <p:cNvSpPr txBox="1"/>
          <p:nvPr/>
        </p:nvSpPr>
        <p:spPr>
          <a:xfrm>
            <a:off x="1188471" y="125345"/>
            <a:ext cx="9815058" cy="3046988"/>
          </a:xfrm>
          <a:prstGeom prst="rect">
            <a:avLst/>
          </a:prstGeom>
          <a:noFill/>
        </p:spPr>
        <p:txBody>
          <a:bodyPr wrap="square">
            <a:spAutoFit/>
          </a:bodyPr>
          <a:lstStyle/>
          <a:p>
            <a:pPr marL="0" marR="0" lvl="0" indent="0" algn="ctr" defTabSz="1219170" rtl="0" eaLnBrk="1" fontAlgn="auto" latinLnBrk="0" hangingPunct="1">
              <a:lnSpc>
                <a:spcPct val="100000"/>
              </a:lnSpc>
              <a:spcBef>
                <a:spcPct val="20000"/>
              </a:spcBef>
              <a:spcAft>
                <a:spcPts val="0"/>
              </a:spcAft>
              <a:buClrTx/>
              <a:buSzTx/>
              <a:buFont typeface="Arial"/>
              <a:buNone/>
              <a:tabLst/>
              <a:defRPr/>
            </a:pPr>
            <a:r>
              <a:rPr kumimoji="0" lang="en-US" sz="4800" b="0" i="0" u="sng" strike="noStrike" kern="1200" cap="none" spc="600" normalizeH="0" baseline="0" noProof="0" dirty="0">
                <a:ln>
                  <a:noFill/>
                </a:ln>
                <a:solidFill>
                  <a:prstClr val="white"/>
                </a:solidFill>
                <a:effectLst/>
                <a:uLnTx/>
                <a:uFillTx/>
                <a:latin typeface="Rockwell Extra Bold" panose="02060903040505020403" pitchFamily="18" charset="0"/>
                <a:ea typeface="+mn-ea"/>
              </a:rPr>
              <a:t>IS YOUR NAME WRITTEN IN THE BOOK OF LIFE?</a:t>
            </a:r>
          </a:p>
        </p:txBody>
      </p:sp>
    </p:spTree>
    <p:extLst>
      <p:ext uri="{BB962C8B-B14F-4D97-AF65-F5344CB8AC3E}">
        <p14:creationId xmlns:p14="http://schemas.microsoft.com/office/powerpoint/2010/main" val="2156754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AB9EA2E-2471-4213-CD58-D6E1C196C9F9}"/>
              </a:ext>
            </a:extLst>
          </p:cNvPr>
          <p:cNvSpPr txBox="1">
            <a:spLocks/>
          </p:cNvSpPr>
          <p:nvPr/>
        </p:nvSpPr>
        <p:spPr>
          <a:xfrm>
            <a:off x="4678226" y="3856774"/>
            <a:ext cx="2824967" cy="8014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133"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 lastClr="FFFFFF"/>
                </a:solidFill>
                <a:effectLst/>
                <a:uLnTx/>
                <a:uFillTx/>
                <a:latin typeface="Calibri" panose="020F0502020204030204"/>
                <a:ea typeface="+mn-ea"/>
                <a:cs typeface="+mn-cs"/>
              </a:rPr>
              <a:t>A Critical Review of Premillennialism</a:t>
            </a:r>
          </a:p>
        </p:txBody>
      </p:sp>
      <p:sp>
        <p:nvSpPr>
          <p:cNvPr id="2" name="TextBox 1">
            <a:extLst>
              <a:ext uri="{FF2B5EF4-FFF2-40B4-BE49-F238E27FC236}">
                <a16:creationId xmlns:a16="http://schemas.microsoft.com/office/drawing/2014/main" id="{1501B43F-F402-D6EC-7428-E4457DDE2E72}"/>
              </a:ext>
            </a:extLst>
          </p:cNvPr>
          <p:cNvSpPr txBox="1"/>
          <p:nvPr/>
        </p:nvSpPr>
        <p:spPr>
          <a:xfrm>
            <a:off x="2730738" y="4788769"/>
            <a:ext cx="6730524" cy="1224587"/>
          </a:xfrm>
          <a:prstGeom prst="rect">
            <a:avLst/>
          </a:prstGeom>
          <a:noFill/>
        </p:spPr>
        <p:txBody>
          <a:bodyPr wrap="none" rtlCol="0">
            <a:prstTxWarp prst="textInflateTop">
              <a:avLst/>
            </a:prstTxWarp>
            <a:spAutoFit/>
          </a:bodyPr>
          <a:lstStyle/>
          <a:p>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RESURRECTION</a:t>
            </a:r>
          </a:p>
        </p:txBody>
      </p:sp>
    </p:spTree>
    <p:extLst>
      <p:ext uri="{BB962C8B-B14F-4D97-AF65-F5344CB8AC3E}">
        <p14:creationId xmlns:p14="http://schemas.microsoft.com/office/powerpoint/2010/main" val="312706637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hade val="85000"/>
          </a:srgbClr>
        </a:solidFill>
        <a:effectLst/>
      </p:bgPr>
    </p:bg>
    <p:spTree>
      <p:nvGrpSpPr>
        <p:cNvPr id="1" name=""/>
        <p:cNvGrpSpPr/>
        <p:nvPr/>
      </p:nvGrpSpPr>
      <p:grpSpPr>
        <a:xfrm>
          <a:off x="0" y="0"/>
          <a:ext cx="0" cy="0"/>
          <a:chOff x="0" y="0"/>
          <a:chExt cx="0" cy="0"/>
        </a:xfrm>
      </p:grpSpPr>
      <p:sp>
        <p:nvSpPr>
          <p:cNvPr id="7" name="Arrow: Striped Right 6">
            <a:extLst>
              <a:ext uri="{FF2B5EF4-FFF2-40B4-BE49-F238E27FC236}">
                <a16:creationId xmlns:a16="http://schemas.microsoft.com/office/drawing/2014/main" id="{6131339D-CD9A-5ABC-B54D-E582F3C475B7}"/>
              </a:ext>
            </a:extLst>
          </p:cNvPr>
          <p:cNvSpPr/>
          <p:nvPr/>
        </p:nvSpPr>
        <p:spPr>
          <a:xfrm>
            <a:off x="363115" y="5635690"/>
            <a:ext cx="4099249" cy="1109030"/>
          </a:xfrm>
          <a:custGeom>
            <a:avLst/>
            <a:gdLst>
              <a:gd name="connsiteX0" fmla="*/ 0 w 4099249"/>
              <a:gd name="connsiteY0" fmla="*/ 328578 h 1109030"/>
              <a:gd name="connsiteX1" fmla="*/ 34657 w 4099249"/>
              <a:gd name="connsiteY1" fmla="*/ 328578 h 1109030"/>
              <a:gd name="connsiteX2" fmla="*/ 34657 w 4099249"/>
              <a:gd name="connsiteY2" fmla="*/ 780452 h 1109030"/>
              <a:gd name="connsiteX3" fmla="*/ 0 w 4099249"/>
              <a:gd name="connsiteY3" fmla="*/ 780452 h 1109030"/>
              <a:gd name="connsiteX4" fmla="*/ 0 w 4099249"/>
              <a:gd name="connsiteY4" fmla="*/ 328578 h 1109030"/>
              <a:gd name="connsiteX5" fmla="*/ 69314 w 4099249"/>
              <a:gd name="connsiteY5" fmla="*/ 328578 h 1109030"/>
              <a:gd name="connsiteX6" fmla="*/ 138629 w 4099249"/>
              <a:gd name="connsiteY6" fmla="*/ 328578 h 1109030"/>
              <a:gd name="connsiteX7" fmla="*/ 138629 w 4099249"/>
              <a:gd name="connsiteY7" fmla="*/ 780452 h 1109030"/>
              <a:gd name="connsiteX8" fmla="*/ 69314 w 4099249"/>
              <a:gd name="connsiteY8" fmla="*/ 780452 h 1109030"/>
              <a:gd name="connsiteX9" fmla="*/ 69314 w 4099249"/>
              <a:gd name="connsiteY9" fmla="*/ 328578 h 1109030"/>
              <a:gd name="connsiteX10" fmla="*/ 173286 w 4099249"/>
              <a:gd name="connsiteY10" fmla="*/ 328578 h 1109030"/>
              <a:gd name="connsiteX11" fmla="*/ 3544734 w 4099249"/>
              <a:gd name="connsiteY11" fmla="*/ 328578 h 1109030"/>
              <a:gd name="connsiteX12" fmla="*/ 3544734 w 4099249"/>
              <a:gd name="connsiteY12" fmla="*/ 0 h 1109030"/>
              <a:gd name="connsiteX13" fmla="*/ 4099249 w 4099249"/>
              <a:gd name="connsiteY13" fmla="*/ 554515 h 1109030"/>
              <a:gd name="connsiteX14" fmla="*/ 3544734 w 4099249"/>
              <a:gd name="connsiteY14" fmla="*/ 1109030 h 1109030"/>
              <a:gd name="connsiteX15" fmla="*/ 3544734 w 4099249"/>
              <a:gd name="connsiteY15" fmla="*/ 780452 h 1109030"/>
              <a:gd name="connsiteX16" fmla="*/ 173286 w 4099249"/>
              <a:gd name="connsiteY16" fmla="*/ 780452 h 1109030"/>
              <a:gd name="connsiteX17" fmla="*/ 173286 w 4099249"/>
              <a:gd name="connsiteY17" fmla="*/ 328578 h 110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9249" h="1109030" fill="none" extrusionOk="0">
                <a:moveTo>
                  <a:pt x="0" y="328578"/>
                </a:moveTo>
                <a:cubicBezTo>
                  <a:pt x="14867" y="327011"/>
                  <a:pt x="19490" y="329740"/>
                  <a:pt x="34657" y="328578"/>
                </a:cubicBezTo>
                <a:cubicBezTo>
                  <a:pt x="69429" y="377713"/>
                  <a:pt x="34141" y="682136"/>
                  <a:pt x="34657" y="780452"/>
                </a:cubicBezTo>
                <a:cubicBezTo>
                  <a:pt x="17988" y="779890"/>
                  <a:pt x="13617" y="780731"/>
                  <a:pt x="0" y="780452"/>
                </a:cubicBezTo>
                <a:cubicBezTo>
                  <a:pt x="-21438" y="568580"/>
                  <a:pt x="30228" y="509737"/>
                  <a:pt x="0" y="328578"/>
                </a:cubicBezTo>
                <a:close/>
                <a:moveTo>
                  <a:pt x="69314" y="328578"/>
                </a:moveTo>
                <a:cubicBezTo>
                  <a:pt x="96660" y="326916"/>
                  <a:pt x="104826" y="332841"/>
                  <a:pt x="138629" y="328578"/>
                </a:cubicBezTo>
                <a:cubicBezTo>
                  <a:pt x="104527" y="424725"/>
                  <a:pt x="102302" y="557732"/>
                  <a:pt x="138629" y="780452"/>
                </a:cubicBezTo>
                <a:cubicBezTo>
                  <a:pt x="109484" y="774901"/>
                  <a:pt x="89189" y="781017"/>
                  <a:pt x="69314" y="780452"/>
                </a:cubicBezTo>
                <a:cubicBezTo>
                  <a:pt x="107536" y="614294"/>
                  <a:pt x="73230" y="506700"/>
                  <a:pt x="69314" y="328578"/>
                </a:cubicBezTo>
                <a:close/>
                <a:moveTo>
                  <a:pt x="173286" y="328578"/>
                </a:moveTo>
                <a:cubicBezTo>
                  <a:pt x="640543" y="327499"/>
                  <a:pt x="3193014" y="380750"/>
                  <a:pt x="3544734" y="328578"/>
                </a:cubicBezTo>
                <a:cubicBezTo>
                  <a:pt x="3519361" y="167638"/>
                  <a:pt x="3559546" y="159867"/>
                  <a:pt x="3544734" y="0"/>
                </a:cubicBezTo>
                <a:cubicBezTo>
                  <a:pt x="3664189" y="71172"/>
                  <a:pt x="4000273" y="501184"/>
                  <a:pt x="4099249" y="554515"/>
                </a:cubicBezTo>
                <a:cubicBezTo>
                  <a:pt x="4010356" y="582575"/>
                  <a:pt x="3760096" y="825094"/>
                  <a:pt x="3544734" y="1109030"/>
                </a:cubicBezTo>
                <a:cubicBezTo>
                  <a:pt x="3525151" y="981917"/>
                  <a:pt x="3571901" y="940471"/>
                  <a:pt x="3544734" y="780452"/>
                </a:cubicBezTo>
                <a:cubicBezTo>
                  <a:pt x="2356017" y="929423"/>
                  <a:pt x="587788" y="867951"/>
                  <a:pt x="173286" y="780452"/>
                </a:cubicBezTo>
                <a:cubicBezTo>
                  <a:pt x="207453" y="638945"/>
                  <a:pt x="142946" y="412560"/>
                  <a:pt x="173286" y="328578"/>
                </a:cubicBezTo>
                <a:close/>
              </a:path>
              <a:path w="4099249" h="1109030" stroke="0" extrusionOk="0">
                <a:moveTo>
                  <a:pt x="0" y="328578"/>
                </a:moveTo>
                <a:cubicBezTo>
                  <a:pt x="7743" y="330162"/>
                  <a:pt x="25728" y="325797"/>
                  <a:pt x="34657" y="328578"/>
                </a:cubicBezTo>
                <a:cubicBezTo>
                  <a:pt x="47452" y="447442"/>
                  <a:pt x="27603" y="642722"/>
                  <a:pt x="34657" y="780452"/>
                </a:cubicBezTo>
                <a:cubicBezTo>
                  <a:pt x="27788" y="781546"/>
                  <a:pt x="14035" y="779131"/>
                  <a:pt x="0" y="780452"/>
                </a:cubicBezTo>
                <a:cubicBezTo>
                  <a:pt x="-39191" y="587912"/>
                  <a:pt x="-12256" y="427904"/>
                  <a:pt x="0" y="328578"/>
                </a:cubicBezTo>
                <a:close/>
                <a:moveTo>
                  <a:pt x="69314" y="328578"/>
                </a:moveTo>
                <a:cubicBezTo>
                  <a:pt x="96783" y="330593"/>
                  <a:pt x="111231" y="331295"/>
                  <a:pt x="138629" y="328578"/>
                </a:cubicBezTo>
                <a:cubicBezTo>
                  <a:pt x="157050" y="430291"/>
                  <a:pt x="175234" y="719522"/>
                  <a:pt x="138629" y="780452"/>
                </a:cubicBezTo>
                <a:cubicBezTo>
                  <a:pt x="122928" y="783162"/>
                  <a:pt x="95311" y="785296"/>
                  <a:pt x="69314" y="780452"/>
                </a:cubicBezTo>
                <a:cubicBezTo>
                  <a:pt x="80483" y="640331"/>
                  <a:pt x="35236" y="454188"/>
                  <a:pt x="69314" y="328578"/>
                </a:cubicBezTo>
                <a:close/>
                <a:moveTo>
                  <a:pt x="173286" y="328578"/>
                </a:moveTo>
                <a:cubicBezTo>
                  <a:pt x="1516604" y="326232"/>
                  <a:pt x="3134067" y="220580"/>
                  <a:pt x="3544734" y="328578"/>
                </a:cubicBezTo>
                <a:cubicBezTo>
                  <a:pt x="3527664" y="284412"/>
                  <a:pt x="3561912" y="52406"/>
                  <a:pt x="3544734" y="0"/>
                </a:cubicBezTo>
                <a:cubicBezTo>
                  <a:pt x="3597373" y="87373"/>
                  <a:pt x="3927211" y="390310"/>
                  <a:pt x="4099249" y="554515"/>
                </a:cubicBezTo>
                <a:cubicBezTo>
                  <a:pt x="3929793" y="664481"/>
                  <a:pt x="3589527" y="1025373"/>
                  <a:pt x="3544734" y="1109030"/>
                </a:cubicBezTo>
                <a:cubicBezTo>
                  <a:pt x="3540311" y="956778"/>
                  <a:pt x="3536692" y="883541"/>
                  <a:pt x="3544734" y="780452"/>
                </a:cubicBezTo>
                <a:cubicBezTo>
                  <a:pt x="3019407" y="834399"/>
                  <a:pt x="1759840" y="699477"/>
                  <a:pt x="173286" y="780452"/>
                </a:cubicBezTo>
                <a:cubicBezTo>
                  <a:pt x="171533" y="691189"/>
                  <a:pt x="170175" y="411790"/>
                  <a:pt x="173286" y="328578"/>
                </a:cubicBezTo>
                <a:close/>
              </a:path>
            </a:pathLst>
          </a:custGeom>
          <a:solidFill>
            <a:schemeClr val="tx1"/>
          </a:solidFill>
          <a:ln w="38100">
            <a:solidFill>
              <a:srgbClr val="C00000"/>
            </a:solidFill>
            <a:extLst>
              <a:ext uri="{C807C97D-BFC1-408E-A445-0C87EB9F89A2}">
                <ask:lineSketchStyleProps xmlns:ask="http://schemas.microsoft.com/office/drawing/2018/sketchyshapes" sd="2829417330">
                  <a:prstGeom prst="stripedRightArrow">
                    <a:avLst>
                      <a:gd name="adj1" fmla="val 40745"/>
                      <a:gd name="adj2" fmla="val 50000"/>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prstTxWarp prst="textCanDown">
              <a:avLst/>
            </a:prstTxWarp>
          </a:bodyPr>
          <a:lstStyle/>
          <a:p>
            <a:pPr algn="ctr"/>
            <a:r>
              <a:rPr lang="en-US" sz="2800" dirty="0">
                <a:latin typeface="Segoe Print" panose="02000600000000000000" pitchFamily="2" charset="0"/>
              </a:rPr>
              <a:t>4 Resurrections</a:t>
            </a:r>
          </a:p>
        </p:txBody>
      </p:sp>
      <p:sp>
        <p:nvSpPr>
          <p:cNvPr id="6" name="TextBox 5">
            <a:extLst>
              <a:ext uri="{FF2B5EF4-FFF2-40B4-BE49-F238E27FC236}">
                <a16:creationId xmlns:a16="http://schemas.microsoft.com/office/drawing/2014/main" id="{43EA1E36-867B-6BBC-933B-911D202494D0}"/>
              </a:ext>
            </a:extLst>
          </p:cNvPr>
          <p:cNvSpPr txBox="1"/>
          <p:nvPr/>
        </p:nvSpPr>
        <p:spPr>
          <a:xfrm>
            <a:off x="246575" y="3029203"/>
            <a:ext cx="4439817" cy="1384995"/>
          </a:xfrm>
          <a:custGeom>
            <a:avLst/>
            <a:gdLst>
              <a:gd name="connsiteX0" fmla="*/ 0 w 4439817"/>
              <a:gd name="connsiteY0" fmla="*/ 0 h 1384995"/>
              <a:gd name="connsiteX1" fmla="*/ 723056 w 4439817"/>
              <a:gd name="connsiteY1" fmla="*/ 0 h 1384995"/>
              <a:gd name="connsiteX2" fmla="*/ 1312917 w 4439817"/>
              <a:gd name="connsiteY2" fmla="*/ 0 h 1384995"/>
              <a:gd name="connsiteX3" fmla="*/ 1858381 w 4439817"/>
              <a:gd name="connsiteY3" fmla="*/ 0 h 1384995"/>
              <a:gd name="connsiteX4" fmla="*/ 2537038 w 4439817"/>
              <a:gd name="connsiteY4" fmla="*/ 0 h 1384995"/>
              <a:gd name="connsiteX5" fmla="*/ 3215696 w 4439817"/>
              <a:gd name="connsiteY5" fmla="*/ 0 h 1384995"/>
              <a:gd name="connsiteX6" fmla="*/ 4439817 w 4439817"/>
              <a:gd name="connsiteY6" fmla="*/ 0 h 1384995"/>
              <a:gd name="connsiteX7" fmla="*/ 4439817 w 4439817"/>
              <a:gd name="connsiteY7" fmla="*/ 706347 h 1384995"/>
              <a:gd name="connsiteX8" fmla="*/ 4439817 w 4439817"/>
              <a:gd name="connsiteY8" fmla="*/ 1384995 h 1384995"/>
              <a:gd name="connsiteX9" fmla="*/ 3716761 w 4439817"/>
              <a:gd name="connsiteY9" fmla="*/ 1384995 h 1384995"/>
              <a:gd name="connsiteX10" fmla="*/ 3038103 w 4439817"/>
              <a:gd name="connsiteY10" fmla="*/ 1384995 h 1384995"/>
              <a:gd name="connsiteX11" fmla="*/ 2315047 w 4439817"/>
              <a:gd name="connsiteY11" fmla="*/ 1384995 h 1384995"/>
              <a:gd name="connsiteX12" fmla="*/ 1813982 w 4439817"/>
              <a:gd name="connsiteY12" fmla="*/ 1384995 h 1384995"/>
              <a:gd name="connsiteX13" fmla="*/ 1224121 w 4439817"/>
              <a:gd name="connsiteY13" fmla="*/ 1384995 h 1384995"/>
              <a:gd name="connsiteX14" fmla="*/ 678658 w 4439817"/>
              <a:gd name="connsiteY14" fmla="*/ 1384995 h 1384995"/>
              <a:gd name="connsiteX15" fmla="*/ 0 w 4439817"/>
              <a:gd name="connsiteY15" fmla="*/ 1384995 h 1384995"/>
              <a:gd name="connsiteX16" fmla="*/ 0 w 4439817"/>
              <a:gd name="connsiteY16" fmla="*/ 734047 h 1384995"/>
              <a:gd name="connsiteX17" fmla="*/ 0 w 4439817"/>
              <a:gd name="connsiteY17"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9817" h="1384995" fill="none" extrusionOk="0">
                <a:moveTo>
                  <a:pt x="0" y="0"/>
                </a:moveTo>
                <a:cubicBezTo>
                  <a:pt x="275128" y="-31198"/>
                  <a:pt x="513849" y="30374"/>
                  <a:pt x="723056" y="0"/>
                </a:cubicBezTo>
                <a:cubicBezTo>
                  <a:pt x="932263" y="-30374"/>
                  <a:pt x="1056355" y="-3066"/>
                  <a:pt x="1312917" y="0"/>
                </a:cubicBezTo>
                <a:cubicBezTo>
                  <a:pt x="1569479" y="3066"/>
                  <a:pt x="1729022" y="8212"/>
                  <a:pt x="1858381" y="0"/>
                </a:cubicBezTo>
                <a:cubicBezTo>
                  <a:pt x="1987740" y="-8212"/>
                  <a:pt x="2337814" y="22168"/>
                  <a:pt x="2537038" y="0"/>
                </a:cubicBezTo>
                <a:cubicBezTo>
                  <a:pt x="2736262" y="-22168"/>
                  <a:pt x="2924768" y="33679"/>
                  <a:pt x="3215696" y="0"/>
                </a:cubicBezTo>
                <a:cubicBezTo>
                  <a:pt x="3506624" y="-33679"/>
                  <a:pt x="3957873" y="21499"/>
                  <a:pt x="4439817" y="0"/>
                </a:cubicBezTo>
                <a:cubicBezTo>
                  <a:pt x="4448197" y="162450"/>
                  <a:pt x="4406169" y="470767"/>
                  <a:pt x="4439817" y="706347"/>
                </a:cubicBezTo>
                <a:cubicBezTo>
                  <a:pt x="4473465" y="941927"/>
                  <a:pt x="4419456" y="1107841"/>
                  <a:pt x="4439817" y="1384995"/>
                </a:cubicBezTo>
                <a:cubicBezTo>
                  <a:pt x="4122351" y="1409794"/>
                  <a:pt x="4011968" y="1376421"/>
                  <a:pt x="3716761" y="1384995"/>
                </a:cubicBezTo>
                <a:cubicBezTo>
                  <a:pt x="3421554" y="1393569"/>
                  <a:pt x="3326125" y="1396502"/>
                  <a:pt x="3038103" y="1384995"/>
                </a:cubicBezTo>
                <a:cubicBezTo>
                  <a:pt x="2750081" y="1373488"/>
                  <a:pt x="2487151" y="1354082"/>
                  <a:pt x="2315047" y="1384995"/>
                </a:cubicBezTo>
                <a:cubicBezTo>
                  <a:pt x="2142943" y="1415908"/>
                  <a:pt x="1921138" y="1409764"/>
                  <a:pt x="1813982" y="1384995"/>
                </a:cubicBezTo>
                <a:cubicBezTo>
                  <a:pt x="1706826" y="1360226"/>
                  <a:pt x="1390531" y="1389284"/>
                  <a:pt x="1224121" y="1384995"/>
                </a:cubicBezTo>
                <a:cubicBezTo>
                  <a:pt x="1057711" y="1380706"/>
                  <a:pt x="839276" y="1382197"/>
                  <a:pt x="678658" y="1384995"/>
                </a:cubicBezTo>
                <a:cubicBezTo>
                  <a:pt x="518040" y="1387793"/>
                  <a:pt x="192051" y="1410259"/>
                  <a:pt x="0" y="1384995"/>
                </a:cubicBezTo>
                <a:cubicBezTo>
                  <a:pt x="5161" y="1224368"/>
                  <a:pt x="16290" y="1002414"/>
                  <a:pt x="0" y="734047"/>
                </a:cubicBezTo>
                <a:cubicBezTo>
                  <a:pt x="-16290" y="465680"/>
                  <a:pt x="35334" y="286642"/>
                  <a:pt x="0" y="0"/>
                </a:cubicBezTo>
                <a:close/>
              </a:path>
              <a:path w="4439817" h="1384995" stroke="0" extrusionOk="0">
                <a:moveTo>
                  <a:pt x="0" y="0"/>
                </a:moveTo>
                <a:cubicBezTo>
                  <a:pt x="148538" y="31271"/>
                  <a:pt x="343205" y="24484"/>
                  <a:pt x="678658" y="0"/>
                </a:cubicBezTo>
                <a:cubicBezTo>
                  <a:pt x="1014111" y="-24484"/>
                  <a:pt x="1108462" y="4202"/>
                  <a:pt x="1224121" y="0"/>
                </a:cubicBezTo>
                <a:cubicBezTo>
                  <a:pt x="1339780" y="-4202"/>
                  <a:pt x="1547129" y="6638"/>
                  <a:pt x="1858381" y="0"/>
                </a:cubicBezTo>
                <a:cubicBezTo>
                  <a:pt x="2169633" y="-6638"/>
                  <a:pt x="2149707" y="20930"/>
                  <a:pt x="2359446" y="0"/>
                </a:cubicBezTo>
                <a:cubicBezTo>
                  <a:pt x="2569186" y="-20930"/>
                  <a:pt x="2734157" y="18576"/>
                  <a:pt x="3082502" y="0"/>
                </a:cubicBezTo>
                <a:cubicBezTo>
                  <a:pt x="3430847" y="-18576"/>
                  <a:pt x="3432915" y="-22873"/>
                  <a:pt x="3716761" y="0"/>
                </a:cubicBezTo>
                <a:cubicBezTo>
                  <a:pt x="4000607" y="22873"/>
                  <a:pt x="4275080" y="5026"/>
                  <a:pt x="4439817" y="0"/>
                </a:cubicBezTo>
                <a:cubicBezTo>
                  <a:pt x="4421621" y="276857"/>
                  <a:pt x="4426104" y="535689"/>
                  <a:pt x="4439817" y="678648"/>
                </a:cubicBezTo>
                <a:cubicBezTo>
                  <a:pt x="4453530" y="821607"/>
                  <a:pt x="4454632" y="1181732"/>
                  <a:pt x="4439817" y="1384995"/>
                </a:cubicBezTo>
                <a:cubicBezTo>
                  <a:pt x="4266227" y="1357951"/>
                  <a:pt x="4039709" y="1403906"/>
                  <a:pt x="3716761" y="1384995"/>
                </a:cubicBezTo>
                <a:cubicBezTo>
                  <a:pt x="3393813" y="1366084"/>
                  <a:pt x="3228073" y="1393396"/>
                  <a:pt x="3038103" y="1384995"/>
                </a:cubicBezTo>
                <a:cubicBezTo>
                  <a:pt x="2848133" y="1376594"/>
                  <a:pt x="2739101" y="1405371"/>
                  <a:pt x="2492640" y="1384995"/>
                </a:cubicBezTo>
                <a:cubicBezTo>
                  <a:pt x="2246179" y="1364619"/>
                  <a:pt x="2036666" y="1393375"/>
                  <a:pt x="1858381" y="1384995"/>
                </a:cubicBezTo>
                <a:cubicBezTo>
                  <a:pt x="1680096" y="1376615"/>
                  <a:pt x="1474870" y="1390179"/>
                  <a:pt x="1357315" y="1384995"/>
                </a:cubicBezTo>
                <a:cubicBezTo>
                  <a:pt x="1239760" y="1379811"/>
                  <a:pt x="890139" y="1396250"/>
                  <a:pt x="723056" y="1384995"/>
                </a:cubicBezTo>
                <a:cubicBezTo>
                  <a:pt x="555973" y="1373740"/>
                  <a:pt x="350904" y="1396037"/>
                  <a:pt x="0" y="1384995"/>
                </a:cubicBezTo>
                <a:cubicBezTo>
                  <a:pt x="16149" y="1094511"/>
                  <a:pt x="-3517" y="982620"/>
                  <a:pt x="0" y="720197"/>
                </a:cubicBezTo>
                <a:cubicBezTo>
                  <a:pt x="3517" y="457774"/>
                  <a:pt x="-22594" y="338702"/>
                  <a:pt x="0" y="0"/>
                </a:cubicBezTo>
                <a:close/>
              </a:path>
            </a:pathLst>
          </a:custGeom>
          <a:ln w="57150">
            <a:solidFill>
              <a:srgbClr val="C00000"/>
            </a:solidFill>
            <a:extLst>
              <a:ext uri="{C807C97D-BFC1-408E-A445-0C87EB9F89A2}">
                <ask:lineSketchStyleProps xmlns:ask="http://schemas.microsoft.com/office/drawing/2018/sketchyshapes" sd="1818294832">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800" dirty="0">
                <a:solidFill>
                  <a:schemeClr val="bg1"/>
                </a:solidFill>
                <a:latin typeface="Congenial Black" panose="02000503040000020004" pitchFamily="2" charset="0"/>
              </a:rPr>
              <a:t>Multiple </a:t>
            </a:r>
            <a:r>
              <a:rPr lang="en-US" sz="3600" dirty="0">
                <a:solidFill>
                  <a:schemeClr val="bg1"/>
                </a:solidFill>
                <a:latin typeface="Congenial Black" panose="02000503040000020004" pitchFamily="2" charset="0"/>
              </a:rPr>
              <a:t>RESURRECTIONS?</a:t>
            </a:r>
            <a:endParaRPr lang="en-US" sz="4000" dirty="0">
              <a:solidFill>
                <a:schemeClr val="bg1"/>
              </a:solidFill>
              <a:latin typeface="Congenial Black" panose="02000503040000020004" pitchFamily="2" charset="0"/>
            </a:endParaRPr>
          </a:p>
        </p:txBody>
      </p:sp>
      <p:pic>
        <p:nvPicPr>
          <p:cNvPr id="2" name="Picture 1">
            <a:extLst>
              <a:ext uri="{FF2B5EF4-FFF2-40B4-BE49-F238E27FC236}">
                <a16:creationId xmlns:a16="http://schemas.microsoft.com/office/drawing/2014/main" id="{2EFFC3C7-3EB4-0C9C-BD61-610ED23649D6}"/>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t="7032" b="2971"/>
          <a:stretch/>
        </p:blipFill>
        <p:spPr>
          <a:xfrm>
            <a:off x="4910421" y="214604"/>
            <a:ext cx="7088747" cy="6470780"/>
          </a:xfrm>
          <a:prstGeom prst="rect">
            <a:avLst/>
          </a:prstGeom>
          <a:ln w="88900" cap="sq" cmpd="thickThin">
            <a:solidFill>
              <a:srgbClr val="000000"/>
            </a:solidFill>
            <a:prstDash val="solid"/>
            <a:miter lim="800000"/>
          </a:ln>
          <a:effectLst>
            <a:innerShdw blurRad="76200">
              <a:srgbClr val="000000"/>
            </a:innerShdw>
          </a:effectLst>
        </p:spPr>
      </p:pic>
      <p:sp>
        <p:nvSpPr>
          <p:cNvPr id="3" name="Rectangle: Rounded Corners 2">
            <a:extLst>
              <a:ext uri="{FF2B5EF4-FFF2-40B4-BE49-F238E27FC236}">
                <a16:creationId xmlns:a16="http://schemas.microsoft.com/office/drawing/2014/main" id="{E64DBA56-2619-37C8-2AA3-961A8E5F0DBD}"/>
              </a:ext>
            </a:extLst>
          </p:cNvPr>
          <p:cNvSpPr/>
          <p:nvPr/>
        </p:nvSpPr>
        <p:spPr>
          <a:xfrm>
            <a:off x="4910421" y="6102220"/>
            <a:ext cx="6878808" cy="58316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01600">
                  <a:schemeClr val="tx1">
                    <a:alpha val="60000"/>
                  </a:schemeClr>
                </a:glow>
              </a:effectLst>
            </a:endParaRPr>
          </a:p>
        </p:txBody>
      </p:sp>
    </p:spTree>
    <p:extLst>
      <p:ext uri="{BB962C8B-B14F-4D97-AF65-F5344CB8AC3E}">
        <p14:creationId xmlns:p14="http://schemas.microsoft.com/office/powerpoint/2010/main" val="3392598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3"/>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par>
                          <p:cTn id="27" fill="hold">
                            <p:stCondLst>
                              <p:cond delay="3000"/>
                            </p:stCondLst>
                            <p:childTnLst>
                              <p:par>
                                <p:cTn id="28" presetID="21" presetClass="entr" presetSubtype="2"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2)">
                                      <p:cBhvr>
                                        <p:cTn id="30" dur="2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7E8A00-9BB6-E0EB-2C52-B75F62940296}"/>
              </a:ext>
            </a:extLst>
          </p:cNvPr>
          <p:cNvSpPr>
            <a:spLocks noGrp="1"/>
          </p:cNvSpPr>
          <p:nvPr>
            <p:ph type="body" sz="quarter" idx="10"/>
          </p:nvPr>
        </p:nvSpPr>
        <p:spPr/>
        <p:txBody>
          <a:bodyPr/>
          <a:lstStyle/>
          <a:p>
            <a:pPr marL="571500" indent="-571500" algn="l">
              <a:buFont typeface="Wingdings" panose="05000000000000000000" pitchFamily="2" charset="2"/>
              <a:buChar char="§"/>
            </a:pPr>
            <a:r>
              <a:rPr lang="en-US" dirty="0"/>
              <a:t>An hour when </a:t>
            </a:r>
            <a:r>
              <a:rPr lang="en-US" u="sng" dirty="0"/>
              <a:t>all</a:t>
            </a:r>
            <a:r>
              <a:rPr lang="en-US" dirty="0"/>
              <a:t> who are in their graves will hear and come forth – Jn. 5:28, 29</a:t>
            </a:r>
          </a:p>
          <a:p>
            <a:pPr marL="571500" indent="-571500" algn="l">
              <a:buFont typeface="Wingdings" panose="05000000000000000000" pitchFamily="2" charset="2"/>
              <a:buChar char="§"/>
            </a:pPr>
            <a:r>
              <a:rPr lang="en-US" dirty="0"/>
              <a:t>“A resurrection of the dead” – Acts 24:15</a:t>
            </a:r>
          </a:p>
          <a:p>
            <a:pPr marL="571500" indent="-571500" algn="l">
              <a:buFont typeface="Wingdings" panose="05000000000000000000" pitchFamily="2" charset="2"/>
              <a:buChar char="§"/>
            </a:pPr>
            <a:r>
              <a:rPr lang="en-US" dirty="0"/>
              <a:t>There are as many future ages as there are future resurrections – Lk. 20:33-36</a:t>
            </a:r>
          </a:p>
        </p:txBody>
      </p:sp>
      <p:sp>
        <p:nvSpPr>
          <p:cNvPr id="3" name="Title 2">
            <a:extLst>
              <a:ext uri="{FF2B5EF4-FFF2-40B4-BE49-F238E27FC236}">
                <a16:creationId xmlns:a16="http://schemas.microsoft.com/office/drawing/2014/main" id="{484FC53B-1CA0-5495-07A9-103DE98BDDB0}"/>
              </a:ext>
            </a:extLst>
          </p:cNvPr>
          <p:cNvSpPr>
            <a:spLocks noGrp="1"/>
          </p:cNvSpPr>
          <p:nvPr>
            <p:ph type="title"/>
          </p:nvPr>
        </p:nvSpPr>
        <p:spPr>
          <a:xfrm>
            <a:off x="5289177" y="199218"/>
            <a:ext cx="1563844" cy="574877"/>
          </a:xfrm>
        </p:spPr>
        <p:txBody>
          <a:bodyPr>
            <a:normAutofit/>
          </a:bodyPr>
          <a:lstStyle/>
          <a:p>
            <a:r>
              <a:rPr lang="en-US" sz="2400" b="1" u="sng" dirty="0"/>
              <a:t>ANSWERS</a:t>
            </a:r>
          </a:p>
        </p:txBody>
      </p:sp>
    </p:spTree>
    <p:extLst>
      <p:ext uri="{BB962C8B-B14F-4D97-AF65-F5344CB8AC3E}">
        <p14:creationId xmlns:p14="http://schemas.microsoft.com/office/powerpoint/2010/main" val="3588455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995238-84F1-1878-8BA1-B24B3C33D35D}"/>
              </a:ext>
            </a:extLst>
          </p:cNvPr>
          <p:cNvGraphicFramePr>
            <a:graphicFrameLocks noGrp="1"/>
          </p:cNvGraphicFramePr>
          <p:nvPr>
            <p:extLst>
              <p:ext uri="{D42A27DB-BD31-4B8C-83A1-F6EECF244321}">
                <p14:modId xmlns:p14="http://schemas.microsoft.com/office/powerpoint/2010/main" val="3813814960"/>
              </p:ext>
            </p:extLst>
          </p:nvPr>
        </p:nvGraphicFramePr>
        <p:xfrm>
          <a:off x="593398" y="257526"/>
          <a:ext cx="11005204" cy="5852160"/>
        </p:xfrm>
        <a:graphic>
          <a:graphicData uri="http://schemas.openxmlformats.org/drawingml/2006/table">
            <a:tbl>
              <a:tblPr firstRow="1" bandRow="1">
                <a:tableStyleId>{5C22544A-7EE6-4342-B048-85BDC9FD1C3A}</a:tableStyleId>
              </a:tblPr>
              <a:tblGrid>
                <a:gridCol w="5502602">
                  <a:extLst>
                    <a:ext uri="{9D8B030D-6E8A-4147-A177-3AD203B41FA5}">
                      <a16:colId xmlns:a16="http://schemas.microsoft.com/office/drawing/2014/main" val="3272053581"/>
                    </a:ext>
                  </a:extLst>
                </a:gridCol>
                <a:gridCol w="5502602">
                  <a:extLst>
                    <a:ext uri="{9D8B030D-6E8A-4147-A177-3AD203B41FA5}">
                      <a16:colId xmlns:a16="http://schemas.microsoft.com/office/drawing/2014/main" val="3320581314"/>
                    </a:ext>
                  </a:extLst>
                </a:gridCol>
              </a:tblGrid>
              <a:tr h="370840">
                <a:tc gridSpan="2">
                  <a:txBody>
                    <a:bodyPr/>
                    <a:lstStyle/>
                    <a:p>
                      <a:pPr algn="ctr"/>
                      <a:r>
                        <a:rPr lang="en-US" sz="8000" b="0" dirty="0">
                          <a:latin typeface="Rockwell Extra Bold" panose="02060903040505020403" pitchFamily="18" charset="0"/>
                        </a:rPr>
                        <a:t>Luke 20:33-36</a:t>
                      </a:r>
                    </a:p>
                  </a:txBody>
                  <a:tcPr/>
                </a:tc>
                <a:tc hMerge="1">
                  <a:txBody>
                    <a:bodyPr/>
                    <a:lstStyle/>
                    <a:p>
                      <a:endParaRPr lang="en-US" dirty="0"/>
                    </a:p>
                  </a:txBody>
                  <a:tcPr/>
                </a:tc>
                <a:extLst>
                  <a:ext uri="{0D108BD9-81ED-4DB2-BD59-A6C34878D82A}">
                    <a16:rowId xmlns:a16="http://schemas.microsoft.com/office/drawing/2014/main" val="2252951560"/>
                  </a:ext>
                </a:extLst>
              </a:tr>
              <a:tr h="370840">
                <a:tc>
                  <a:txBody>
                    <a:bodyPr/>
                    <a:lstStyle/>
                    <a:p>
                      <a:pPr algn="ctr"/>
                      <a:r>
                        <a:rPr lang="en-US" sz="6600" dirty="0">
                          <a:latin typeface="Congenial Black" panose="02000503040000020004" pitchFamily="2" charset="0"/>
                        </a:rPr>
                        <a:t>“THIS AGE”</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6600" dirty="0">
                          <a:latin typeface="Congenial Black" panose="02000503040000020004" pitchFamily="2" charset="0"/>
                        </a:rPr>
                        <a:t>“THAT AGE”</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3880322"/>
                  </a:ext>
                </a:extLst>
              </a:tr>
              <a:tr h="370840">
                <a:tc>
                  <a:txBody>
                    <a:bodyPr/>
                    <a:lstStyle/>
                    <a:p>
                      <a:r>
                        <a:rPr lang="en-US" sz="4800" dirty="0">
                          <a:latin typeface="Congenial Black" panose="02000503040000020004" pitchFamily="2" charset="0"/>
                        </a:rPr>
                        <a:t>Marry, given in marriage, die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lang="en-US" sz="4400" dirty="0">
                          <a:latin typeface="Congenial Black" panose="02000503040000020004" pitchFamily="2" charset="0"/>
                        </a:rPr>
                        <a:t>Do not marry, do not die, are like the angels of God, </a:t>
                      </a:r>
                      <a:r>
                        <a:rPr lang="en-US" sz="4400" u="none" dirty="0">
                          <a:latin typeface="Congenial Black" panose="02000503040000020004" pitchFamily="2" charset="0"/>
                        </a:rPr>
                        <a:t>being sons of the resurrection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76321118"/>
                  </a:ext>
                </a:extLst>
              </a:tr>
            </a:tbl>
          </a:graphicData>
        </a:graphic>
      </p:graphicFrame>
      <p:cxnSp>
        <p:nvCxnSpPr>
          <p:cNvPr id="5" name="Straight Connector 4">
            <a:extLst>
              <a:ext uri="{FF2B5EF4-FFF2-40B4-BE49-F238E27FC236}">
                <a16:creationId xmlns:a16="http://schemas.microsoft.com/office/drawing/2014/main" id="{B4917714-5E8B-FA33-EAD6-C28CE56FEB58}"/>
              </a:ext>
            </a:extLst>
          </p:cNvPr>
          <p:cNvCxnSpPr/>
          <p:nvPr/>
        </p:nvCxnSpPr>
        <p:spPr>
          <a:xfrm>
            <a:off x="6096000" y="1556426"/>
            <a:ext cx="0" cy="4503906"/>
          </a:xfrm>
          <a:prstGeom prst="line">
            <a:avLst/>
          </a:prstGeom>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9A8E2E34-E719-3DDF-D501-DB54A79B7B7A}"/>
              </a:ext>
            </a:extLst>
          </p:cNvPr>
          <p:cNvSpPr txBox="1"/>
          <p:nvPr/>
        </p:nvSpPr>
        <p:spPr>
          <a:xfrm rot="5400000">
            <a:off x="3738624" y="3559818"/>
            <a:ext cx="4714752" cy="707886"/>
          </a:xfrm>
          <a:prstGeom prst="rect">
            <a:avLst/>
          </a:prstGeom>
          <a:noFill/>
        </p:spPr>
        <p:txBody>
          <a:bodyPr wrap="none" rtlCol="0">
            <a:spAutoFit/>
          </a:bodyPr>
          <a:lstStyle/>
          <a:p>
            <a:r>
              <a:rPr lang="en-US" sz="4000" b="1" spc="600" dirty="0">
                <a:solidFill>
                  <a:schemeClr val="accent1">
                    <a:lumMod val="75000"/>
                  </a:schemeClr>
                </a:solidFill>
              </a:rPr>
              <a:t>RESURRECTION</a:t>
            </a:r>
          </a:p>
        </p:txBody>
      </p:sp>
      <p:cxnSp>
        <p:nvCxnSpPr>
          <p:cNvPr id="7" name="Straight Connector 6">
            <a:extLst>
              <a:ext uri="{FF2B5EF4-FFF2-40B4-BE49-F238E27FC236}">
                <a16:creationId xmlns:a16="http://schemas.microsoft.com/office/drawing/2014/main" id="{46582949-CF4D-36EC-BD26-3284E5931E9A}"/>
              </a:ext>
            </a:extLst>
          </p:cNvPr>
          <p:cNvCxnSpPr/>
          <p:nvPr/>
        </p:nvCxnSpPr>
        <p:spPr>
          <a:xfrm>
            <a:off x="593398" y="2645924"/>
            <a:ext cx="11005204"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49119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cTn>
                              </p:par>
                              <p:par>
                                <p:cTn id="8" presetID="16" presetClass="entr" presetSubtype="4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2000"/>
                                        <p:tgtEl>
                                          <p:spTgt spid="5"/>
                                        </p:tgtEl>
                                      </p:cBhvr>
                                    </p:animEffect>
                                  </p:childTnLst>
                                </p:cTn>
                              </p:par>
                            </p:childTnLst>
                          </p:cTn>
                        </p:par>
                        <p:par>
                          <p:cTn id="11" fill="hold">
                            <p:stCondLst>
                              <p:cond delay="2000"/>
                            </p:stCondLst>
                            <p:childTnLst>
                              <p:par>
                                <p:cTn id="12" presetID="6" presetClass="entr" presetSubtype="32"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circle(out)">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7E8A00-9BB6-E0EB-2C52-B75F62940296}"/>
              </a:ext>
            </a:extLst>
          </p:cNvPr>
          <p:cNvSpPr>
            <a:spLocks noGrp="1"/>
          </p:cNvSpPr>
          <p:nvPr>
            <p:ph type="body" sz="quarter" idx="10"/>
          </p:nvPr>
        </p:nvSpPr>
        <p:spPr/>
        <p:txBody>
          <a:bodyPr/>
          <a:lstStyle/>
          <a:p>
            <a:pPr marL="571500" indent="-571500" algn="l">
              <a:buFont typeface="Wingdings" panose="05000000000000000000" pitchFamily="2" charset="2"/>
              <a:buChar char="§"/>
            </a:pPr>
            <a:r>
              <a:rPr lang="en-US" dirty="0"/>
              <a:t>An hour when </a:t>
            </a:r>
            <a:r>
              <a:rPr lang="en-US" u="sng" dirty="0"/>
              <a:t>all</a:t>
            </a:r>
            <a:r>
              <a:rPr lang="en-US" dirty="0"/>
              <a:t> who are in their graves will hear and come forth – Jn. 5:28, 29</a:t>
            </a:r>
          </a:p>
          <a:p>
            <a:pPr marL="571500" indent="-571500" algn="l">
              <a:buFont typeface="Wingdings" panose="05000000000000000000" pitchFamily="2" charset="2"/>
              <a:buChar char="§"/>
            </a:pPr>
            <a:r>
              <a:rPr lang="en-US" dirty="0"/>
              <a:t>“A resurrection of the dead” – Acts 24:15</a:t>
            </a:r>
          </a:p>
          <a:p>
            <a:pPr marL="571500" indent="-571500" algn="l">
              <a:buFont typeface="Wingdings" panose="05000000000000000000" pitchFamily="2" charset="2"/>
              <a:buChar char="§"/>
            </a:pPr>
            <a:r>
              <a:rPr lang="en-US" dirty="0"/>
              <a:t>As many future ages as there are future resurrections – Lk. 20:33-36</a:t>
            </a:r>
          </a:p>
          <a:p>
            <a:pPr marL="571500" indent="-571500" algn="l">
              <a:buFont typeface="Wingdings" panose="05000000000000000000" pitchFamily="2" charset="2"/>
              <a:buChar char="§"/>
            </a:pPr>
            <a:r>
              <a:rPr lang="en-US" dirty="0"/>
              <a:t>The Day of Christ – 2 Thess. 2:1, 2</a:t>
            </a:r>
          </a:p>
        </p:txBody>
      </p:sp>
      <p:sp>
        <p:nvSpPr>
          <p:cNvPr id="3" name="Title 2">
            <a:extLst>
              <a:ext uri="{FF2B5EF4-FFF2-40B4-BE49-F238E27FC236}">
                <a16:creationId xmlns:a16="http://schemas.microsoft.com/office/drawing/2014/main" id="{484FC53B-1CA0-5495-07A9-103DE98BDDB0}"/>
              </a:ext>
            </a:extLst>
          </p:cNvPr>
          <p:cNvSpPr>
            <a:spLocks noGrp="1"/>
          </p:cNvSpPr>
          <p:nvPr>
            <p:ph type="title"/>
          </p:nvPr>
        </p:nvSpPr>
        <p:spPr>
          <a:xfrm>
            <a:off x="5289177" y="199218"/>
            <a:ext cx="1563844" cy="574877"/>
          </a:xfrm>
        </p:spPr>
        <p:txBody>
          <a:bodyPr>
            <a:normAutofit/>
          </a:bodyPr>
          <a:lstStyle/>
          <a:p>
            <a:r>
              <a:rPr lang="en-US" sz="2400" b="1" u="sng" dirty="0"/>
              <a:t>ANSWERS</a:t>
            </a:r>
          </a:p>
        </p:txBody>
      </p:sp>
    </p:spTree>
    <p:extLst>
      <p:ext uri="{BB962C8B-B14F-4D97-AF65-F5344CB8AC3E}">
        <p14:creationId xmlns:p14="http://schemas.microsoft.com/office/powerpoint/2010/main" val="127521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4">
                                            <p:txEl>
                                              <p:pRg st="3" end="3"/>
                                            </p:txEl>
                                          </p:spTgt>
                                        </p:tgtEl>
                                      </p:cBhvr>
                                    </p:animEffect>
                                    <p:animScale>
                                      <p:cBhvr>
                                        <p:cTn id="11" dur="250" autoRev="1" fill="hold"/>
                                        <p:tgtEl>
                                          <p:spTgt spid="4">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19D3F1-967B-3851-7F46-8BF1F9578866}"/>
              </a:ext>
            </a:extLst>
          </p:cNvPr>
          <p:cNvSpPr>
            <a:spLocks noGrp="1"/>
          </p:cNvSpPr>
          <p:nvPr>
            <p:ph type="body" sz="quarter" idx="10"/>
          </p:nvPr>
        </p:nvSpPr>
        <p:spPr>
          <a:xfrm>
            <a:off x="624417" y="1824428"/>
            <a:ext cx="10949099" cy="4550973"/>
          </a:xfrm>
        </p:spPr>
        <p:txBody>
          <a:bodyPr anchor="ctr">
            <a:normAutofit/>
          </a:bodyPr>
          <a:lstStyle/>
          <a:p>
            <a:r>
              <a:rPr lang="en-US" sz="4400" dirty="0">
                <a:solidFill>
                  <a:schemeClr val="tx1"/>
                </a:solidFill>
              </a:rPr>
              <a:t>Now, brethren, concerning </a:t>
            </a:r>
            <a:r>
              <a:rPr lang="en-US" sz="4400" u="sng" dirty="0">
                <a:solidFill>
                  <a:schemeClr val="tx1"/>
                </a:solidFill>
              </a:rPr>
              <a:t>the coming of our Lord Jesus Christ</a:t>
            </a:r>
            <a:r>
              <a:rPr lang="en-US" sz="4400" dirty="0">
                <a:solidFill>
                  <a:schemeClr val="tx1"/>
                </a:solidFill>
              </a:rPr>
              <a:t> </a:t>
            </a:r>
            <a:r>
              <a:rPr lang="en-US" sz="4400" dirty="0">
                <a:solidFill>
                  <a:schemeClr val="tx1"/>
                </a:solidFill>
                <a:uFill>
                  <a:solidFill>
                    <a:schemeClr val="accent2">
                      <a:lumMod val="20000"/>
                      <a:lumOff val="80000"/>
                    </a:schemeClr>
                  </a:solidFill>
                </a:uFill>
              </a:rPr>
              <a:t>and</a:t>
            </a:r>
            <a:r>
              <a:rPr lang="en-US" sz="4400" dirty="0">
                <a:solidFill>
                  <a:schemeClr val="tx1"/>
                </a:solidFill>
              </a:rPr>
              <a:t> </a:t>
            </a:r>
            <a:r>
              <a:rPr lang="en-US" sz="4400" u="sng" dirty="0">
                <a:solidFill>
                  <a:schemeClr val="tx1"/>
                </a:solidFill>
              </a:rPr>
              <a:t>our gathering together to Him</a:t>
            </a:r>
            <a:r>
              <a:rPr lang="en-US" sz="4400" dirty="0">
                <a:solidFill>
                  <a:schemeClr val="tx1"/>
                </a:solidFill>
              </a:rPr>
              <a:t>, we ask you, not to be soon shaken in mind or troubled, either by spirit or by word or by letter, as if from us, as though the </a:t>
            </a:r>
            <a:r>
              <a:rPr lang="en-US" sz="4400" u="dbl" dirty="0">
                <a:solidFill>
                  <a:schemeClr val="tx1"/>
                </a:solidFill>
              </a:rPr>
              <a:t>day of Christ</a:t>
            </a:r>
            <a:r>
              <a:rPr lang="en-US" sz="4400" dirty="0">
                <a:solidFill>
                  <a:schemeClr val="tx1"/>
                </a:solidFill>
              </a:rPr>
              <a:t> had come.</a:t>
            </a:r>
          </a:p>
        </p:txBody>
      </p:sp>
      <p:sp>
        <p:nvSpPr>
          <p:cNvPr id="8" name="Text Placeholder 2">
            <a:extLst>
              <a:ext uri="{FF2B5EF4-FFF2-40B4-BE49-F238E27FC236}">
                <a16:creationId xmlns:a16="http://schemas.microsoft.com/office/drawing/2014/main" id="{BC956107-37F0-D789-3D0D-94B516F17FA4}"/>
              </a:ext>
            </a:extLst>
          </p:cNvPr>
          <p:cNvSpPr>
            <a:spLocks noGrp="1"/>
          </p:cNvSpPr>
          <p:nvPr>
            <p:ph type="title"/>
          </p:nvPr>
        </p:nvSpPr>
        <p:spPr>
          <a:xfrm>
            <a:off x="844634" y="274639"/>
            <a:ext cx="10367084" cy="750856"/>
          </a:xfrm>
        </p:spPr>
        <p:txBody>
          <a:bodyPr anchor="ctr">
            <a:normAutofit/>
          </a:bodyPr>
          <a:lstStyle/>
          <a:p>
            <a:r>
              <a:rPr lang="en-US" sz="4000" spc="600" dirty="0">
                <a:solidFill>
                  <a:schemeClr val="tx1"/>
                </a:solidFill>
                <a:latin typeface="Rockwell Extra Bold" panose="02060903040505020403" pitchFamily="18" charset="0"/>
              </a:rPr>
              <a:t>2 Thessalonians 2:1, 2</a:t>
            </a:r>
          </a:p>
        </p:txBody>
      </p:sp>
    </p:spTree>
    <p:extLst>
      <p:ext uri="{BB962C8B-B14F-4D97-AF65-F5344CB8AC3E}">
        <p14:creationId xmlns:p14="http://schemas.microsoft.com/office/powerpoint/2010/main" val="39880228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C6B2E3-5E56-02F2-ACE7-9BE3729F9AF5}"/>
              </a:ext>
            </a:extLst>
          </p:cNvPr>
          <p:cNvSpPr>
            <a:spLocks noGrp="1"/>
          </p:cNvSpPr>
          <p:nvPr>
            <p:ph type="body" sz="quarter" idx="11"/>
          </p:nvPr>
        </p:nvSpPr>
        <p:spPr>
          <a:xfrm>
            <a:off x="732096" y="3428999"/>
            <a:ext cx="10727807" cy="1152331"/>
          </a:xfrm>
        </p:spPr>
        <p:txBody>
          <a:bodyPr>
            <a:normAutofit fontScale="92500" lnSpcReduction="20000"/>
          </a:bodyPr>
          <a:lstStyle/>
          <a:p>
            <a:r>
              <a:rPr lang="en-US" sz="4400" dirty="0">
                <a:solidFill>
                  <a:schemeClr val="tx1"/>
                </a:solidFill>
                <a:latin typeface="Trade Gothic Next Heavy" panose="020B0903040303020004" pitchFamily="34" charset="0"/>
              </a:rPr>
              <a:t>Multiple Resurrections</a:t>
            </a:r>
            <a:br>
              <a:rPr lang="en-US" sz="4400" dirty="0">
                <a:solidFill>
                  <a:schemeClr val="tx1"/>
                </a:solidFill>
                <a:latin typeface="Trade Gothic Next Heavy" panose="020B0903040303020004" pitchFamily="34" charset="0"/>
              </a:rPr>
            </a:br>
            <a:r>
              <a:rPr lang="en-US" sz="4400" dirty="0">
                <a:solidFill>
                  <a:schemeClr val="tx1"/>
                </a:solidFill>
                <a:latin typeface="Trade Gothic Next Heavy" panose="020B0903040303020004" pitchFamily="34" charset="0"/>
              </a:rPr>
              <a:t>in Revelation 20:4-6</a:t>
            </a:r>
          </a:p>
        </p:txBody>
      </p:sp>
      <p:sp>
        <p:nvSpPr>
          <p:cNvPr id="4" name="Title 3">
            <a:extLst>
              <a:ext uri="{FF2B5EF4-FFF2-40B4-BE49-F238E27FC236}">
                <a16:creationId xmlns:a16="http://schemas.microsoft.com/office/drawing/2014/main" id="{9652A4FA-C6CF-78BF-2E15-2C902CCBCE04}"/>
              </a:ext>
            </a:extLst>
          </p:cNvPr>
          <p:cNvSpPr>
            <a:spLocks noGrp="1"/>
          </p:cNvSpPr>
          <p:nvPr>
            <p:ph type="title"/>
          </p:nvPr>
        </p:nvSpPr>
        <p:spPr>
          <a:xfrm>
            <a:off x="3711887" y="1025961"/>
            <a:ext cx="4678581" cy="2658313"/>
          </a:xfrm>
        </p:spPr>
        <p:txBody>
          <a:bodyPr/>
          <a:lstStyle/>
          <a:p>
            <a:r>
              <a:rPr lang="en-US" u="sng" dirty="0">
                <a:latin typeface="Congenial Black" panose="02000503040000020004" pitchFamily="2" charset="0"/>
              </a:rPr>
              <a:t>OBJECTION</a:t>
            </a:r>
            <a:br>
              <a:rPr lang="en-US" u="sng" dirty="0">
                <a:latin typeface="Congenial Black" panose="02000503040000020004" pitchFamily="2" charset="0"/>
              </a:rPr>
            </a:br>
            <a:r>
              <a:rPr lang="en-US" dirty="0">
                <a:latin typeface="Congenial Black" panose="02000503040000020004" pitchFamily="2" charset="0"/>
              </a:rPr>
              <a:t>!!!</a:t>
            </a:r>
          </a:p>
        </p:txBody>
      </p:sp>
    </p:spTree>
    <p:extLst>
      <p:ext uri="{BB962C8B-B14F-4D97-AF65-F5344CB8AC3E}">
        <p14:creationId xmlns:p14="http://schemas.microsoft.com/office/powerpoint/2010/main" val="1872930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41EED-3CB4-6F1B-9E25-D6035D3171EA}"/>
              </a:ext>
            </a:extLst>
          </p:cNvPr>
          <p:cNvSpPr>
            <a:spLocks noGrp="1"/>
          </p:cNvSpPr>
          <p:nvPr>
            <p:ph type="body" sz="quarter" idx="10"/>
          </p:nvPr>
        </p:nvSpPr>
        <p:spPr/>
        <p:txBody>
          <a:bodyPr/>
          <a:lstStyle/>
          <a:p>
            <a:r>
              <a:rPr lang="en-US" u="sng" dirty="0">
                <a:solidFill>
                  <a:srgbClr val="FFCC66"/>
                </a:solidFill>
              </a:rPr>
              <a:t>First Resurrection </a:t>
            </a:r>
            <a:r>
              <a:rPr lang="en-US" dirty="0"/>
              <a:t>(</a:t>
            </a:r>
            <a:r>
              <a:rPr lang="en-US" dirty="0">
                <a:solidFill>
                  <a:srgbClr val="FFCC66"/>
                </a:solidFill>
              </a:rPr>
              <a:t>v. 5</a:t>
            </a:r>
            <a:r>
              <a:rPr lang="en-US" dirty="0"/>
              <a:t>) </a:t>
            </a:r>
            <a:r>
              <a:rPr lang="en-US" dirty="0">
                <a:solidFill>
                  <a:schemeClr val="accent3"/>
                </a:solidFill>
                <a:sym typeface="Wingdings" panose="05000000000000000000" pitchFamily="2" charset="2"/>
              </a:rPr>
              <a:t> Second Resurrection</a:t>
            </a:r>
          </a:p>
          <a:p>
            <a:r>
              <a:rPr lang="en-US" u="sng" dirty="0">
                <a:solidFill>
                  <a:srgbClr val="FFCC66"/>
                </a:solidFill>
                <a:sym typeface="Wingdings" panose="05000000000000000000" pitchFamily="2" charset="2"/>
              </a:rPr>
              <a:t>Second Death </a:t>
            </a:r>
            <a:r>
              <a:rPr lang="en-US" dirty="0">
                <a:sym typeface="Wingdings" panose="05000000000000000000" pitchFamily="2" charset="2"/>
              </a:rPr>
              <a:t>(</a:t>
            </a:r>
            <a:r>
              <a:rPr lang="en-US" dirty="0">
                <a:solidFill>
                  <a:srgbClr val="FFCC66"/>
                </a:solidFill>
                <a:sym typeface="Wingdings" panose="05000000000000000000" pitchFamily="2" charset="2"/>
              </a:rPr>
              <a:t>v. 6</a:t>
            </a:r>
            <a:r>
              <a:rPr lang="en-US" dirty="0">
                <a:sym typeface="Wingdings" panose="05000000000000000000" pitchFamily="2" charset="2"/>
              </a:rPr>
              <a:t>) </a:t>
            </a:r>
            <a:r>
              <a:rPr lang="en-US" dirty="0">
                <a:solidFill>
                  <a:schemeClr val="accent3"/>
                </a:solidFill>
                <a:sym typeface="Wingdings" panose="05000000000000000000" pitchFamily="2" charset="2"/>
              </a:rPr>
              <a:t> First Death</a:t>
            </a:r>
            <a:endParaRPr lang="en-US" dirty="0">
              <a:solidFill>
                <a:schemeClr val="accent3"/>
              </a:solidFill>
            </a:endParaRPr>
          </a:p>
        </p:txBody>
      </p:sp>
      <p:sp>
        <p:nvSpPr>
          <p:cNvPr id="3" name="Title 2">
            <a:extLst>
              <a:ext uri="{FF2B5EF4-FFF2-40B4-BE49-F238E27FC236}">
                <a16:creationId xmlns:a16="http://schemas.microsoft.com/office/drawing/2014/main" id="{B3D21001-8342-0A80-672D-70338195454A}"/>
              </a:ext>
            </a:extLst>
          </p:cNvPr>
          <p:cNvSpPr>
            <a:spLocks noGrp="1"/>
          </p:cNvSpPr>
          <p:nvPr>
            <p:ph type="title"/>
          </p:nvPr>
        </p:nvSpPr>
        <p:spPr>
          <a:xfrm>
            <a:off x="5210985" y="199217"/>
            <a:ext cx="1720228" cy="1035921"/>
          </a:xfrm>
        </p:spPr>
        <p:txBody>
          <a:bodyPr>
            <a:noAutofit/>
          </a:bodyPr>
          <a:lstStyle/>
          <a:p>
            <a:r>
              <a:rPr lang="en-US" sz="2400" b="1" dirty="0"/>
              <a:t>Revelation</a:t>
            </a:r>
            <a:br>
              <a:rPr lang="en-US" sz="2400" b="1" dirty="0"/>
            </a:br>
            <a:r>
              <a:rPr lang="en-US" sz="2400" b="1" dirty="0"/>
              <a:t>20:4-6</a:t>
            </a:r>
          </a:p>
        </p:txBody>
      </p:sp>
      <p:sp>
        <p:nvSpPr>
          <p:cNvPr id="6" name="Double Brace 5">
            <a:extLst>
              <a:ext uri="{FF2B5EF4-FFF2-40B4-BE49-F238E27FC236}">
                <a16:creationId xmlns:a16="http://schemas.microsoft.com/office/drawing/2014/main" id="{C7A3F794-8FC9-4799-CF29-D678B65F2606}"/>
              </a:ext>
            </a:extLst>
          </p:cNvPr>
          <p:cNvSpPr/>
          <p:nvPr/>
        </p:nvSpPr>
        <p:spPr>
          <a:xfrm>
            <a:off x="555171" y="3461657"/>
            <a:ext cx="4306078" cy="500254"/>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1" name="Double Brace 10">
            <a:extLst>
              <a:ext uri="{FF2B5EF4-FFF2-40B4-BE49-F238E27FC236}">
                <a16:creationId xmlns:a16="http://schemas.microsoft.com/office/drawing/2014/main" id="{843820C5-0619-5328-6E55-975343152A1B}"/>
              </a:ext>
            </a:extLst>
          </p:cNvPr>
          <p:cNvSpPr/>
          <p:nvPr/>
        </p:nvSpPr>
        <p:spPr>
          <a:xfrm>
            <a:off x="2102497" y="4182848"/>
            <a:ext cx="3351246" cy="500254"/>
          </a:xfrm>
          <a:prstGeom prst="bracePair">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nvGrpSpPr>
          <p:cNvPr id="14" name="Group 13">
            <a:extLst>
              <a:ext uri="{FF2B5EF4-FFF2-40B4-BE49-F238E27FC236}">
                <a16:creationId xmlns:a16="http://schemas.microsoft.com/office/drawing/2014/main" id="{B267A19D-1C8B-D7FE-FAE2-9F646B3D50F0}"/>
              </a:ext>
            </a:extLst>
          </p:cNvPr>
          <p:cNvGrpSpPr/>
          <p:nvPr/>
        </p:nvGrpSpPr>
        <p:grpSpPr>
          <a:xfrm>
            <a:off x="555171" y="2296211"/>
            <a:ext cx="2038738" cy="789325"/>
            <a:chOff x="555171" y="2296211"/>
            <a:chExt cx="2038738" cy="789325"/>
          </a:xfrm>
        </p:grpSpPr>
        <p:sp>
          <p:nvSpPr>
            <p:cNvPr id="4" name="TextBox 3">
              <a:extLst>
                <a:ext uri="{FF2B5EF4-FFF2-40B4-BE49-F238E27FC236}">
                  <a16:creationId xmlns:a16="http://schemas.microsoft.com/office/drawing/2014/main" id="{D58F1564-3FDD-7287-DE5F-C66904FDEA9B}"/>
                </a:ext>
              </a:extLst>
            </p:cNvPr>
            <p:cNvSpPr txBox="1"/>
            <p:nvPr/>
          </p:nvSpPr>
          <p:spPr>
            <a:xfrm>
              <a:off x="555171" y="2296211"/>
              <a:ext cx="1394934" cy="646331"/>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3600" dirty="0">
                  <a:solidFill>
                    <a:schemeClr val="tx1"/>
                  </a:solidFill>
                </a:rPr>
                <a:t>These</a:t>
              </a:r>
            </a:p>
          </p:txBody>
        </p:sp>
        <p:sp>
          <p:nvSpPr>
            <p:cNvPr id="12" name="Arrow: Bent 11">
              <a:extLst>
                <a:ext uri="{FF2B5EF4-FFF2-40B4-BE49-F238E27FC236}">
                  <a16:creationId xmlns:a16="http://schemas.microsoft.com/office/drawing/2014/main" id="{68BCA9B7-8111-032B-F2F3-0BE79DA6D471}"/>
                </a:ext>
              </a:extLst>
            </p:cNvPr>
            <p:cNvSpPr/>
            <p:nvPr/>
          </p:nvSpPr>
          <p:spPr>
            <a:xfrm rot="5400000">
              <a:off x="1930796" y="2422424"/>
              <a:ext cx="724889" cy="601336"/>
            </a:xfrm>
            <a:prstGeom prst="ben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5B40809D-6BD4-018E-1EE5-0048CCDD412D}"/>
              </a:ext>
            </a:extLst>
          </p:cNvPr>
          <p:cNvGrpSpPr/>
          <p:nvPr/>
        </p:nvGrpSpPr>
        <p:grpSpPr>
          <a:xfrm>
            <a:off x="3564297" y="4899779"/>
            <a:ext cx="5457930" cy="1144253"/>
            <a:chOff x="3564297" y="4899779"/>
            <a:chExt cx="5457930" cy="1144253"/>
          </a:xfrm>
        </p:grpSpPr>
        <p:sp>
          <p:nvSpPr>
            <p:cNvPr id="5" name="TextBox 4">
              <a:extLst>
                <a:ext uri="{FF2B5EF4-FFF2-40B4-BE49-F238E27FC236}">
                  <a16:creationId xmlns:a16="http://schemas.microsoft.com/office/drawing/2014/main" id="{B5AD6ACB-E58C-E840-B8A5-07F84EED7501}"/>
                </a:ext>
              </a:extLst>
            </p:cNvPr>
            <p:cNvSpPr txBox="1"/>
            <p:nvPr/>
          </p:nvSpPr>
          <p:spPr>
            <a:xfrm>
              <a:off x="4206806" y="5397701"/>
              <a:ext cx="4815421" cy="646331"/>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3600" dirty="0">
                  <a:solidFill>
                    <a:schemeClr val="tx1"/>
                  </a:solidFill>
                </a:rPr>
                <a:t>Not Hurt by This (v 6)!</a:t>
              </a:r>
            </a:p>
          </p:txBody>
        </p:sp>
        <p:sp>
          <p:nvSpPr>
            <p:cNvPr id="13" name="Arrow: Bent 12">
              <a:extLst>
                <a:ext uri="{FF2B5EF4-FFF2-40B4-BE49-F238E27FC236}">
                  <a16:creationId xmlns:a16="http://schemas.microsoft.com/office/drawing/2014/main" id="{7915EF51-E4AE-B8EC-1B5E-422A7D17A243}"/>
                </a:ext>
              </a:extLst>
            </p:cNvPr>
            <p:cNvSpPr/>
            <p:nvPr/>
          </p:nvSpPr>
          <p:spPr>
            <a:xfrm rot="16200000">
              <a:off x="3373285" y="5090791"/>
              <a:ext cx="984379" cy="602356"/>
            </a:xfrm>
            <a:prstGeom prst="ben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grpSp>
      <p:grpSp>
        <p:nvGrpSpPr>
          <p:cNvPr id="18" name="Group 17">
            <a:extLst>
              <a:ext uri="{FF2B5EF4-FFF2-40B4-BE49-F238E27FC236}">
                <a16:creationId xmlns:a16="http://schemas.microsoft.com/office/drawing/2014/main" id="{FC48F689-151E-7E6D-19E5-C020763524D7}"/>
              </a:ext>
            </a:extLst>
          </p:cNvPr>
          <p:cNvGrpSpPr/>
          <p:nvPr/>
        </p:nvGrpSpPr>
        <p:grpSpPr>
          <a:xfrm>
            <a:off x="2742596" y="2095181"/>
            <a:ext cx="8659284" cy="1014321"/>
            <a:chOff x="2742596" y="2095181"/>
            <a:chExt cx="8659284" cy="1014321"/>
          </a:xfrm>
        </p:grpSpPr>
        <p:sp>
          <p:nvSpPr>
            <p:cNvPr id="16" name="TextBox 15">
              <a:extLst>
                <a:ext uri="{FF2B5EF4-FFF2-40B4-BE49-F238E27FC236}">
                  <a16:creationId xmlns:a16="http://schemas.microsoft.com/office/drawing/2014/main" id="{71B1617F-0E8A-7CF8-83F6-4F54D3252A26}"/>
                </a:ext>
              </a:extLst>
            </p:cNvPr>
            <p:cNvSpPr txBox="1"/>
            <p:nvPr/>
          </p:nvSpPr>
          <p:spPr>
            <a:xfrm>
              <a:off x="3413178" y="2095181"/>
              <a:ext cx="7988702" cy="95410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800" b="1" u="sng" dirty="0">
                  <a:solidFill>
                    <a:schemeClr val="tx1"/>
                  </a:solidFill>
                </a:rPr>
                <a:t>IDENTITY</a:t>
              </a:r>
              <a:r>
                <a:rPr lang="en-US" sz="2800" dirty="0">
                  <a:solidFill>
                    <a:schemeClr val="tx1"/>
                  </a:solidFill>
                </a:rPr>
                <a:t>: Slain saints of 6:9-11 from “under the altar” </a:t>
              </a:r>
              <a:r>
                <a:rPr lang="en-US" sz="2800" u="sng" dirty="0">
                  <a:solidFill>
                    <a:schemeClr val="tx1"/>
                  </a:solidFill>
                </a:rPr>
                <a:t>to</a:t>
              </a:r>
              <a:r>
                <a:rPr lang="en-US" sz="2800" dirty="0">
                  <a:solidFill>
                    <a:schemeClr val="tx1"/>
                  </a:solidFill>
                </a:rPr>
                <a:t> living and reigning with Christ</a:t>
              </a:r>
            </a:p>
          </p:txBody>
        </p:sp>
        <p:sp>
          <p:nvSpPr>
            <p:cNvPr id="17" name="Arrow: Bent 16">
              <a:extLst>
                <a:ext uri="{FF2B5EF4-FFF2-40B4-BE49-F238E27FC236}">
                  <a16:creationId xmlns:a16="http://schemas.microsoft.com/office/drawing/2014/main" id="{EB3A72F4-A7A9-1100-7C52-71B56E7D8CF9}"/>
                </a:ext>
              </a:extLst>
            </p:cNvPr>
            <p:cNvSpPr/>
            <p:nvPr/>
          </p:nvSpPr>
          <p:spPr>
            <a:xfrm rot="5400000" flipV="1">
              <a:off x="2680819" y="2446390"/>
              <a:ext cx="724889" cy="601336"/>
            </a:xfrm>
            <a:prstGeom prst="ben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grpSp>
      <p:sp>
        <p:nvSpPr>
          <p:cNvPr id="7" name="TextBox 6">
            <a:extLst>
              <a:ext uri="{FF2B5EF4-FFF2-40B4-BE49-F238E27FC236}">
                <a16:creationId xmlns:a16="http://schemas.microsoft.com/office/drawing/2014/main" id="{12C84BDB-666D-2FC5-DD63-94B74BBE4E75}"/>
              </a:ext>
            </a:extLst>
          </p:cNvPr>
          <p:cNvSpPr txBox="1"/>
          <p:nvPr/>
        </p:nvSpPr>
        <p:spPr>
          <a:xfrm>
            <a:off x="6753331" y="2963290"/>
            <a:ext cx="1653017" cy="523220"/>
          </a:xfrm>
          <a:prstGeom prst="rect">
            <a:avLst/>
          </a:prstGeom>
          <a:noFill/>
        </p:spPr>
        <p:txBody>
          <a:bodyPr wrap="none" rtlCol="0">
            <a:spAutoFit/>
          </a:bodyPr>
          <a:lstStyle/>
          <a:p>
            <a:pPr algn="ctr"/>
            <a:r>
              <a:rPr lang="en-US" sz="2800" b="1" spc="300" dirty="0"/>
              <a:t>implies</a:t>
            </a:r>
          </a:p>
        </p:txBody>
      </p:sp>
    </p:spTree>
    <p:extLst>
      <p:ext uri="{BB962C8B-B14F-4D97-AF65-F5344CB8AC3E}">
        <p14:creationId xmlns:p14="http://schemas.microsoft.com/office/powerpoint/2010/main" val="4103378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3"/>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1000"/>
                                        <p:tgtEl>
                                          <p:spTgt spid="14"/>
                                        </p:tgtEl>
                                      </p:cBhvr>
                                    </p:animEffect>
                                  </p:childTnLst>
                                </p:cTn>
                              </p:par>
                            </p:childTnLst>
                          </p:cTn>
                        </p:par>
                        <p:par>
                          <p:cTn id="25" fill="hold">
                            <p:stCondLst>
                              <p:cond delay="1000"/>
                            </p:stCondLst>
                            <p:childTnLst>
                              <p:par>
                                <p:cTn id="26" presetID="22" presetClass="entr" presetSubtype="4" fill="hold" nodeType="afterEffect">
                                  <p:stCondLst>
                                    <p:cond delay="100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par>
                                <p:cTn id="34" presetID="10" presetClass="exit" presetSubtype="0" fill="hold" grpId="1"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7" grpId="0"/>
      <p:bldP spid="7" grpId="1"/>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1551</TotalTime>
  <Words>527</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Black</vt:lpstr>
      <vt:lpstr>Calibri</vt:lpstr>
      <vt:lpstr>Congenial Black</vt:lpstr>
      <vt:lpstr>Rockwell Extra Bold</vt:lpstr>
      <vt:lpstr>Segoe Print</vt:lpstr>
      <vt:lpstr>system-ui</vt:lpstr>
      <vt:lpstr>Trade Gothic Next Heavy</vt:lpstr>
      <vt:lpstr>Trebuchet MS</vt:lpstr>
      <vt:lpstr>Wingdings</vt:lpstr>
      <vt:lpstr>Default</vt:lpstr>
      <vt:lpstr>PowerPoint Presentation</vt:lpstr>
      <vt:lpstr>PowerPoint Presentation</vt:lpstr>
      <vt:lpstr>PowerPoint Presentation</vt:lpstr>
      <vt:lpstr>ANSWERS</vt:lpstr>
      <vt:lpstr>PowerPoint Presentation</vt:lpstr>
      <vt:lpstr>ANSWERS</vt:lpstr>
      <vt:lpstr>2 Thessalonians 2:1, 2</vt:lpstr>
      <vt:lpstr>OBJECTION !!!</vt:lpstr>
      <vt:lpstr>Revelation 20:4-6</vt:lpstr>
      <vt:lpstr>Revelation 20:4-6</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Wallace</dc:creator>
  <cp:lastModifiedBy>Steven Wallace</cp:lastModifiedBy>
  <cp:revision>3</cp:revision>
  <dcterms:created xsi:type="dcterms:W3CDTF">2022-05-12T16:40:54Z</dcterms:created>
  <dcterms:modified xsi:type="dcterms:W3CDTF">2022-06-05T20:27:32Z</dcterms:modified>
</cp:coreProperties>
</file>