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96" r:id="rId2"/>
    <p:sldMasterId id="2147483708" r:id="rId3"/>
    <p:sldMasterId id="2147483732" r:id="rId4"/>
    <p:sldMasterId id="2147483744" r:id="rId5"/>
  </p:sldMasterIdLst>
  <p:notesMasterIdLst>
    <p:notesMasterId r:id="rId23"/>
  </p:notesMasterIdLst>
  <p:sldIdLst>
    <p:sldId id="297" r:id="rId6"/>
    <p:sldId id="257" r:id="rId7"/>
    <p:sldId id="258" r:id="rId8"/>
    <p:sldId id="259" r:id="rId9"/>
    <p:sldId id="260" r:id="rId10"/>
    <p:sldId id="261" r:id="rId11"/>
    <p:sldId id="262" r:id="rId12"/>
    <p:sldId id="263" r:id="rId13"/>
    <p:sldId id="294" r:id="rId14"/>
    <p:sldId id="295" r:id="rId15"/>
    <p:sldId id="299" r:id="rId16"/>
    <p:sldId id="298" r:id="rId17"/>
    <p:sldId id="301" r:id="rId18"/>
    <p:sldId id="296" r:id="rId19"/>
    <p:sldId id="304" r:id="rId20"/>
    <p:sldId id="302" r:id="rId21"/>
    <p:sldId id="303" r:id="rId22"/>
  </p:sldIdLst>
  <p:sldSz cx="9144000" cy="6858000" type="screen4x3"/>
  <p:notesSz cx="6858000" cy="9144000"/>
  <p:embeddedFontLst>
    <p:embeddedFont>
      <p:font typeface="Berlin Sans FB Demi" pitchFamily="34" charset="0"/>
      <p:bold r:id="rId24"/>
    </p:embeddedFont>
    <p:embeddedFont>
      <p:font typeface="Arial Narrow" pitchFamily="34" charset="0"/>
      <p:regular r:id="rId25"/>
      <p:bold r:id="rId26"/>
      <p:italic r:id="rId27"/>
      <p:boldItalic r:id="rId28"/>
    </p:embeddedFont>
    <p:embeddedFont>
      <p:font typeface="Calibri" pitchFamily="34" charset="0"/>
      <p:regular r:id="rId29"/>
      <p:bold r:id="rId30"/>
      <p:italic r:id="rId31"/>
      <p:boldItalic r:id="rId32"/>
    </p:embeddedFont>
    <p:embeddedFont>
      <p:font typeface="Arial Black" pitchFamily="34" charset="0"/>
      <p:bold r:id="rId33"/>
    </p:embeddedFont>
    <p:embeddedFont>
      <p:font typeface="Candara" pitchFamily="34" charset="0"/>
      <p:regular r:id="rId34"/>
      <p:bold r:id="rId35"/>
      <p:italic r:id="rId36"/>
      <p:boldItalic r:id="rId37"/>
    </p:embeddedFont>
    <p:embeddedFont>
      <p:font typeface="Aharoni" pitchFamily="2" charset="-79"/>
      <p:bold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025" autoAdjust="0"/>
  </p:normalViewPr>
  <p:slideViewPr>
    <p:cSldViewPr>
      <p:cViewPr varScale="1">
        <p:scale>
          <a:sx n="53" d="100"/>
          <a:sy n="53" d="100"/>
        </p:scale>
        <p:origin x="-84" y="-21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3.fntdata"/><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font" Target="fonts/font11.fntdata"/><Relationship Id="rId42"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6.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8.fntdata"/><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659BC5-C78A-4E8F-B859-B92D56E99D38}" type="datetimeFigureOut">
              <a:rPr lang="en-US" smtClean="0"/>
              <a:t>6/22/2013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1463D3-EF2B-48A1-B6B8-15F315193535}" type="slidenum">
              <a:rPr lang="en-US" smtClean="0"/>
              <a:t>‹#›</a:t>
            </a:fld>
            <a:endParaRPr lang="en-US"/>
          </a:p>
        </p:txBody>
      </p:sp>
    </p:spTree>
    <p:extLst>
      <p:ext uri="{BB962C8B-B14F-4D97-AF65-F5344CB8AC3E}">
        <p14:creationId xmlns:p14="http://schemas.microsoft.com/office/powerpoint/2010/main" val="762421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EHF</a:t>
            </a:r>
            <a:r>
              <a:rPr lang="en-US" dirty="0" smtClean="0"/>
              <a:t>-uh-</a:t>
            </a:r>
            <a:r>
              <a:rPr lang="en-US" dirty="0" err="1" smtClean="0"/>
              <a:t>thuh</a:t>
            </a:r>
            <a:r>
              <a:rPr lang="en-US" dirty="0" smtClean="0"/>
              <a:t> </a:t>
            </a:r>
          </a:p>
          <a:p>
            <a:endParaRPr lang="en-US" dirty="0" smtClean="0"/>
          </a:p>
          <a:p>
            <a:r>
              <a:rPr lang="en-US" dirty="0" smtClean="0"/>
              <a:t>Jesus had just</a:t>
            </a:r>
            <a:r>
              <a:rPr lang="en-US" baseline="0" dirty="0" smtClean="0"/>
              <a:t> returned from region of </a:t>
            </a:r>
            <a:r>
              <a:rPr lang="en-US" baseline="0" dirty="0" err="1" smtClean="0"/>
              <a:t>Tyre</a:t>
            </a:r>
            <a:r>
              <a:rPr lang="en-US" baseline="0" dirty="0" smtClean="0"/>
              <a:t> and Sidon and found a Gentile woman display an amazing show of faith.  </a:t>
            </a:r>
            <a:endParaRPr lang="en-US" dirty="0"/>
          </a:p>
        </p:txBody>
      </p:sp>
      <p:sp>
        <p:nvSpPr>
          <p:cNvPr id="4" name="Slide Number Placeholder 3"/>
          <p:cNvSpPr>
            <a:spLocks noGrp="1"/>
          </p:cNvSpPr>
          <p:nvPr>
            <p:ph type="sldNum" sz="quarter" idx="10"/>
          </p:nvPr>
        </p:nvSpPr>
        <p:spPr/>
        <p:txBody>
          <a:bodyPr/>
          <a:lstStyle/>
          <a:p>
            <a:fld id="{5D1463D3-EF2B-48A1-B6B8-15F315193535}"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444332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because something</a:t>
            </a:r>
            <a:r>
              <a:rPr lang="en-US" baseline="0" dirty="0" smtClean="0"/>
              <a:t> or someone looks good, doesn’t mean it is good. Regardless of how good and pleasant the forbidden tree looked, it was still evil to eat of it.</a:t>
            </a:r>
            <a:endParaRPr lang="en-US" dirty="0"/>
          </a:p>
        </p:txBody>
      </p:sp>
      <p:sp>
        <p:nvSpPr>
          <p:cNvPr id="4" name="Slide Number Placeholder 3"/>
          <p:cNvSpPr>
            <a:spLocks noGrp="1"/>
          </p:cNvSpPr>
          <p:nvPr>
            <p:ph type="sldNum" sz="quarter" idx="10"/>
          </p:nvPr>
        </p:nvSpPr>
        <p:spPr/>
        <p:txBody>
          <a:bodyPr/>
          <a:lstStyle/>
          <a:p>
            <a:fld id="{5D1463D3-EF2B-48A1-B6B8-15F315193535}"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42302935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passage speaks against</a:t>
            </a:r>
            <a:r>
              <a:rPr lang="en-US" baseline="0" dirty="0" smtClean="0"/>
              <a:t> being deceived. We need to make sure that we understand the character and nature of God. </a:t>
            </a:r>
          </a:p>
          <a:p>
            <a:endParaRPr lang="en-US" baseline="0" dirty="0" smtClean="0"/>
          </a:p>
          <a:p>
            <a:r>
              <a:rPr lang="en-US" baseline="0" dirty="0" smtClean="0"/>
              <a:t>He is the author of what is good for all that are good and perfect come from Him. </a:t>
            </a:r>
          </a:p>
          <a:p>
            <a:endParaRPr lang="en-US" baseline="0" dirty="0" smtClean="0"/>
          </a:p>
          <a:p>
            <a:r>
              <a:rPr lang="en-US" baseline="0" dirty="0" smtClean="0"/>
              <a:t>He is the Father of lights, that is, He created all the lights in the universe. He is light (1 Jn. 1:5; Jn. 3:19). This is why He cannot be the author of sin.  Sin is darkness and is inconsistent with the nature of God. He could never tempt someone with evil, because He is devoid of evil. </a:t>
            </a:r>
          </a:p>
          <a:p>
            <a:endParaRPr lang="en-US" baseline="0" dirty="0" smtClean="0"/>
          </a:p>
          <a:p>
            <a:r>
              <a:rPr lang="en-US" baseline="0" dirty="0" smtClean="0"/>
              <a:t>He is also consistent for there is no variation with Him. As the sun casts various shadows throughout the day on the objects on earth, there is no variation of change with God in heaven. He is the same yesterday, today, and forever.</a:t>
            </a:r>
          </a:p>
          <a:p>
            <a:endParaRPr lang="en-US" baseline="0" dirty="0" smtClean="0"/>
          </a:p>
          <a:p>
            <a:r>
              <a:rPr lang="en-US" baseline="0" dirty="0" smtClean="0"/>
              <a:t>Furthermore He is not suppressive and unloving, but is good. He has given all good things, but in view of verse 18, we should not overlook the good and perfect gift of His Son, who came down provide the atonement for sins as well as provide a true template or pattern of what righteousness is. Through Him and the truth we can be born again when we open our ears to His word and are immersed into His death for reconciliation (Col. 2:12, 13).</a:t>
            </a:r>
            <a:endParaRPr lang="en-US" dirty="0"/>
          </a:p>
        </p:txBody>
      </p:sp>
      <p:sp>
        <p:nvSpPr>
          <p:cNvPr id="4" name="Slide Number Placeholder 3"/>
          <p:cNvSpPr>
            <a:spLocks noGrp="1"/>
          </p:cNvSpPr>
          <p:nvPr>
            <p:ph type="sldNum" sz="quarter" idx="10"/>
          </p:nvPr>
        </p:nvSpPr>
        <p:spPr/>
        <p:txBody>
          <a:bodyPr/>
          <a:lstStyle/>
          <a:p>
            <a:fld id="{5D1463D3-EF2B-48A1-B6B8-15F315193535}" type="slidenum">
              <a:rPr lang="en-US" smtClean="0"/>
              <a:t>16</a:t>
            </a:fld>
            <a:endParaRPr lang="en-US"/>
          </a:p>
        </p:txBody>
      </p:sp>
    </p:spTree>
    <p:extLst>
      <p:ext uri="{BB962C8B-B14F-4D97-AF65-F5344CB8AC3E}">
        <p14:creationId xmlns:p14="http://schemas.microsoft.com/office/powerpoint/2010/main" val="12684324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next lesson, I will look</a:t>
            </a:r>
            <a:r>
              <a:rPr lang="en-US" baseline="0" dirty="0" smtClean="0"/>
              <a:t> at the appeal to open God’s eyes and ears to our cries and petitions.</a:t>
            </a:r>
            <a:endParaRPr lang="en-US" dirty="0"/>
          </a:p>
        </p:txBody>
      </p:sp>
      <p:sp>
        <p:nvSpPr>
          <p:cNvPr id="4" name="Slide Number Placeholder 3"/>
          <p:cNvSpPr>
            <a:spLocks noGrp="1"/>
          </p:cNvSpPr>
          <p:nvPr>
            <p:ph type="sldNum" sz="quarter" idx="10"/>
          </p:nvPr>
        </p:nvSpPr>
        <p:spPr/>
        <p:txBody>
          <a:bodyPr/>
          <a:lstStyle/>
          <a:p>
            <a:fld id="{5D1463D3-EF2B-48A1-B6B8-15F315193535}" type="slidenum">
              <a:rPr lang="en-US" smtClean="0"/>
              <a:t>17</a:t>
            </a:fld>
            <a:endParaRPr lang="en-US"/>
          </a:p>
        </p:txBody>
      </p:sp>
    </p:spTree>
    <p:extLst>
      <p:ext uri="{BB962C8B-B14F-4D97-AF65-F5344CB8AC3E}">
        <p14:creationId xmlns:p14="http://schemas.microsoft.com/office/powerpoint/2010/main" val="3460777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The will to take on our infirmities. Even his willingness to handle</a:t>
            </a:r>
            <a:r>
              <a:rPr lang="en-US" baseline="0" dirty="0" smtClean="0"/>
              <a:t> us in our state…</a:t>
            </a:r>
            <a:r>
              <a:rPr lang="en-US" sz="2400" dirty="0" smtClean="0"/>
              <a:t>Willing to handle (7:33; 1:40, 41; 5:41; </a:t>
            </a:r>
            <a:r>
              <a:rPr lang="en-US" sz="2400" dirty="0" err="1" smtClean="0"/>
              <a:t>Lk</a:t>
            </a:r>
            <a:r>
              <a:rPr lang="en-US" sz="2400" dirty="0" smtClean="0"/>
              <a:t>. 7:14)</a:t>
            </a:r>
          </a:p>
          <a:p>
            <a:endParaRPr lang="en-US" dirty="0" smtClean="0"/>
          </a:p>
          <a:p>
            <a:r>
              <a:rPr lang="en-US" dirty="0" smtClean="0"/>
              <a:t>His power on earth was displayed in various ways</a:t>
            </a:r>
            <a:r>
              <a:rPr lang="en-US" baseline="0" dirty="0" smtClean="0"/>
              <a:t> pertaining to the frailties of our earthly bodies. to cure leprosy (Mk. 1:40-42)</a:t>
            </a:r>
          </a:p>
          <a:p>
            <a:r>
              <a:rPr lang="en-US" baseline="0" dirty="0" smtClean="0"/>
              <a:t>To restore health (Jn. 4:46-54; </a:t>
            </a:r>
            <a:r>
              <a:rPr lang="en-US" baseline="0" dirty="0" err="1" smtClean="0"/>
              <a:t>Lk</a:t>
            </a:r>
            <a:r>
              <a:rPr lang="en-US" baseline="0" dirty="0" smtClean="0"/>
              <a:t>. 7:1-10; etc.)</a:t>
            </a:r>
          </a:p>
          <a:p>
            <a:r>
              <a:rPr lang="en-US" baseline="0" dirty="0" smtClean="0"/>
              <a:t>To cast out demons (Mk. 7:29, 30)</a:t>
            </a:r>
          </a:p>
          <a:p>
            <a:endParaRPr lang="en-US" dirty="0"/>
          </a:p>
        </p:txBody>
      </p:sp>
      <p:sp>
        <p:nvSpPr>
          <p:cNvPr id="4" name="Slide Number Placeholder 3"/>
          <p:cNvSpPr>
            <a:spLocks noGrp="1"/>
          </p:cNvSpPr>
          <p:nvPr>
            <p:ph type="sldNum" sz="quarter" idx="10"/>
          </p:nvPr>
        </p:nvSpPr>
        <p:spPr/>
        <p:txBody>
          <a:bodyPr/>
          <a:lstStyle/>
          <a:p>
            <a:fld id="{5D1463D3-EF2B-48A1-B6B8-15F315193535}" type="slidenum">
              <a:rPr lang="en-US" smtClean="0"/>
              <a:t>2</a:t>
            </a:fld>
            <a:endParaRPr lang="en-US"/>
          </a:p>
        </p:txBody>
      </p:sp>
    </p:spTree>
    <p:extLst>
      <p:ext uri="{BB962C8B-B14F-4D97-AF65-F5344CB8AC3E}">
        <p14:creationId xmlns:p14="http://schemas.microsoft.com/office/powerpoint/2010/main" val="3598729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Deuteronomy</a:t>
            </a:r>
            <a:r>
              <a:rPr lang="en-US" baseline="0" dirty="0" smtClean="0"/>
              <a:t> 30:15-20. Freewill is a beautiful thing. It says that you are capable of your own decision making. It says that you are also responsible for them.</a:t>
            </a:r>
            <a:endParaRPr lang="en-US" dirty="0"/>
          </a:p>
        </p:txBody>
      </p:sp>
      <p:sp>
        <p:nvSpPr>
          <p:cNvPr id="4" name="Slide Number Placeholder 3"/>
          <p:cNvSpPr>
            <a:spLocks noGrp="1"/>
          </p:cNvSpPr>
          <p:nvPr>
            <p:ph type="sldNum" sz="quarter" idx="10"/>
          </p:nvPr>
        </p:nvSpPr>
        <p:spPr/>
        <p:txBody>
          <a:bodyPr/>
          <a:lstStyle/>
          <a:p>
            <a:fld id="{5D1463D3-EF2B-48A1-B6B8-15F315193535}" type="slidenum">
              <a:rPr lang="en-US" smtClean="0"/>
              <a:t>7</a:t>
            </a:fld>
            <a:endParaRPr lang="en-US"/>
          </a:p>
        </p:txBody>
      </p:sp>
    </p:spTree>
    <p:extLst>
      <p:ext uri="{BB962C8B-B14F-4D97-AF65-F5344CB8AC3E}">
        <p14:creationId xmlns:p14="http://schemas.microsoft.com/office/powerpoint/2010/main" val="4230293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Likewise He</a:t>
            </a:r>
            <a:r>
              <a:rPr lang="en-US" baseline="0" dirty="0" smtClean="0"/>
              <a:t> can open the ear, but will not force the ear to be opened to the word….open eye, but not force the eye to read His word.</a:t>
            </a:r>
            <a:endParaRPr lang="en-US" dirty="0"/>
          </a:p>
        </p:txBody>
      </p:sp>
      <p:sp>
        <p:nvSpPr>
          <p:cNvPr id="4" name="Slide Number Placeholder 3"/>
          <p:cNvSpPr>
            <a:spLocks noGrp="1"/>
          </p:cNvSpPr>
          <p:nvPr>
            <p:ph type="sldNum" sz="quarter" idx="10"/>
          </p:nvPr>
        </p:nvSpPr>
        <p:spPr/>
        <p:txBody>
          <a:bodyPr/>
          <a:lstStyle/>
          <a:p>
            <a:fld id="{5D1463D3-EF2B-48A1-B6B8-15F315193535}"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4230293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MODERNISM seeks to separate from what is old. Yet in doing so, the</a:t>
            </a:r>
            <a:r>
              <a:rPr lang="en-US" baseline="0" dirty="0" smtClean="0"/>
              <a:t> modernist also separates himself from truth because truth is old. Jeremiah 6:16</a:t>
            </a:r>
          </a:p>
          <a:p>
            <a:endParaRPr lang="en-US" baseline="0" dirty="0" smtClean="0"/>
          </a:p>
          <a:p>
            <a:r>
              <a:rPr lang="en-US" baseline="0" dirty="0" smtClean="0"/>
              <a:t>EVOLUTION: Jesus told us that a good tree cannot bear bad fruit nor can a bad tree bear good fruit (Matt. 7:17). I think people need to seriously wake up and consider the kind of fruit that evolution has produced. All kinds of deviant behavior has been made more respectable by reducing man to an animal. Fornication, adultery, eugenics, racism and abortion can all be justified by a strict Darwinian approach to life.</a:t>
            </a:r>
          </a:p>
          <a:p>
            <a:endParaRPr lang="en-US" baseline="0" dirty="0" smtClean="0"/>
          </a:p>
          <a:p>
            <a:r>
              <a:rPr lang="en-US" baseline="0" dirty="0" smtClean="0"/>
              <a:t>RELATIVISM: is shipwrecked from its own affirmation. If there is no absolute truth, then you cannot affirm an absolute like, “there is no absolute truth.”  Relativism is simply a rejection of right and wrong. People run to extremes when they run away from truth and reason.  Further the statement that says “All is relative” is also a contradictory affirmation.  This would mean that everything is relative. But then the statement “all is relative” would have to only be relative. Further, if all is relative and if there is no truth beyond the scope of one’s personal belief of what truth is, then it is impossible for anyone to ever be accused of being wrong and it is impossible for one to ever recognize his own faults. Truth and error can no longer exist in a pure relativistic world. Someone could believe fire is cool and in his own world he must be correct!</a:t>
            </a:r>
          </a:p>
        </p:txBody>
      </p:sp>
      <p:sp>
        <p:nvSpPr>
          <p:cNvPr id="4" name="Slide Number Placeholder 3"/>
          <p:cNvSpPr>
            <a:spLocks noGrp="1"/>
          </p:cNvSpPr>
          <p:nvPr>
            <p:ph type="sldNum" sz="quarter" idx="10"/>
          </p:nvPr>
        </p:nvSpPr>
        <p:spPr/>
        <p:txBody>
          <a:bodyPr/>
          <a:lstStyle/>
          <a:p>
            <a:fld id="{5D1463D3-EF2B-48A1-B6B8-15F315193535}" type="slidenum">
              <a:rPr lang="en-US" smtClean="0"/>
              <a:t>10</a:t>
            </a:fld>
            <a:endParaRPr lang="en-US"/>
          </a:p>
        </p:txBody>
      </p:sp>
    </p:spTree>
    <p:extLst>
      <p:ext uri="{BB962C8B-B14F-4D97-AF65-F5344CB8AC3E}">
        <p14:creationId xmlns:p14="http://schemas.microsoft.com/office/powerpoint/2010/main" val="25465385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NATURALISM: Yet this cannot be. What natural law or force governs memory? Information itself is something that is not material. We are told in the scriptures that Jesus created all things and upholds all things by the word of His power (Heb. 1:2, 3; see also 1 Cor. 2:14). </a:t>
            </a:r>
          </a:p>
          <a:p>
            <a:endParaRPr lang="en-US" baseline="0" dirty="0" smtClean="0"/>
          </a:p>
          <a:p>
            <a:r>
              <a:rPr lang="en-US" baseline="0" dirty="0" smtClean="0"/>
              <a:t>HUMANISM. The scriptures show just the opposite to be true (Prov. 14:12; Jer. 10:23; Prov. 1:7)</a:t>
            </a:r>
          </a:p>
          <a:p>
            <a:endParaRPr lang="en-US" baseline="0" dirty="0" smtClean="0"/>
          </a:p>
          <a:p>
            <a:r>
              <a:rPr lang="en-US" baseline="0" dirty="0" smtClean="0"/>
              <a:t>SITUATION ETHICS. Is simply the product or offspring of many of these other doctrines. Where naturalism, humanism and relativism absolutely deny the place for God, situation ethics runs with them in only denying God’s word when it is inconvenient to keep it. The man, of course, has the all needed wisdom in knowing when he is to set aside God’s law and when to keep it.</a:t>
            </a:r>
          </a:p>
        </p:txBody>
      </p:sp>
      <p:sp>
        <p:nvSpPr>
          <p:cNvPr id="4" name="Slide Number Placeholder 3"/>
          <p:cNvSpPr>
            <a:spLocks noGrp="1"/>
          </p:cNvSpPr>
          <p:nvPr>
            <p:ph type="sldNum" sz="quarter" idx="10"/>
          </p:nvPr>
        </p:nvSpPr>
        <p:spPr/>
        <p:txBody>
          <a:bodyPr/>
          <a:lstStyle/>
          <a:p>
            <a:fld id="{5D1463D3-EF2B-48A1-B6B8-15F315193535}" type="slidenum">
              <a:rPr lang="en-US" smtClean="0"/>
              <a:t>11</a:t>
            </a:fld>
            <a:endParaRPr lang="en-US"/>
          </a:p>
        </p:txBody>
      </p:sp>
    </p:spTree>
    <p:extLst>
      <p:ext uri="{BB962C8B-B14F-4D97-AF65-F5344CB8AC3E}">
        <p14:creationId xmlns:p14="http://schemas.microsoft.com/office/powerpoint/2010/main" val="2546538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1463D3-EF2B-48A1-B6B8-15F315193535}"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42302935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“Unloving” –Hence</a:t>
            </a:r>
            <a:r>
              <a:rPr lang="en-US" baseline="0" dirty="0" smtClean="0"/>
              <a:t> the charge that God is keeping back something that you should be able to enjoy. You will be like God, knowing good and evil. I can picture the woman thinking, “Why wouldn’t God want me to know the difference between good and evil as He does.” This is the brutal part of the lie and a scenario which reveals itself all too often on the landscape of lies. It is the mixture of truth and error. Satan is the king of deception. So he offers the woman more than she will get. He offers her the opportunity to be like God and to know good and evil as God does. </a:t>
            </a:r>
          </a:p>
          <a:p>
            <a:endParaRPr lang="en-US" baseline="0" dirty="0" smtClean="0"/>
          </a:p>
          <a:p>
            <a:r>
              <a:rPr lang="en-US" baseline="0" dirty="0" smtClean="0"/>
              <a:t>Albert Barnes noted, “And it did not make them know good and evil altogether, as God knows it, but in an experimental sense, as the devil knows it. In point of knowledge, they became like God; in point of morality, like the tempter.” People do the same thing today when they want to mislead someone. They say something to give a wrong impression, but at the same time could be true in another sense.  It is like the flimsy excuse of a person wanting to cease attending a sound church to attend a more liberal or digressive one and he uses the line, “My family and I can serve the lord better this church.” Or another who tried to justify his leaving  by taking a point made in a sermon out of context whereby it was taught that you need to be a member of the local church. He takes that and uses it as an excuse to stop driving an hour to worship with a sound church to start attending a weaker church 10 minutes away. Or where one doesn’t want to be accountable for missing services and when you ask where they were, they give the impression that they were at another town meeting with the brethren. Or one who says she was feeling sick, but was really at home painting and may or may not have felt some small amount of nausea that day. Satan told Eve that she would know good and evil. Well she knew evil by experiencing it. I don’t think that is what she thought was a part of the bargain.</a:t>
            </a:r>
            <a:endParaRPr lang="en-US" dirty="0"/>
          </a:p>
        </p:txBody>
      </p:sp>
      <p:sp>
        <p:nvSpPr>
          <p:cNvPr id="4" name="Slide Number Placeholder 3"/>
          <p:cNvSpPr>
            <a:spLocks noGrp="1"/>
          </p:cNvSpPr>
          <p:nvPr>
            <p:ph type="sldNum" sz="quarter" idx="10"/>
          </p:nvPr>
        </p:nvSpPr>
        <p:spPr/>
        <p:txBody>
          <a:bodyPr/>
          <a:lstStyle/>
          <a:p>
            <a:fld id="{5D1463D3-EF2B-48A1-B6B8-15F315193535}"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42302935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Likewise He</a:t>
            </a:r>
            <a:r>
              <a:rPr lang="en-US" baseline="0" dirty="0" smtClean="0"/>
              <a:t> can open the ear, but will not force the ear to be opened to the word….open eye, but not force the eye to read His word.</a:t>
            </a:r>
            <a:endParaRPr lang="en-US" dirty="0"/>
          </a:p>
        </p:txBody>
      </p:sp>
      <p:sp>
        <p:nvSpPr>
          <p:cNvPr id="4" name="Slide Number Placeholder 3"/>
          <p:cNvSpPr>
            <a:spLocks noGrp="1"/>
          </p:cNvSpPr>
          <p:nvPr>
            <p:ph type="sldNum" sz="quarter" idx="10"/>
          </p:nvPr>
        </p:nvSpPr>
        <p:spPr/>
        <p:txBody>
          <a:bodyPr/>
          <a:lstStyle/>
          <a:p>
            <a:fld id="{5D1463D3-EF2B-48A1-B6B8-15F315193535}"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42302935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5FA35C-00C4-4048-9371-84ADBFBA6285}" type="datetimeFigureOut">
              <a:rPr lang="en-US" smtClean="0"/>
              <a:t>6/22/2013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81D463-A22A-4831-ABF9-6C92C9FF566C}" type="slidenum">
              <a:rPr lang="en-US" smtClean="0"/>
              <a:t>‹#›</a:t>
            </a:fld>
            <a:endParaRPr lang="en-US"/>
          </a:p>
        </p:txBody>
      </p:sp>
    </p:spTree>
    <p:extLst>
      <p:ext uri="{BB962C8B-B14F-4D97-AF65-F5344CB8AC3E}">
        <p14:creationId xmlns:p14="http://schemas.microsoft.com/office/powerpoint/2010/main" val="801846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5FA35C-00C4-4048-9371-84ADBFBA6285}" type="datetimeFigureOut">
              <a:rPr lang="en-US" smtClean="0"/>
              <a:t>6/22/2013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81D463-A22A-4831-ABF9-6C92C9FF566C}" type="slidenum">
              <a:rPr lang="en-US" smtClean="0"/>
              <a:t>‹#›</a:t>
            </a:fld>
            <a:endParaRPr lang="en-US"/>
          </a:p>
        </p:txBody>
      </p:sp>
    </p:spTree>
    <p:extLst>
      <p:ext uri="{BB962C8B-B14F-4D97-AF65-F5344CB8AC3E}">
        <p14:creationId xmlns:p14="http://schemas.microsoft.com/office/powerpoint/2010/main" val="2699047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5FA35C-00C4-4048-9371-84ADBFBA6285}" type="datetimeFigureOut">
              <a:rPr lang="en-US" smtClean="0"/>
              <a:t>6/22/2013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81D463-A22A-4831-ABF9-6C92C9FF566C}" type="slidenum">
              <a:rPr lang="en-US" smtClean="0"/>
              <a:t>‹#›</a:t>
            </a:fld>
            <a:endParaRPr lang="en-US"/>
          </a:p>
        </p:txBody>
      </p:sp>
    </p:spTree>
    <p:extLst>
      <p:ext uri="{BB962C8B-B14F-4D97-AF65-F5344CB8AC3E}">
        <p14:creationId xmlns:p14="http://schemas.microsoft.com/office/powerpoint/2010/main" val="13442686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406020"/>
            <a:ext cx="6172199" cy="2251579"/>
          </a:xfrm>
        </p:spPr>
        <p:txBody>
          <a:bodyPr lIns="0" rIns="0" anchor="t">
            <a:noAutofit/>
          </a:bodyPr>
          <a:lstStyle>
            <a:lvl1pPr>
              <a:defRPr sz="6600"/>
            </a:lvl1pPr>
          </a:lstStyle>
          <a:p>
            <a:r>
              <a:rPr lang="en-US" smtClean="0"/>
              <a:t>Click to edit Master title style</a:t>
            </a:r>
            <a:endParaRPr lang="en-US" dirty="0"/>
          </a:p>
        </p:txBody>
      </p:sp>
      <p:sp>
        <p:nvSpPr>
          <p:cNvPr id="3" name="Subtitle 2"/>
          <p:cNvSpPr>
            <a:spLocks noGrp="1"/>
          </p:cNvSpPr>
          <p:nvPr>
            <p:ph type="subTitle" idx="1"/>
          </p:nvPr>
        </p:nvSpPr>
        <p:spPr>
          <a:xfrm>
            <a:off x="1066800" y="3905864"/>
            <a:ext cx="6172200" cy="1123336"/>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E85FA35C-00C4-4048-9371-84ADBFBA6285}" type="datetimeFigureOut">
              <a:rPr lang="en-US" smtClean="0"/>
              <a:t>6/22/2013</a:t>
            </a:fld>
            <a:endParaRPr lang="en-US"/>
          </a:p>
        </p:txBody>
      </p:sp>
      <p:sp>
        <p:nvSpPr>
          <p:cNvPr id="8" name="Slide Number Placeholder 7"/>
          <p:cNvSpPr>
            <a:spLocks noGrp="1"/>
          </p:cNvSpPr>
          <p:nvPr>
            <p:ph type="sldNum" sz="quarter" idx="11"/>
          </p:nvPr>
        </p:nvSpPr>
        <p:spPr/>
        <p:txBody>
          <a:bodyPr/>
          <a:lstStyle/>
          <a:p>
            <a:fld id="{4781D463-A22A-4831-ABF9-6C92C9FF566C}"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3456432" y="1545336"/>
            <a:ext cx="4224528"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8"/>
          <p:cNvSpPr>
            <a:spLocks noGrp="1"/>
          </p:cNvSpPr>
          <p:nvPr>
            <p:ph type="dt" sz="half" idx="14"/>
          </p:nvPr>
        </p:nvSpPr>
        <p:spPr/>
        <p:txBody>
          <a:bodyPr/>
          <a:lstStyle/>
          <a:p>
            <a:fld id="{E85FA35C-00C4-4048-9371-84ADBFBA6285}" type="datetimeFigureOut">
              <a:rPr lang="en-US" smtClean="0"/>
              <a:t>6/22/2013</a:t>
            </a:fld>
            <a:endParaRPr lang="en-US"/>
          </a:p>
        </p:txBody>
      </p:sp>
      <p:sp>
        <p:nvSpPr>
          <p:cNvPr id="10" name="Slide Number Placeholder 9"/>
          <p:cNvSpPr>
            <a:spLocks noGrp="1"/>
          </p:cNvSpPr>
          <p:nvPr>
            <p:ph type="sldNum" sz="quarter" idx="15"/>
          </p:nvPr>
        </p:nvSpPr>
        <p:spPr/>
        <p:txBody>
          <a:bodyPr/>
          <a:lstStyle/>
          <a:p>
            <a:fld id="{4781D463-A22A-4831-ABF9-6C92C9FF566C}" type="slidenum">
              <a:rPr lang="en-US" smtClean="0"/>
              <a:t>‹#›</a:t>
            </a:fld>
            <a:endParaRPr lang="en-US"/>
          </a:p>
        </p:txBody>
      </p:sp>
      <p:sp>
        <p:nvSpPr>
          <p:cNvPr id="11" name="Footer Placeholder 10"/>
          <p:cNvSpPr>
            <a:spLocks noGrp="1"/>
          </p:cNvSpPr>
          <p:nvPr>
            <p:ph type="ftr" sz="quarter" idx="16"/>
          </p:nvPr>
        </p:nvSpPr>
        <p:spPr/>
        <p:txBody>
          <a:bodyPr/>
          <a:lstStyle/>
          <a:p>
            <a:endParaRPr lang="en-US"/>
          </a:p>
        </p:txBody>
      </p:sp>
      <p:sp>
        <p:nvSpPr>
          <p:cNvPr id="12" name="Title 11"/>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9848" y="1472184"/>
            <a:ext cx="6172200" cy="2130552"/>
          </a:xfrm>
        </p:spPr>
        <p:txBody>
          <a:bodyPr anchor="t">
            <a:noAutofit/>
          </a:bodyPr>
          <a:lstStyle>
            <a:lvl1pPr algn="l">
              <a:defRPr sz="48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1069848" y="3886200"/>
            <a:ext cx="6172200" cy="914400"/>
          </a:xfrm>
        </p:spPr>
        <p:txBody>
          <a:bodyPr anchor="t">
            <a:normAutofit/>
          </a:bodyPr>
          <a:lstStyle>
            <a:lvl1pPr marL="0" indent="0">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E85FA35C-00C4-4048-9371-84ADBFBA6285}" type="datetimeFigureOut">
              <a:rPr lang="en-US" smtClean="0"/>
              <a:t>6/22/2013</a:t>
            </a:fld>
            <a:endParaRPr lang="en-US"/>
          </a:p>
        </p:txBody>
      </p:sp>
      <p:sp>
        <p:nvSpPr>
          <p:cNvPr id="8" name="Slide Number Placeholder 7"/>
          <p:cNvSpPr>
            <a:spLocks noGrp="1"/>
          </p:cNvSpPr>
          <p:nvPr>
            <p:ph type="sldNum" sz="quarter" idx="11"/>
          </p:nvPr>
        </p:nvSpPr>
        <p:spPr/>
        <p:txBody>
          <a:bodyPr/>
          <a:lstStyle/>
          <a:p>
            <a:fld id="{4781D463-A22A-4831-ABF9-6C92C9FF566C}"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3776" y="609600"/>
            <a:ext cx="3616325" cy="1066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486998" y="1915859"/>
            <a:ext cx="3646966" cy="288142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6754" y="1915881"/>
            <a:ext cx="3639311" cy="2881398"/>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0"/>
          </p:nvPr>
        </p:nvSpPr>
        <p:spPr/>
        <p:txBody>
          <a:bodyPr/>
          <a:lstStyle/>
          <a:p>
            <a:fld id="{E85FA35C-00C4-4048-9371-84ADBFBA6285}" type="datetimeFigureOut">
              <a:rPr lang="en-US" smtClean="0"/>
              <a:t>6/22/2013</a:t>
            </a:fld>
            <a:endParaRPr lang="en-US"/>
          </a:p>
        </p:txBody>
      </p:sp>
      <p:sp>
        <p:nvSpPr>
          <p:cNvPr id="10" name="Slide Number Placeholder 9"/>
          <p:cNvSpPr>
            <a:spLocks noGrp="1"/>
          </p:cNvSpPr>
          <p:nvPr>
            <p:ph type="sldNum" sz="quarter" idx="11"/>
          </p:nvPr>
        </p:nvSpPr>
        <p:spPr/>
        <p:txBody>
          <a:bodyPr/>
          <a:lstStyle/>
          <a:p>
            <a:fld id="{4781D463-A22A-4831-ABF9-6C92C9FF566C}" type="slidenum">
              <a:rPr lang="en-US" smtClean="0"/>
              <a:t>‹#›</a:t>
            </a:fld>
            <a:endParaRPr lang="en-US"/>
          </a:p>
        </p:txBody>
      </p:sp>
      <p:sp>
        <p:nvSpPr>
          <p:cNvPr id="11" name="Footer Placeholder 10"/>
          <p:cNvSpPr>
            <a:spLocks noGrp="1"/>
          </p:cNvSpPr>
          <p:nvPr>
            <p:ph type="ftr" sz="quarter" idx="12"/>
          </p:nvPr>
        </p:nvSpPr>
        <p:spPr>
          <a:xfrm>
            <a:off x="493776" y="6356350"/>
            <a:ext cx="5102352" cy="365125"/>
          </a:xfrm>
        </p:spPr>
        <p:txBody>
          <a:bodyPr/>
          <a:lstStyle/>
          <a:p>
            <a:endParaRPr lang="en-US"/>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3776" y="609600"/>
            <a:ext cx="3615734" cy="1066799"/>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95301" y="1916113"/>
            <a:ext cx="3638550" cy="646112"/>
          </a:xfrm>
        </p:spPr>
        <p:txBody>
          <a:bodyPr anchor="t">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860676"/>
            <a:ext cx="3638550" cy="28828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2625" y="1916113"/>
            <a:ext cx="3660775" cy="646112"/>
          </a:xfrm>
        </p:spPr>
        <p:txBody>
          <a:bodyPr anchor="t">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92626" y="2860676"/>
            <a:ext cx="3651250" cy="2882900"/>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9"/>
          <p:cNvSpPr>
            <a:spLocks noGrp="1"/>
          </p:cNvSpPr>
          <p:nvPr>
            <p:ph type="dt" sz="half" idx="10"/>
          </p:nvPr>
        </p:nvSpPr>
        <p:spPr/>
        <p:txBody>
          <a:bodyPr/>
          <a:lstStyle/>
          <a:p>
            <a:fld id="{E85FA35C-00C4-4048-9371-84ADBFBA6285}" type="datetimeFigureOut">
              <a:rPr lang="en-US" smtClean="0"/>
              <a:t>6/22/2013</a:t>
            </a:fld>
            <a:endParaRPr lang="en-US"/>
          </a:p>
        </p:txBody>
      </p:sp>
      <p:sp>
        <p:nvSpPr>
          <p:cNvPr id="11" name="Slide Number Placeholder 10"/>
          <p:cNvSpPr>
            <a:spLocks noGrp="1"/>
          </p:cNvSpPr>
          <p:nvPr>
            <p:ph type="sldNum" sz="quarter" idx="11"/>
          </p:nvPr>
        </p:nvSpPr>
        <p:spPr/>
        <p:txBody>
          <a:bodyPr/>
          <a:lstStyle/>
          <a:p>
            <a:fld id="{4781D463-A22A-4831-ABF9-6C92C9FF566C}" type="slidenum">
              <a:rPr lang="en-US" smtClean="0"/>
              <a:t>‹#›</a:t>
            </a:fld>
            <a:endParaRPr lang="en-US"/>
          </a:p>
        </p:txBody>
      </p:sp>
      <p:sp>
        <p:nvSpPr>
          <p:cNvPr id="12" name="Footer Placeholder 11"/>
          <p:cNvSpPr>
            <a:spLocks noGrp="1"/>
          </p:cNvSpPr>
          <p:nvPr>
            <p:ph type="ftr" sz="quarter" idx="12"/>
          </p:nvPr>
        </p:nvSpPr>
        <p:spPr>
          <a:xfrm>
            <a:off x="493776" y="6356350"/>
            <a:ext cx="5102352" cy="365125"/>
          </a:xfrm>
        </p:spPr>
        <p:txBody>
          <a:bodyPr/>
          <a:lstStyle/>
          <a:p>
            <a:endParaRPr lang="en-US"/>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162800" y="1551543"/>
            <a:ext cx="1828800" cy="365125"/>
          </a:xfrm>
        </p:spPr>
        <p:txBody>
          <a:bodyPr/>
          <a:lstStyle/>
          <a:p>
            <a:fld id="{E85FA35C-00C4-4048-9371-84ADBFBA6285}" type="datetimeFigureOut">
              <a:rPr lang="en-US" smtClean="0"/>
              <a:t>6/22/2013</a:t>
            </a:fld>
            <a:endParaRPr lang="en-US"/>
          </a:p>
        </p:txBody>
      </p:sp>
      <p:sp>
        <p:nvSpPr>
          <p:cNvPr id="5" name="Title 4"/>
          <p:cNvSpPr>
            <a:spLocks noGrp="1"/>
          </p:cNvSpPr>
          <p:nvPr>
            <p:ph type="title"/>
          </p:nvPr>
        </p:nvSpPr>
        <p:spPr/>
        <p:txBody>
          <a:bodyPr/>
          <a:lstStyle/>
          <a:p>
            <a:r>
              <a:rPr lang="en-US" smtClean="0"/>
              <a:t>Click to edit Master title style</a:t>
            </a:r>
            <a:endParaRPr lang="en-US" dirty="0"/>
          </a:p>
        </p:txBody>
      </p:sp>
      <p:sp>
        <p:nvSpPr>
          <p:cNvPr id="4" name="Slide Number Placeholder 3"/>
          <p:cNvSpPr>
            <a:spLocks noGrp="1"/>
          </p:cNvSpPr>
          <p:nvPr>
            <p:ph type="sldNum" sz="quarter" idx="11"/>
          </p:nvPr>
        </p:nvSpPr>
        <p:spPr/>
        <p:txBody>
          <a:bodyPr/>
          <a:lstStyle/>
          <a:p>
            <a:fld id="{4781D463-A22A-4831-ABF9-6C92C9FF566C}" type="slidenum">
              <a:rPr lang="en-US" smtClean="0"/>
              <a:t>‹#›</a:t>
            </a:fld>
            <a:endParaRPr lang="en-US"/>
          </a:p>
        </p:txBody>
      </p:sp>
      <p:sp>
        <p:nvSpPr>
          <p:cNvPr id="6" name="Footer Placeholder 5"/>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5FA35C-00C4-4048-9371-84ADBFBA6285}" type="datetimeFigureOut">
              <a:rPr lang="en-US" smtClean="0"/>
              <a:t>6/22/2013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81D463-A22A-4831-ABF9-6C92C9FF566C}"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9450" y="1920876"/>
            <a:ext cx="3654425" cy="2889249"/>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493776" y="606425"/>
            <a:ext cx="3629025" cy="1041400"/>
          </a:xfrm>
        </p:spPr>
        <p:txBody>
          <a:bodyPr anchor="t">
            <a:normAutofit/>
          </a:bodyPr>
          <a:lstStyle>
            <a:lvl1pPr algn="l">
              <a:defRPr sz="18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 y="1920875"/>
            <a:ext cx="3629025" cy="1812925"/>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E85FA35C-00C4-4048-9371-84ADBFBA6285}" type="datetimeFigureOut">
              <a:rPr lang="en-US" smtClean="0"/>
              <a:t>6/22/2013</a:t>
            </a:fld>
            <a:endParaRPr lang="en-US"/>
          </a:p>
        </p:txBody>
      </p:sp>
      <p:sp>
        <p:nvSpPr>
          <p:cNvPr id="9" name="Slide Number Placeholder 8"/>
          <p:cNvSpPr>
            <a:spLocks noGrp="1"/>
          </p:cNvSpPr>
          <p:nvPr>
            <p:ph type="sldNum" sz="quarter" idx="11"/>
          </p:nvPr>
        </p:nvSpPr>
        <p:spPr/>
        <p:txBody>
          <a:bodyPr/>
          <a:lstStyle/>
          <a:p>
            <a:fld id="{4781D463-A22A-4831-ABF9-6C92C9FF566C}" type="slidenum">
              <a:rPr lang="en-US" smtClean="0"/>
              <a:t>‹#›</a:t>
            </a:fld>
            <a:endParaRPr lang="en-US"/>
          </a:p>
        </p:txBody>
      </p:sp>
      <p:sp>
        <p:nvSpPr>
          <p:cNvPr id="10" name="Footer Placeholder 9"/>
          <p:cNvSpPr>
            <a:spLocks noGrp="1"/>
          </p:cNvSpPr>
          <p:nvPr>
            <p:ph type="ftr" sz="quarter" idx="12"/>
          </p:nvPr>
        </p:nvSpPr>
        <p:spPr>
          <a:xfrm>
            <a:off x="493776" y="6356350"/>
            <a:ext cx="5102352" cy="365125"/>
          </a:xfrm>
        </p:spPr>
        <p:txBody>
          <a:bodyPr/>
          <a:lstStyle/>
          <a:p>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5FA35C-00C4-4048-9371-84ADBFBA6285}" type="datetimeFigureOut">
              <a:rPr lang="en-US" smtClean="0"/>
              <a:t>6/22/2013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81D463-A22A-4831-ABF9-6C92C9FF566C}" type="slidenum">
              <a:rPr lang="en-US" smtClean="0"/>
              <a:t>‹#›</a:t>
            </a:fld>
            <a:endParaRPr lang="en-US"/>
          </a:p>
        </p:txBody>
      </p:sp>
    </p:spTree>
    <p:extLst>
      <p:ext uri="{BB962C8B-B14F-4D97-AF65-F5344CB8AC3E}">
        <p14:creationId xmlns:p14="http://schemas.microsoft.com/office/powerpoint/2010/main" val="42339773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3776" y="600074"/>
            <a:ext cx="2074862" cy="1981201"/>
          </a:xfrm>
          <a:ln>
            <a:noFill/>
          </a:ln>
        </p:spPr>
        <p:txBody>
          <a:bodyPr anchor="t">
            <a:normAutofit/>
          </a:bodyPr>
          <a:lstStyle>
            <a:lvl1pPr algn="l">
              <a:defRPr sz="1800" b="0"/>
            </a:lvl1pPr>
          </a:lstStyle>
          <a:p>
            <a:r>
              <a:rPr lang="en-US" smtClean="0"/>
              <a:t>Click to edit Master title style</a:t>
            </a:r>
            <a:endParaRPr lang="en-US" dirty="0"/>
          </a:p>
        </p:txBody>
      </p:sp>
      <p:sp>
        <p:nvSpPr>
          <p:cNvPr id="3" name="Picture Placeholder 2"/>
          <p:cNvSpPr>
            <a:spLocks noGrp="1"/>
          </p:cNvSpPr>
          <p:nvPr>
            <p:ph type="pic" idx="1"/>
          </p:nvPr>
        </p:nvSpPr>
        <p:spPr>
          <a:xfrm>
            <a:off x="2963862" y="1650999"/>
            <a:ext cx="5627687" cy="42207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963862" y="614363"/>
            <a:ext cx="3741738" cy="909637"/>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E85FA35C-00C4-4048-9371-84ADBFBA6285}" type="datetimeFigureOut">
              <a:rPr lang="en-US" smtClean="0"/>
              <a:t>6/22/2013</a:t>
            </a:fld>
            <a:endParaRPr lang="en-US"/>
          </a:p>
        </p:txBody>
      </p:sp>
      <p:sp>
        <p:nvSpPr>
          <p:cNvPr id="9" name="Slide Number Placeholder 8"/>
          <p:cNvSpPr>
            <a:spLocks noGrp="1"/>
          </p:cNvSpPr>
          <p:nvPr>
            <p:ph type="sldNum" sz="quarter" idx="11"/>
          </p:nvPr>
        </p:nvSpPr>
        <p:spPr/>
        <p:txBody>
          <a:bodyPr/>
          <a:lstStyle/>
          <a:p>
            <a:fld id="{4781D463-A22A-4831-ABF9-6C92C9FF566C}" type="slidenum">
              <a:rPr lang="en-US" smtClean="0"/>
              <a:t>‹#›</a:t>
            </a:fld>
            <a:endParaRPr lang="en-US"/>
          </a:p>
        </p:txBody>
      </p:sp>
      <p:sp>
        <p:nvSpPr>
          <p:cNvPr id="10" name="Footer Placeholder 9"/>
          <p:cNvSpPr>
            <a:spLocks noGrp="1"/>
          </p:cNvSpPr>
          <p:nvPr>
            <p:ph type="ftr" sz="quarter" idx="12"/>
          </p:nvPr>
        </p:nvSpPr>
        <p:spPr>
          <a:xfrm>
            <a:off x="493776" y="6356350"/>
            <a:ext cx="5102352" cy="365125"/>
          </a:xfrm>
        </p:spPr>
        <p:txBody>
          <a:bodyPr/>
          <a:lstStyle/>
          <a:p>
            <a:endParaRPr lang="en-US"/>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454400" y="1554480"/>
            <a:ext cx="4222308" cy="38862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85FA35C-00C4-4048-9371-84ADBFBA6285}" type="datetimeFigureOut">
              <a:rPr lang="en-US" smtClean="0"/>
              <a:t>6/22/2013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81D463-A22A-4831-ABF9-6C92C9FF566C}"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9848" y="1554480"/>
            <a:ext cx="2075688" cy="3886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456432" y="1554480"/>
            <a:ext cx="4224528" cy="3886200"/>
          </a:xfrm>
        </p:spPr>
        <p:txBody>
          <a:bodyPr vert="eaVert"/>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5FA35C-00C4-4048-9371-84ADBFBA6285}" type="datetimeFigureOut">
              <a:rPr lang="en-US" smtClean="0"/>
              <a:t>6/22/2013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81D463-A22A-4831-ABF9-6C92C9FF566C}"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406020"/>
            <a:ext cx="6172199" cy="2251579"/>
          </a:xfrm>
        </p:spPr>
        <p:txBody>
          <a:bodyPr lIns="0" rIns="0" anchor="t">
            <a:noAutofit/>
          </a:bodyPr>
          <a:lstStyle>
            <a:lvl1pPr>
              <a:defRPr sz="6600"/>
            </a:lvl1pPr>
          </a:lstStyle>
          <a:p>
            <a:r>
              <a:rPr lang="en-US" smtClean="0"/>
              <a:t>Click to edit Master title style</a:t>
            </a:r>
            <a:endParaRPr lang="en-US" dirty="0"/>
          </a:p>
        </p:txBody>
      </p:sp>
      <p:sp>
        <p:nvSpPr>
          <p:cNvPr id="3" name="Subtitle 2"/>
          <p:cNvSpPr>
            <a:spLocks noGrp="1"/>
          </p:cNvSpPr>
          <p:nvPr>
            <p:ph type="subTitle" idx="1"/>
          </p:nvPr>
        </p:nvSpPr>
        <p:spPr>
          <a:xfrm>
            <a:off x="1066800" y="3905864"/>
            <a:ext cx="6172200" cy="1123336"/>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E85FA35C-00C4-4048-9371-84ADBFBA6285}" type="datetimeFigureOut">
              <a:rPr lang="en-US" smtClean="0"/>
              <a:t>6/22/2013</a:t>
            </a:fld>
            <a:endParaRPr lang="en-US"/>
          </a:p>
        </p:txBody>
      </p:sp>
      <p:sp>
        <p:nvSpPr>
          <p:cNvPr id="8" name="Slide Number Placeholder 7"/>
          <p:cNvSpPr>
            <a:spLocks noGrp="1"/>
          </p:cNvSpPr>
          <p:nvPr>
            <p:ph type="sldNum" sz="quarter" idx="11"/>
          </p:nvPr>
        </p:nvSpPr>
        <p:spPr/>
        <p:txBody>
          <a:bodyPr/>
          <a:lstStyle/>
          <a:p>
            <a:fld id="{4781D463-A22A-4831-ABF9-6C92C9FF566C}"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3456432" y="1545336"/>
            <a:ext cx="4224528"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8"/>
          <p:cNvSpPr>
            <a:spLocks noGrp="1"/>
          </p:cNvSpPr>
          <p:nvPr>
            <p:ph type="dt" sz="half" idx="14"/>
          </p:nvPr>
        </p:nvSpPr>
        <p:spPr/>
        <p:txBody>
          <a:bodyPr/>
          <a:lstStyle/>
          <a:p>
            <a:fld id="{E85FA35C-00C4-4048-9371-84ADBFBA6285}" type="datetimeFigureOut">
              <a:rPr lang="en-US" smtClean="0"/>
              <a:t>6/22/2013</a:t>
            </a:fld>
            <a:endParaRPr lang="en-US"/>
          </a:p>
        </p:txBody>
      </p:sp>
      <p:sp>
        <p:nvSpPr>
          <p:cNvPr id="10" name="Slide Number Placeholder 9"/>
          <p:cNvSpPr>
            <a:spLocks noGrp="1"/>
          </p:cNvSpPr>
          <p:nvPr>
            <p:ph type="sldNum" sz="quarter" idx="15"/>
          </p:nvPr>
        </p:nvSpPr>
        <p:spPr/>
        <p:txBody>
          <a:bodyPr/>
          <a:lstStyle/>
          <a:p>
            <a:fld id="{4781D463-A22A-4831-ABF9-6C92C9FF566C}" type="slidenum">
              <a:rPr lang="en-US" smtClean="0"/>
              <a:t>‹#›</a:t>
            </a:fld>
            <a:endParaRPr lang="en-US"/>
          </a:p>
        </p:txBody>
      </p:sp>
      <p:sp>
        <p:nvSpPr>
          <p:cNvPr id="11" name="Footer Placeholder 10"/>
          <p:cNvSpPr>
            <a:spLocks noGrp="1"/>
          </p:cNvSpPr>
          <p:nvPr>
            <p:ph type="ftr" sz="quarter" idx="16"/>
          </p:nvPr>
        </p:nvSpPr>
        <p:spPr/>
        <p:txBody>
          <a:bodyPr/>
          <a:lstStyle/>
          <a:p>
            <a:endParaRPr lang="en-US"/>
          </a:p>
        </p:txBody>
      </p:sp>
      <p:sp>
        <p:nvSpPr>
          <p:cNvPr id="12" name="Title 11"/>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9848" y="1472184"/>
            <a:ext cx="6172200" cy="2130552"/>
          </a:xfrm>
        </p:spPr>
        <p:txBody>
          <a:bodyPr anchor="t">
            <a:noAutofit/>
          </a:bodyPr>
          <a:lstStyle>
            <a:lvl1pPr algn="l">
              <a:defRPr sz="48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1069848" y="3886200"/>
            <a:ext cx="6172200" cy="914400"/>
          </a:xfrm>
        </p:spPr>
        <p:txBody>
          <a:bodyPr anchor="t">
            <a:normAutofit/>
          </a:bodyPr>
          <a:lstStyle>
            <a:lvl1pPr marL="0" indent="0">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E85FA35C-00C4-4048-9371-84ADBFBA6285}" type="datetimeFigureOut">
              <a:rPr lang="en-US" smtClean="0"/>
              <a:t>6/22/2013</a:t>
            </a:fld>
            <a:endParaRPr lang="en-US"/>
          </a:p>
        </p:txBody>
      </p:sp>
      <p:sp>
        <p:nvSpPr>
          <p:cNvPr id="8" name="Slide Number Placeholder 7"/>
          <p:cNvSpPr>
            <a:spLocks noGrp="1"/>
          </p:cNvSpPr>
          <p:nvPr>
            <p:ph type="sldNum" sz="quarter" idx="11"/>
          </p:nvPr>
        </p:nvSpPr>
        <p:spPr/>
        <p:txBody>
          <a:bodyPr/>
          <a:lstStyle/>
          <a:p>
            <a:fld id="{4781D463-A22A-4831-ABF9-6C92C9FF566C}"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3776" y="609600"/>
            <a:ext cx="3616325" cy="1066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486998" y="1915859"/>
            <a:ext cx="3646966" cy="288142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6754" y="1915881"/>
            <a:ext cx="3639311" cy="2881398"/>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0"/>
          </p:nvPr>
        </p:nvSpPr>
        <p:spPr/>
        <p:txBody>
          <a:bodyPr/>
          <a:lstStyle/>
          <a:p>
            <a:fld id="{E85FA35C-00C4-4048-9371-84ADBFBA6285}" type="datetimeFigureOut">
              <a:rPr lang="en-US" smtClean="0"/>
              <a:t>6/22/2013</a:t>
            </a:fld>
            <a:endParaRPr lang="en-US"/>
          </a:p>
        </p:txBody>
      </p:sp>
      <p:sp>
        <p:nvSpPr>
          <p:cNvPr id="10" name="Slide Number Placeholder 9"/>
          <p:cNvSpPr>
            <a:spLocks noGrp="1"/>
          </p:cNvSpPr>
          <p:nvPr>
            <p:ph type="sldNum" sz="quarter" idx="11"/>
          </p:nvPr>
        </p:nvSpPr>
        <p:spPr/>
        <p:txBody>
          <a:bodyPr/>
          <a:lstStyle/>
          <a:p>
            <a:fld id="{4781D463-A22A-4831-ABF9-6C92C9FF566C}" type="slidenum">
              <a:rPr lang="en-US" smtClean="0"/>
              <a:t>‹#›</a:t>
            </a:fld>
            <a:endParaRPr lang="en-US"/>
          </a:p>
        </p:txBody>
      </p:sp>
      <p:sp>
        <p:nvSpPr>
          <p:cNvPr id="11" name="Footer Placeholder 10"/>
          <p:cNvSpPr>
            <a:spLocks noGrp="1"/>
          </p:cNvSpPr>
          <p:nvPr>
            <p:ph type="ftr" sz="quarter" idx="12"/>
          </p:nvPr>
        </p:nvSpPr>
        <p:spPr>
          <a:xfrm>
            <a:off x="493776" y="6356350"/>
            <a:ext cx="5102352" cy="365125"/>
          </a:xfrm>
        </p:spPr>
        <p:txBody>
          <a:bodyPr/>
          <a:lstStyle/>
          <a:p>
            <a:endParaRPr lang="en-US"/>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3776" y="609600"/>
            <a:ext cx="3615734" cy="1066799"/>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95301" y="1916113"/>
            <a:ext cx="3638550" cy="646112"/>
          </a:xfrm>
        </p:spPr>
        <p:txBody>
          <a:bodyPr anchor="t">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860676"/>
            <a:ext cx="3638550" cy="28828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2625" y="1916113"/>
            <a:ext cx="3660775" cy="646112"/>
          </a:xfrm>
        </p:spPr>
        <p:txBody>
          <a:bodyPr anchor="t">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92626" y="2860676"/>
            <a:ext cx="3651250" cy="2882900"/>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9"/>
          <p:cNvSpPr>
            <a:spLocks noGrp="1"/>
          </p:cNvSpPr>
          <p:nvPr>
            <p:ph type="dt" sz="half" idx="10"/>
          </p:nvPr>
        </p:nvSpPr>
        <p:spPr/>
        <p:txBody>
          <a:bodyPr/>
          <a:lstStyle/>
          <a:p>
            <a:fld id="{E85FA35C-00C4-4048-9371-84ADBFBA6285}" type="datetimeFigureOut">
              <a:rPr lang="en-US" smtClean="0"/>
              <a:t>6/22/2013</a:t>
            </a:fld>
            <a:endParaRPr lang="en-US"/>
          </a:p>
        </p:txBody>
      </p:sp>
      <p:sp>
        <p:nvSpPr>
          <p:cNvPr id="11" name="Slide Number Placeholder 10"/>
          <p:cNvSpPr>
            <a:spLocks noGrp="1"/>
          </p:cNvSpPr>
          <p:nvPr>
            <p:ph type="sldNum" sz="quarter" idx="11"/>
          </p:nvPr>
        </p:nvSpPr>
        <p:spPr/>
        <p:txBody>
          <a:bodyPr/>
          <a:lstStyle/>
          <a:p>
            <a:fld id="{4781D463-A22A-4831-ABF9-6C92C9FF566C}" type="slidenum">
              <a:rPr lang="en-US" smtClean="0"/>
              <a:t>‹#›</a:t>
            </a:fld>
            <a:endParaRPr lang="en-US"/>
          </a:p>
        </p:txBody>
      </p:sp>
      <p:sp>
        <p:nvSpPr>
          <p:cNvPr id="12" name="Footer Placeholder 11"/>
          <p:cNvSpPr>
            <a:spLocks noGrp="1"/>
          </p:cNvSpPr>
          <p:nvPr>
            <p:ph type="ftr" sz="quarter" idx="12"/>
          </p:nvPr>
        </p:nvSpPr>
        <p:spPr>
          <a:xfrm>
            <a:off x="493776" y="6356350"/>
            <a:ext cx="5102352" cy="365125"/>
          </a:xfrm>
        </p:spPr>
        <p:txBody>
          <a:bodyPr/>
          <a:lstStyle/>
          <a:p>
            <a:endParaRPr lang="en-US"/>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162800" y="1551543"/>
            <a:ext cx="1828800" cy="365125"/>
          </a:xfrm>
        </p:spPr>
        <p:txBody>
          <a:bodyPr/>
          <a:lstStyle/>
          <a:p>
            <a:fld id="{E85FA35C-00C4-4048-9371-84ADBFBA6285}" type="datetimeFigureOut">
              <a:rPr lang="en-US" smtClean="0"/>
              <a:t>6/22/2013</a:t>
            </a:fld>
            <a:endParaRPr lang="en-US"/>
          </a:p>
        </p:txBody>
      </p:sp>
      <p:sp>
        <p:nvSpPr>
          <p:cNvPr id="5" name="Title 4"/>
          <p:cNvSpPr>
            <a:spLocks noGrp="1"/>
          </p:cNvSpPr>
          <p:nvPr>
            <p:ph type="title"/>
          </p:nvPr>
        </p:nvSpPr>
        <p:spPr/>
        <p:txBody>
          <a:bodyPr/>
          <a:lstStyle/>
          <a:p>
            <a:r>
              <a:rPr lang="en-US" smtClean="0"/>
              <a:t>Click to edit Master title style</a:t>
            </a:r>
            <a:endParaRPr lang="en-US" dirty="0"/>
          </a:p>
        </p:txBody>
      </p:sp>
      <p:sp>
        <p:nvSpPr>
          <p:cNvPr id="4" name="Slide Number Placeholder 3"/>
          <p:cNvSpPr>
            <a:spLocks noGrp="1"/>
          </p:cNvSpPr>
          <p:nvPr>
            <p:ph type="sldNum" sz="quarter" idx="11"/>
          </p:nvPr>
        </p:nvSpPr>
        <p:spPr/>
        <p:txBody>
          <a:bodyPr/>
          <a:lstStyle/>
          <a:p>
            <a:fld id="{4781D463-A22A-4831-ABF9-6C92C9FF566C}" type="slidenum">
              <a:rPr lang="en-US" smtClean="0"/>
              <a:t>‹#›</a:t>
            </a:fld>
            <a:endParaRPr lang="en-US"/>
          </a:p>
        </p:txBody>
      </p:sp>
      <p:sp>
        <p:nvSpPr>
          <p:cNvPr id="6" name="Footer Placeholder 5"/>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5FA35C-00C4-4048-9371-84ADBFBA6285}" type="datetimeFigureOut">
              <a:rPr lang="en-US" smtClean="0"/>
              <a:t>6/22/2013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81D463-A22A-4831-ABF9-6C92C9FF566C}"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5FA35C-00C4-4048-9371-84ADBFBA6285}" type="datetimeFigureOut">
              <a:rPr lang="en-US" smtClean="0"/>
              <a:t>6/22/2013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81D463-A22A-4831-ABF9-6C92C9FF566C}" type="slidenum">
              <a:rPr lang="en-US" smtClean="0"/>
              <a:t>‹#›</a:t>
            </a:fld>
            <a:endParaRPr lang="en-US"/>
          </a:p>
        </p:txBody>
      </p:sp>
    </p:spTree>
    <p:extLst>
      <p:ext uri="{BB962C8B-B14F-4D97-AF65-F5344CB8AC3E}">
        <p14:creationId xmlns:p14="http://schemas.microsoft.com/office/powerpoint/2010/main" val="6433489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9450" y="1920876"/>
            <a:ext cx="3654425" cy="2889249"/>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493776" y="606425"/>
            <a:ext cx="3629025" cy="1041400"/>
          </a:xfrm>
        </p:spPr>
        <p:txBody>
          <a:bodyPr anchor="t">
            <a:normAutofit/>
          </a:bodyPr>
          <a:lstStyle>
            <a:lvl1pPr algn="l">
              <a:defRPr sz="18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 y="1920875"/>
            <a:ext cx="3629025" cy="1812925"/>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E85FA35C-00C4-4048-9371-84ADBFBA6285}" type="datetimeFigureOut">
              <a:rPr lang="en-US" smtClean="0"/>
              <a:t>6/22/2013</a:t>
            </a:fld>
            <a:endParaRPr lang="en-US"/>
          </a:p>
        </p:txBody>
      </p:sp>
      <p:sp>
        <p:nvSpPr>
          <p:cNvPr id="9" name="Slide Number Placeholder 8"/>
          <p:cNvSpPr>
            <a:spLocks noGrp="1"/>
          </p:cNvSpPr>
          <p:nvPr>
            <p:ph type="sldNum" sz="quarter" idx="11"/>
          </p:nvPr>
        </p:nvSpPr>
        <p:spPr/>
        <p:txBody>
          <a:bodyPr/>
          <a:lstStyle/>
          <a:p>
            <a:fld id="{4781D463-A22A-4831-ABF9-6C92C9FF566C}" type="slidenum">
              <a:rPr lang="en-US" smtClean="0"/>
              <a:t>‹#›</a:t>
            </a:fld>
            <a:endParaRPr lang="en-US"/>
          </a:p>
        </p:txBody>
      </p:sp>
      <p:sp>
        <p:nvSpPr>
          <p:cNvPr id="10" name="Footer Placeholder 9"/>
          <p:cNvSpPr>
            <a:spLocks noGrp="1"/>
          </p:cNvSpPr>
          <p:nvPr>
            <p:ph type="ftr" sz="quarter" idx="12"/>
          </p:nvPr>
        </p:nvSpPr>
        <p:spPr>
          <a:xfrm>
            <a:off x="493776" y="6356350"/>
            <a:ext cx="5102352" cy="365125"/>
          </a:xfrm>
        </p:spPr>
        <p:txBody>
          <a:bodyPr/>
          <a:lstStyle/>
          <a:p>
            <a:endParaRPr lang="en-US"/>
          </a:p>
        </p:txBody>
      </p:sp>
    </p:spTree>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3776" y="600074"/>
            <a:ext cx="2074862" cy="1981201"/>
          </a:xfrm>
          <a:ln>
            <a:noFill/>
          </a:ln>
        </p:spPr>
        <p:txBody>
          <a:bodyPr anchor="t">
            <a:normAutofit/>
          </a:bodyPr>
          <a:lstStyle>
            <a:lvl1pPr algn="l">
              <a:defRPr sz="1800" b="0"/>
            </a:lvl1pPr>
          </a:lstStyle>
          <a:p>
            <a:r>
              <a:rPr lang="en-US" smtClean="0"/>
              <a:t>Click to edit Master title style</a:t>
            </a:r>
            <a:endParaRPr lang="en-US" dirty="0"/>
          </a:p>
        </p:txBody>
      </p:sp>
      <p:sp>
        <p:nvSpPr>
          <p:cNvPr id="3" name="Picture Placeholder 2"/>
          <p:cNvSpPr>
            <a:spLocks noGrp="1"/>
          </p:cNvSpPr>
          <p:nvPr>
            <p:ph type="pic" idx="1"/>
          </p:nvPr>
        </p:nvSpPr>
        <p:spPr>
          <a:xfrm>
            <a:off x="2963862" y="1650999"/>
            <a:ext cx="5627687" cy="42207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963862" y="614363"/>
            <a:ext cx="3741738" cy="909637"/>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E85FA35C-00C4-4048-9371-84ADBFBA6285}" type="datetimeFigureOut">
              <a:rPr lang="en-US" smtClean="0"/>
              <a:t>6/22/2013</a:t>
            </a:fld>
            <a:endParaRPr lang="en-US"/>
          </a:p>
        </p:txBody>
      </p:sp>
      <p:sp>
        <p:nvSpPr>
          <p:cNvPr id="9" name="Slide Number Placeholder 8"/>
          <p:cNvSpPr>
            <a:spLocks noGrp="1"/>
          </p:cNvSpPr>
          <p:nvPr>
            <p:ph type="sldNum" sz="quarter" idx="11"/>
          </p:nvPr>
        </p:nvSpPr>
        <p:spPr/>
        <p:txBody>
          <a:bodyPr/>
          <a:lstStyle/>
          <a:p>
            <a:fld id="{4781D463-A22A-4831-ABF9-6C92C9FF566C}" type="slidenum">
              <a:rPr lang="en-US" smtClean="0"/>
              <a:t>‹#›</a:t>
            </a:fld>
            <a:endParaRPr lang="en-US"/>
          </a:p>
        </p:txBody>
      </p:sp>
      <p:sp>
        <p:nvSpPr>
          <p:cNvPr id="10" name="Footer Placeholder 9"/>
          <p:cNvSpPr>
            <a:spLocks noGrp="1"/>
          </p:cNvSpPr>
          <p:nvPr>
            <p:ph type="ftr" sz="quarter" idx="12"/>
          </p:nvPr>
        </p:nvSpPr>
        <p:spPr>
          <a:xfrm>
            <a:off x="493776" y="6356350"/>
            <a:ext cx="5102352" cy="365125"/>
          </a:xfrm>
        </p:spPr>
        <p:txBody>
          <a:bodyPr/>
          <a:lstStyle/>
          <a:p>
            <a:endParaRPr lang="en-US"/>
          </a:p>
        </p:txBody>
      </p:sp>
    </p:spTree>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454400" y="1554480"/>
            <a:ext cx="4222308" cy="38862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85FA35C-00C4-4048-9371-84ADBFBA6285}" type="datetimeFigureOut">
              <a:rPr lang="en-US" smtClean="0"/>
              <a:t>6/22/2013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81D463-A22A-4831-ABF9-6C92C9FF566C}"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9848" y="1554480"/>
            <a:ext cx="2075688" cy="3886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456432" y="1554480"/>
            <a:ext cx="4224528" cy="3886200"/>
          </a:xfrm>
        </p:spPr>
        <p:txBody>
          <a:bodyPr vert="eaVert"/>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5FA35C-00C4-4048-9371-84ADBFBA6285}" type="datetimeFigureOut">
              <a:rPr lang="en-US" smtClean="0"/>
              <a:t>6/22/2013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81D463-A22A-4831-ABF9-6C92C9FF566C}"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5FA35C-00C4-4048-9371-84ADBFBA6285}" type="datetimeFigureOut">
              <a:rPr lang="en-US" smtClean="0">
                <a:solidFill>
                  <a:prstClr val="white">
                    <a:tint val="75000"/>
                  </a:prstClr>
                </a:solidFill>
              </a:rPr>
              <a:pPr/>
              <a:t>6/22/2013</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4781D463-A22A-4831-ABF9-6C92C9FF566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5163680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5FA35C-00C4-4048-9371-84ADBFBA6285}" type="datetimeFigureOut">
              <a:rPr lang="en-US" smtClean="0">
                <a:solidFill>
                  <a:prstClr val="white">
                    <a:tint val="75000"/>
                  </a:prstClr>
                </a:solidFill>
              </a:rPr>
              <a:pPr/>
              <a:t>6/22/2013</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4781D463-A22A-4831-ABF9-6C92C9FF566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3397886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5FA35C-00C4-4048-9371-84ADBFBA6285}" type="datetimeFigureOut">
              <a:rPr lang="en-US" smtClean="0">
                <a:solidFill>
                  <a:prstClr val="white">
                    <a:tint val="75000"/>
                  </a:prstClr>
                </a:solidFill>
              </a:rPr>
              <a:pPr/>
              <a:t>6/22/2013</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4781D463-A22A-4831-ABF9-6C92C9FF566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2036515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85FA35C-00C4-4048-9371-84ADBFBA6285}" type="datetimeFigureOut">
              <a:rPr lang="en-US" smtClean="0">
                <a:solidFill>
                  <a:prstClr val="white">
                    <a:tint val="75000"/>
                  </a:prstClr>
                </a:solidFill>
              </a:rPr>
              <a:pPr/>
              <a:t>6/22/2013</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4781D463-A22A-4831-ABF9-6C92C9FF566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2171236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85FA35C-00C4-4048-9371-84ADBFBA6285}" type="datetimeFigureOut">
              <a:rPr lang="en-US" smtClean="0">
                <a:solidFill>
                  <a:prstClr val="white">
                    <a:tint val="75000"/>
                  </a:prstClr>
                </a:solidFill>
              </a:rPr>
              <a:pPr/>
              <a:t>6/22/2013</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4781D463-A22A-4831-ABF9-6C92C9FF566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6539838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5FA35C-00C4-4048-9371-84ADBFBA6285}" type="datetimeFigureOut">
              <a:rPr lang="en-US" smtClean="0">
                <a:solidFill>
                  <a:prstClr val="white">
                    <a:tint val="75000"/>
                  </a:prstClr>
                </a:solidFill>
              </a:rPr>
              <a:pPr/>
              <a:t>6/22/2013</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4781D463-A22A-4831-ABF9-6C92C9FF566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440199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85FA35C-00C4-4048-9371-84ADBFBA6285}" type="datetimeFigureOut">
              <a:rPr lang="en-US" smtClean="0"/>
              <a:t>6/22/2013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81D463-A22A-4831-ABF9-6C92C9FF566C}" type="slidenum">
              <a:rPr lang="en-US" smtClean="0"/>
              <a:t>‹#›</a:t>
            </a:fld>
            <a:endParaRPr lang="en-US"/>
          </a:p>
        </p:txBody>
      </p:sp>
    </p:spTree>
    <p:extLst>
      <p:ext uri="{BB962C8B-B14F-4D97-AF65-F5344CB8AC3E}">
        <p14:creationId xmlns:p14="http://schemas.microsoft.com/office/powerpoint/2010/main" val="38496559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5FA35C-00C4-4048-9371-84ADBFBA6285}" type="datetimeFigureOut">
              <a:rPr lang="en-US" smtClean="0">
                <a:solidFill>
                  <a:prstClr val="white">
                    <a:tint val="75000"/>
                  </a:prstClr>
                </a:solidFill>
              </a:rPr>
              <a:pPr/>
              <a:t>6/22/2013</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4781D463-A22A-4831-ABF9-6C92C9FF566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8688837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5FA35C-00C4-4048-9371-84ADBFBA6285}" type="datetimeFigureOut">
              <a:rPr lang="en-US" smtClean="0">
                <a:solidFill>
                  <a:prstClr val="white">
                    <a:tint val="75000"/>
                  </a:prstClr>
                </a:solidFill>
              </a:rPr>
              <a:pPr/>
              <a:t>6/22/2013</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4781D463-A22A-4831-ABF9-6C92C9FF566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4827137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5FA35C-00C4-4048-9371-84ADBFBA6285}" type="datetimeFigureOut">
              <a:rPr lang="en-US" smtClean="0">
                <a:solidFill>
                  <a:prstClr val="white">
                    <a:tint val="75000"/>
                  </a:prstClr>
                </a:solidFill>
              </a:rPr>
              <a:pPr/>
              <a:t>6/22/2013</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4781D463-A22A-4831-ABF9-6C92C9FF566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0163568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5FA35C-00C4-4048-9371-84ADBFBA6285}" type="datetimeFigureOut">
              <a:rPr lang="en-US" smtClean="0">
                <a:solidFill>
                  <a:prstClr val="white">
                    <a:tint val="75000"/>
                  </a:prstClr>
                </a:solidFill>
              </a:rPr>
              <a:pPr/>
              <a:t>6/22/2013</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4781D463-A22A-4831-ABF9-6C92C9FF566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2800754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5FA35C-00C4-4048-9371-84ADBFBA6285}" type="datetimeFigureOut">
              <a:rPr lang="en-US" smtClean="0">
                <a:solidFill>
                  <a:prstClr val="white">
                    <a:tint val="75000"/>
                  </a:prstClr>
                </a:solidFill>
              </a:rPr>
              <a:pPr/>
              <a:t>6/22/2013</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4781D463-A22A-4831-ABF9-6C92C9FF566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1446771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2050" name="Picture 2" descr="C:\Documents and Settings\user\Mis documentos\IMAGENES4\simon-spectro.jpg"/>
          <p:cNvPicPr>
            <a:picLocks noChangeAspect="1" noChangeArrowheads="1"/>
          </p:cNvPicPr>
          <p:nvPr/>
        </p:nvPicPr>
        <p:blipFill>
          <a:blip r:embed="rId2"/>
          <a:srcRect l="2930" t="2930" r="9181" b="9181"/>
          <a:stretch>
            <a:fillRect/>
          </a:stretch>
        </p:blipFill>
        <p:spPr bwMode="auto">
          <a:xfrm>
            <a:off x="0" y="0"/>
            <a:ext cx="9144000" cy="6858000"/>
          </a:xfrm>
          <a:prstGeom prst="rect">
            <a:avLst/>
          </a:prstGeom>
          <a:noFill/>
        </p:spPr>
      </p:pic>
      <p:sp>
        <p:nvSpPr>
          <p:cNvPr id="2" name="1 Título"/>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3 Marcador de fecha"/>
          <p:cNvSpPr>
            <a:spLocks noGrp="1"/>
          </p:cNvSpPr>
          <p:nvPr>
            <p:ph type="dt" sz="half" idx="10"/>
          </p:nvPr>
        </p:nvSpPr>
        <p:spPr/>
        <p:txBody>
          <a:bodyPr/>
          <a:lstStyle/>
          <a:p>
            <a:fld id="{E85FA35C-00C4-4048-9371-84ADBFBA6285}" type="datetimeFigureOut">
              <a:rPr lang="en-US" smtClean="0">
                <a:solidFill>
                  <a:prstClr val="black">
                    <a:tint val="75000"/>
                  </a:prstClr>
                </a:solidFill>
              </a:rPr>
              <a:pPr/>
              <a:t>6/22/2013</a:t>
            </a:fld>
            <a:endParaRPr lang="en-U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n-U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4781D463-A22A-4831-ABF9-6C92C9FF56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72352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939784"/>
          </a:xfrm>
        </p:spPr>
        <p:txBody>
          <a:bodyPr/>
          <a:lstStyle>
            <a:lvl1pPr>
              <a:defRPr>
                <a:solidFill>
                  <a:srgbClr val="66FFFF"/>
                </a:solidFill>
              </a:defRPr>
            </a:lvl1pPr>
          </a:lstStyle>
          <a:p>
            <a:r>
              <a:rPr lang="en-US" smtClean="0"/>
              <a:t>Click to edit Master title style</a:t>
            </a:r>
            <a:endParaRPr lang="en-US" dirty="0"/>
          </a:p>
        </p:txBody>
      </p:sp>
      <p:sp>
        <p:nvSpPr>
          <p:cNvPr id="3" name="2 Marcador de contenido"/>
          <p:cNvSpPr>
            <a:spLocks noGrp="1"/>
          </p:cNvSpPr>
          <p:nvPr>
            <p:ph idx="1"/>
          </p:nvPr>
        </p:nvSpPr>
        <p:spPr>
          <a:xfrm>
            <a:off x="457200" y="1600200"/>
            <a:ext cx="8233200" cy="4757758"/>
          </a:xfrm>
        </p:spPr>
        <p:txBody>
          <a:bodyPr/>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5 Marcador de número de diapositiva"/>
          <p:cNvSpPr>
            <a:spLocks noGrp="1"/>
          </p:cNvSpPr>
          <p:nvPr>
            <p:ph type="sldNum" sz="quarter" idx="12"/>
          </p:nvPr>
        </p:nvSpPr>
        <p:spPr>
          <a:xfrm>
            <a:off x="6572264" y="6492875"/>
            <a:ext cx="2133600" cy="365125"/>
          </a:xfrm>
        </p:spPr>
        <p:txBody>
          <a:bodyPr/>
          <a:lstStyle/>
          <a:p>
            <a:fld id="{4781D463-A22A-4831-ABF9-6C92C9FF566C}" type="slidenum">
              <a:rPr lang="en-US" smtClean="0">
                <a:solidFill>
                  <a:prstClr val="black">
                    <a:tint val="75000"/>
                  </a:prstClr>
                </a:solidFill>
              </a:rPr>
              <a:pPr/>
              <a:t>‹#›</a:t>
            </a:fld>
            <a:endParaRPr lang="en-US">
              <a:solidFill>
                <a:prstClr val="black">
                  <a:tint val="75000"/>
                </a:prstClr>
              </a:solidFill>
            </a:endParaRPr>
          </a:p>
        </p:txBody>
      </p:sp>
      <p:sp>
        <p:nvSpPr>
          <p:cNvPr id="5" name="4 Marcador de pie de página"/>
          <p:cNvSpPr>
            <a:spLocks noGrp="1"/>
          </p:cNvSpPr>
          <p:nvPr>
            <p:ph type="ftr" sz="quarter" idx="11"/>
          </p:nvPr>
        </p:nvSpPr>
        <p:spPr>
          <a:xfrm>
            <a:off x="3071802" y="6492875"/>
            <a:ext cx="2895600" cy="365125"/>
          </a:xfrm>
        </p:spPr>
        <p:txBody>
          <a:bodyPr/>
          <a:lstStyle/>
          <a:p>
            <a:endParaRPr lang="en-US">
              <a:solidFill>
                <a:prstClr val="black">
                  <a:tint val="75000"/>
                </a:prstClr>
              </a:solidFill>
            </a:endParaRPr>
          </a:p>
        </p:txBody>
      </p:sp>
      <p:sp>
        <p:nvSpPr>
          <p:cNvPr id="4" name="3 Marcador de fecha"/>
          <p:cNvSpPr>
            <a:spLocks noGrp="1"/>
          </p:cNvSpPr>
          <p:nvPr>
            <p:ph type="dt" sz="half" idx="10"/>
          </p:nvPr>
        </p:nvSpPr>
        <p:spPr>
          <a:xfrm>
            <a:off x="428596" y="6492875"/>
            <a:ext cx="2133600" cy="365125"/>
          </a:xfrm>
        </p:spPr>
        <p:txBody>
          <a:bodyPr/>
          <a:lstStyle/>
          <a:p>
            <a:fld id="{E85FA35C-00C4-4048-9371-84ADBFBA6285}" type="datetimeFigureOut">
              <a:rPr lang="en-US" smtClean="0">
                <a:solidFill>
                  <a:prstClr val="black">
                    <a:tint val="75000"/>
                  </a:prstClr>
                </a:solidFill>
              </a:rPr>
              <a:pPr/>
              <a:t>6/22/2013</a:t>
            </a:fld>
            <a:endParaRPr lang="en-US">
              <a:solidFill>
                <a:prstClr val="black">
                  <a:tint val="75000"/>
                </a:prstClr>
              </a:solidFill>
            </a:endParaRPr>
          </a:p>
        </p:txBody>
      </p:sp>
    </p:spTree>
    <p:extLst>
      <p:ext uri="{BB962C8B-B14F-4D97-AF65-F5344CB8AC3E}">
        <p14:creationId xmlns:p14="http://schemas.microsoft.com/office/powerpoint/2010/main" val="38514432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3 Marcador de fecha"/>
          <p:cNvSpPr>
            <a:spLocks noGrp="1"/>
          </p:cNvSpPr>
          <p:nvPr>
            <p:ph type="dt" sz="half" idx="10"/>
          </p:nvPr>
        </p:nvSpPr>
        <p:spPr/>
        <p:txBody>
          <a:bodyPr/>
          <a:lstStyle/>
          <a:p>
            <a:fld id="{E85FA35C-00C4-4048-9371-84ADBFBA6285}" type="datetimeFigureOut">
              <a:rPr lang="en-US" smtClean="0">
                <a:solidFill>
                  <a:prstClr val="black">
                    <a:tint val="75000"/>
                  </a:prstClr>
                </a:solidFill>
              </a:rPr>
              <a:pPr/>
              <a:t>6/22/2013</a:t>
            </a:fld>
            <a:endParaRPr lang="en-U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n-U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4781D463-A22A-4831-ABF9-6C92C9FF56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268414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mtClean="0"/>
              <a:t>Click to edit Master title style</a:t>
            </a:r>
            <a:endParaRPr lang="en-U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4 Marcador de fecha"/>
          <p:cNvSpPr>
            <a:spLocks noGrp="1"/>
          </p:cNvSpPr>
          <p:nvPr>
            <p:ph type="dt" sz="half" idx="10"/>
          </p:nvPr>
        </p:nvSpPr>
        <p:spPr/>
        <p:txBody>
          <a:bodyPr/>
          <a:lstStyle/>
          <a:p>
            <a:fld id="{E85FA35C-00C4-4048-9371-84ADBFBA6285}" type="datetimeFigureOut">
              <a:rPr lang="en-US" smtClean="0">
                <a:solidFill>
                  <a:prstClr val="black">
                    <a:tint val="75000"/>
                  </a:prstClr>
                </a:solidFill>
              </a:rPr>
              <a:pPr/>
              <a:t>6/22/2013</a:t>
            </a:fld>
            <a:endParaRPr lang="en-U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n-U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4781D463-A22A-4831-ABF9-6C92C9FF56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84041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n-US" smtClean="0"/>
              <a:t>Click to edit Master title style</a:t>
            </a:r>
            <a:endParaRPr lang="en-U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6 Marcador de fecha"/>
          <p:cNvSpPr>
            <a:spLocks noGrp="1"/>
          </p:cNvSpPr>
          <p:nvPr>
            <p:ph type="dt" sz="half" idx="10"/>
          </p:nvPr>
        </p:nvSpPr>
        <p:spPr/>
        <p:txBody>
          <a:bodyPr/>
          <a:lstStyle/>
          <a:p>
            <a:fld id="{E85FA35C-00C4-4048-9371-84ADBFBA6285}" type="datetimeFigureOut">
              <a:rPr lang="en-US" smtClean="0">
                <a:solidFill>
                  <a:prstClr val="black">
                    <a:tint val="75000"/>
                  </a:prstClr>
                </a:solidFill>
              </a:rPr>
              <a:pPr/>
              <a:t>6/22/2013</a:t>
            </a:fld>
            <a:endParaRPr lang="en-US">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n-US">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4781D463-A22A-4831-ABF9-6C92C9FF56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2494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85FA35C-00C4-4048-9371-84ADBFBA6285}" type="datetimeFigureOut">
              <a:rPr lang="en-US" smtClean="0"/>
              <a:t>6/22/2013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81D463-A22A-4831-ABF9-6C92C9FF566C}" type="slidenum">
              <a:rPr lang="en-US" smtClean="0"/>
              <a:t>‹#›</a:t>
            </a:fld>
            <a:endParaRPr lang="en-US"/>
          </a:p>
        </p:txBody>
      </p:sp>
    </p:spTree>
    <p:extLst>
      <p:ext uri="{BB962C8B-B14F-4D97-AF65-F5344CB8AC3E}">
        <p14:creationId xmlns:p14="http://schemas.microsoft.com/office/powerpoint/2010/main" val="211403402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mtClean="0"/>
              <a:t>Click to edit Master title style</a:t>
            </a:r>
            <a:endParaRPr lang="en-US"/>
          </a:p>
        </p:txBody>
      </p:sp>
      <p:sp>
        <p:nvSpPr>
          <p:cNvPr id="3" name="2 Marcador de fecha"/>
          <p:cNvSpPr>
            <a:spLocks noGrp="1"/>
          </p:cNvSpPr>
          <p:nvPr>
            <p:ph type="dt" sz="half" idx="10"/>
          </p:nvPr>
        </p:nvSpPr>
        <p:spPr/>
        <p:txBody>
          <a:bodyPr/>
          <a:lstStyle/>
          <a:p>
            <a:fld id="{E85FA35C-00C4-4048-9371-84ADBFBA6285}" type="datetimeFigureOut">
              <a:rPr lang="en-US" smtClean="0">
                <a:solidFill>
                  <a:prstClr val="black">
                    <a:tint val="75000"/>
                  </a:prstClr>
                </a:solidFill>
              </a:rPr>
              <a:pPr/>
              <a:t>6/22/2013</a:t>
            </a:fld>
            <a:endParaRPr lang="en-US">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n-US">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4781D463-A22A-4831-ABF9-6C92C9FF56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343753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85FA35C-00C4-4048-9371-84ADBFBA6285}" type="datetimeFigureOut">
              <a:rPr lang="en-US" smtClean="0">
                <a:solidFill>
                  <a:prstClr val="black">
                    <a:tint val="75000"/>
                  </a:prstClr>
                </a:solidFill>
              </a:rPr>
              <a:pPr/>
              <a:t>6/22/2013</a:t>
            </a:fld>
            <a:endParaRPr lang="en-US">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n-US">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4781D463-A22A-4831-ABF9-6C92C9FF56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575692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4 Marcador de fecha"/>
          <p:cNvSpPr>
            <a:spLocks noGrp="1"/>
          </p:cNvSpPr>
          <p:nvPr>
            <p:ph type="dt" sz="half" idx="10"/>
          </p:nvPr>
        </p:nvSpPr>
        <p:spPr/>
        <p:txBody>
          <a:bodyPr/>
          <a:lstStyle/>
          <a:p>
            <a:fld id="{E85FA35C-00C4-4048-9371-84ADBFBA6285}" type="datetimeFigureOut">
              <a:rPr lang="en-US" smtClean="0">
                <a:solidFill>
                  <a:prstClr val="black">
                    <a:tint val="75000"/>
                  </a:prstClr>
                </a:solidFill>
              </a:rPr>
              <a:pPr/>
              <a:t>6/22/2013</a:t>
            </a:fld>
            <a:endParaRPr lang="en-U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n-U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4781D463-A22A-4831-ABF9-6C92C9FF56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492159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4 Marcador de fecha"/>
          <p:cNvSpPr>
            <a:spLocks noGrp="1"/>
          </p:cNvSpPr>
          <p:nvPr>
            <p:ph type="dt" sz="half" idx="10"/>
          </p:nvPr>
        </p:nvSpPr>
        <p:spPr/>
        <p:txBody>
          <a:bodyPr/>
          <a:lstStyle/>
          <a:p>
            <a:fld id="{E85FA35C-00C4-4048-9371-84ADBFBA6285}" type="datetimeFigureOut">
              <a:rPr lang="en-US" smtClean="0">
                <a:solidFill>
                  <a:prstClr val="black">
                    <a:tint val="75000"/>
                  </a:prstClr>
                </a:solidFill>
              </a:rPr>
              <a:pPr/>
              <a:t>6/22/2013</a:t>
            </a:fld>
            <a:endParaRPr lang="en-U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n-U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4781D463-A22A-4831-ABF9-6C92C9FF56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7879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mtClean="0"/>
              <a:t>Click to edit Master title style</a:t>
            </a:r>
            <a:endParaRPr lang="en-US"/>
          </a:p>
        </p:txBody>
      </p:sp>
      <p:sp>
        <p:nvSpPr>
          <p:cNvPr id="3" name="2 Marcador de texto vertical"/>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3 Marcador de fecha"/>
          <p:cNvSpPr>
            <a:spLocks noGrp="1"/>
          </p:cNvSpPr>
          <p:nvPr>
            <p:ph type="dt" sz="half" idx="10"/>
          </p:nvPr>
        </p:nvSpPr>
        <p:spPr/>
        <p:txBody>
          <a:bodyPr/>
          <a:lstStyle/>
          <a:p>
            <a:fld id="{E85FA35C-00C4-4048-9371-84ADBFBA6285}" type="datetimeFigureOut">
              <a:rPr lang="en-US" smtClean="0">
                <a:solidFill>
                  <a:prstClr val="black">
                    <a:tint val="75000"/>
                  </a:prstClr>
                </a:solidFill>
              </a:rPr>
              <a:pPr/>
              <a:t>6/22/2013</a:t>
            </a:fld>
            <a:endParaRPr lang="en-U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n-U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4781D463-A22A-4831-ABF9-6C92C9FF56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53027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3 Marcador de fecha"/>
          <p:cNvSpPr>
            <a:spLocks noGrp="1"/>
          </p:cNvSpPr>
          <p:nvPr>
            <p:ph type="dt" sz="half" idx="10"/>
          </p:nvPr>
        </p:nvSpPr>
        <p:spPr/>
        <p:txBody>
          <a:bodyPr/>
          <a:lstStyle/>
          <a:p>
            <a:fld id="{E85FA35C-00C4-4048-9371-84ADBFBA6285}" type="datetimeFigureOut">
              <a:rPr lang="en-US" smtClean="0">
                <a:solidFill>
                  <a:prstClr val="black">
                    <a:tint val="75000"/>
                  </a:prstClr>
                </a:solidFill>
              </a:rPr>
              <a:pPr/>
              <a:t>6/22/2013</a:t>
            </a:fld>
            <a:endParaRPr lang="en-U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n-U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4781D463-A22A-4831-ABF9-6C92C9FF56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795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5FA35C-00C4-4048-9371-84ADBFBA6285}" type="datetimeFigureOut">
              <a:rPr lang="en-US" smtClean="0"/>
              <a:t>6/22/2013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81D463-A22A-4831-ABF9-6C92C9FF566C}" type="slidenum">
              <a:rPr lang="en-US" smtClean="0"/>
              <a:t>‹#›</a:t>
            </a:fld>
            <a:endParaRPr lang="en-US"/>
          </a:p>
        </p:txBody>
      </p:sp>
    </p:spTree>
    <p:extLst>
      <p:ext uri="{BB962C8B-B14F-4D97-AF65-F5344CB8AC3E}">
        <p14:creationId xmlns:p14="http://schemas.microsoft.com/office/powerpoint/2010/main" val="3608352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5FA35C-00C4-4048-9371-84ADBFBA6285}" type="datetimeFigureOut">
              <a:rPr lang="en-US" smtClean="0"/>
              <a:t>6/22/2013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81D463-A22A-4831-ABF9-6C92C9FF566C}" type="slidenum">
              <a:rPr lang="en-US" smtClean="0"/>
              <a:t>‹#›</a:t>
            </a:fld>
            <a:endParaRPr lang="en-US"/>
          </a:p>
        </p:txBody>
      </p:sp>
    </p:spTree>
    <p:extLst>
      <p:ext uri="{BB962C8B-B14F-4D97-AF65-F5344CB8AC3E}">
        <p14:creationId xmlns:p14="http://schemas.microsoft.com/office/powerpoint/2010/main" val="3185560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5FA35C-00C4-4048-9371-84ADBFBA6285}" type="datetimeFigureOut">
              <a:rPr lang="en-US" smtClean="0"/>
              <a:t>6/22/2013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81D463-A22A-4831-ABF9-6C92C9FF566C}" type="slidenum">
              <a:rPr lang="en-US" smtClean="0"/>
              <a:t>‹#›</a:t>
            </a:fld>
            <a:endParaRPr lang="en-US"/>
          </a:p>
        </p:txBody>
      </p:sp>
    </p:spTree>
    <p:extLst>
      <p:ext uri="{BB962C8B-B14F-4D97-AF65-F5344CB8AC3E}">
        <p14:creationId xmlns:p14="http://schemas.microsoft.com/office/powerpoint/2010/main" val="134442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5FA35C-00C4-4048-9371-84ADBFBA6285}" type="datetimeFigureOut">
              <a:rPr lang="en-US" smtClean="0"/>
              <a:t>6/22/2013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81D463-A22A-4831-ABF9-6C92C9FF566C}" type="slidenum">
              <a:rPr lang="en-US" smtClean="0"/>
              <a:t>‹#›</a:t>
            </a:fld>
            <a:endParaRPr lang="en-US"/>
          </a:p>
        </p:txBody>
      </p:sp>
    </p:spTree>
    <p:extLst>
      <p:ext uri="{BB962C8B-B14F-4D97-AF65-F5344CB8AC3E}">
        <p14:creationId xmlns:p14="http://schemas.microsoft.com/office/powerpoint/2010/main" val="4241668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5FA35C-00C4-4048-9371-84ADBFBA6285}" type="datetimeFigureOut">
              <a:rPr lang="en-US" smtClean="0"/>
              <a:t>6/22/2013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81D463-A22A-4831-ABF9-6C92C9FF566C}" type="slidenum">
              <a:rPr lang="en-US" smtClean="0"/>
              <a:t>‹#›</a:t>
            </a:fld>
            <a:endParaRPr lang="en-US"/>
          </a:p>
        </p:txBody>
      </p:sp>
    </p:spTree>
    <p:extLst>
      <p:ext uri="{BB962C8B-B14F-4D97-AF65-F5344CB8AC3E}">
        <p14:creationId xmlns:p14="http://schemas.microsoft.com/office/powerpoint/2010/main" val="1920110645"/>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1554480"/>
            <a:ext cx="2073348" cy="1979466"/>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454400" y="1547036"/>
            <a:ext cx="4222308" cy="388620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162800" y="189468"/>
            <a:ext cx="1828800" cy="365125"/>
          </a:xfrm>
          <a:prstGeom prst="rect">
            <a:avLst/>
          </a:prstGeom>
        </p:spPr>
        <p:txBody>
          <a:bodyPr vert="horz" lIns="91440" tIns="45720" rIns="91440" bIns="45720" rtlCol="0" anchor="t"/>
          <a:lstStyle>
            <a:lvl1pPr algn="l">
              <a:defRPr sz="1200">
                <a:solidFill>
                  <a:schemeClr val="tx1">
                    <a:tint val="75000"/>
                  </a:schemeClr>
                </a:solidFill>
              </a:defRPr>
            </a:lvl1pPr>
          </a:lstStyle>
          <a:p>
            <a:fld id="{E85FA35C-00C4-4048-9371-84ADBFBA6285}" type="datetimeFigureOut">
              <a:rPr lang="en-US" smtClean="0"/>
              <a:t>6/22/2013</a:t>
            </a:fld>
            <a:endParaRPr lang="en-US"/>
          </a:p>
        </p:txBody>
      </p:sp>
      <p:sp>
        <p:nvSpPr>
          <p:cNvPr id="5" name="Footer Placeholder 4"/>
          <p:cNvSpPr>
            <a:spLocks noGrp="1"/>
          </p:cNvSpPr>
          <p:nvPr>
            <p:ph type="ftr" sz="quarter" idx="3"/>
          </p:nvPr>
        </p:nvSpPr>
        <p:spPr>
          <a:xfrm>
            <a:off x="1069848" y="6356350"/>
            <a:ext cx="5102352" cy="365125"/>
          </a:xfrm>
          <a:prstGeom prst="rect">
            <a:avLst/>
          </a:prstGeom>
        </p:spPr>
        <p:txBody>
          <a:bodyPr vert="horz" lIns="91440" tIns="45720" rIns="91440" bIns="45720" rtlCol="0" anchor="t"/>
          <a:lstStyle>
            <a:lvl1pPr algn="l">
              <a:defRPr sz="1200">
                <a:solidFill>
                  <a:schemeClr val="tx1"/>
                </a:solidFill>
              </a:defRPr>
            </a:lvl1pPr>
          </a:lstStyle>
          <a:p>
            <a:endParaRPr lang="en-US"/>
          </a:p>
        </p:txBody>
      </p:sp>
      <p:sp>
        <p:nvSpPr>
          <p:cNvPr id="6" name="Slide Number Placeholder 5"/>
          <p:cNvSpPr>
            <a:spLocks noGrp="1"/>
          </p:cNvSpPr>
          <p:nvPr>
            <p:ph type="sldNum" sz="quarter" idx="4"/>
          </p:nvPr>
        </p:nvSpPr>
        <p:spPr>
          <a:xfrm>
            <a:off x="7159752" y="6356350"/>
            <a:ext cx="1137684" cy="365125"/>
          </a:xfrm>
          <a:prstGeom prst="rect">
            <a:avLst/>
          </a:prstGeom>
        </p:spPr>
        <p:txBody>
          <a:bodyPr vert="horz" lIns="91440" tIns="45720" rIns="91440" bIns="45720" rtlCol="0" anchor="t"/>
          <a:lstStyle>
            <a:lvl1pPr algn="l">
              <a:defRPr sz="1200">
                <a:solidFill>
                  <a:schemeClr val="tx1">
                    <a:tint val="75000"/>
                  </a:schemeClr>
                </a:solidFill>
              </a:defRPr>
            </a:lvl1pPr>
          </a:lstStyle>
          <a:p>
            <a:fld id="{4781D463-A22A-4831-ABF9-6C92C9FF566C}"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txStyles>
    <p:titleStyle>
      <a:lvl1pPr algn="l" defTabSz="914400" rtl="0" eaLnBrk="1" latinLnBrk="0" hangingPunct="1">
        <a:spcBef>
          <a:spcPct val="0"/>
        </a:spcBef>
        <a:buNone/>
        <a:defRPr sz="18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1554480"/>
            <a:ext cx="2073348" cy="1979466"/>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454400" y="1547036"/>
            <a:ext cx="4222308" cy="388620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162800" y="189468"/>
            <a:ext cx="1828800" cy="365125"/>
          </a:xfrm>
          <a:prstGeom prst="rect">
            <a:avLst/>
          </a:prstGeom>
        </p:spPr>
        <p:txBody>
          <a:bodyPr vert="horz" lIns="91440" tIns="45720" rIns="91440" bIns="45720" rtlCol="0" anchor="t"/>
          <a:lstStyle>
            <a:lvl1pPr algn="l">
              <a:defRPr sz="1200">
                <a:solidFill>
                  <a:schemeClr val="tx1">
                    <a:tint val="75000"/>
                  </a:schemeClr>
                </a:solidFill>
              </a:defRPr>
            </a:lvl1pPr>
          </a:lstStyle>
          <a:p>
            <a:fld id="{E85FA35C-00C4-4048-9371-84ADBFBA6285}" type="datetimeFigureOut">
              <a:rPr lang="en-US" smtClean="0"/>
              <a:t>6/22/2013</a:t>
            </a:fld>
            <a:endParaRPr lang="en-US"/>
          </a:p>
        </p:txBody>
      </p:sp>
      <p:sp>
        <p:nvSpPr>
          <p:cNvPr id="5" name="Footer Placeholder 4"/>
          <p:cNvSpPr>
            <a:spLocks noGrp="1"/>
          </p:cNvSpPr>
          <p:nvPr>
            <p:ph type="ftr" sz="quarter" idx="3"/>
          </p:nvPr>
        </p:nvSpPr>
        <p:spPr>
          <a:xfrm>
            <a:off x="1069848" y="6356350"/>
            <a:ext cx="5102352" cy="365125"/>
          </a:xfrm>
          <a:prstGeom prst="rect">
            <a:avLst/>
          </a:prstGeom>
        </p:spPr>
        <p:txBody>
          <a:bodyPr vert="horz" lIns="91440" tIns="45720" rIns="91440" bIns="45720" rtlCol="0" anchor="t"/>
          <a:lstStyle>
            <a:lvl1pPr algn="l">
              <a:defRPr sz="1200">
                <a:solidFill>
                  <a:schemeClr val="tx1"/>
                </a:solidFill>
              </a:defRPr>
            </a:lvl1pPr>
          </a:lstStyle>
          <a:p>
            <a:endParaRPr lang="en-US"/>
          </a:p>
        </p:txBody>
      </p:sp>
      <p:sp>
        <p:nvSpPr>
          <p:cNvPr id="6" name="Slide Number Placeholder 5"/>
          <p:cNvSpPr>
            <a:spLocks noGrp="1"/>
          </p:cNvSpPr>
          <p:nvPr>
            <p:ph type="sldNum" sz="quarter" idx="4"/>
          </p:nvPr>
        </p:nvSpPr>
        <p:spPr>
          <a:xfrm>
            <a:off x="7159752" y="6356350"/>
            <a:ext cx="1137684" cy="365125"/>
          </a:xfrm>
          <a:prstGeom prst="rect">
            <a:avLst/>
          </a:prstGeom>
        </p:spPr>
        <p:txBody>
          <a:bodyPr vert="horz" lIns="91440" tIns="45720" rIns="91440" bIns="45720" rtlCol="0" anchor="t"/>
          <a:lstStyle>
            <a:lvl1pPr algn="l">
              <a:defRPr sz="1200">
                <a:solidFill>
                  <a:schemeClr val="tx1">
                    <a:tint val="75000"/>
                  </a:schemeClr>
                </a:solidFill>
              </a:defRPr>
            </a:lvl1pPr>
          </a:lstStyle>
          <a:p>
            <a:fld id="{4781D463-A22A-4831-ABF9-6C92C9FF566C}"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txStyles>
    <p:titleStyle>
      <a:lvl1pPr algn="l" defTabSz="914400" rtl="0" eaLnBrk="1" latinLnBrk="0" hangingPunct="1">
        <a:spcBef>
          <a:spcPct val="0"/>
        </a:spcBef>
        <a:buNone/>
        <a:defRPr sz="18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5FA35C-00C4-4048-9371-84ADBFBA6285}" type="datetimeFigureOut">
              <a:rPr lang="en-US" smtClean="0">
                <a:solidFill>
                  <a:prstClr val="white">
                    <a:tint val="75000"/>
                  </a:prstClr>
                </a:solidFill>
              </a:rPr>
              <a:pPr/>
              <a:t>6/22/2013</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81D463-A22A-4831-ABF9-6C92C9FF566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084026469"/>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C:\Documents and Settings\user\Mis documentos\IMAGENES4\simon-spectro.jpg"/>
          <p:cNvPicPr>
            <a:picLocks noChangeAspect="1" noChangeArrowheads="1"/>
          </p:cNvPicPr>
          <p:nvPr/>
        </p:nvPicPr>
        <p:blipFill>
          <a:blip r:embed="rId13"/>
          <a:srcRect/>
          <a:stretch>
            <a:fillRect/>
          </a:stretch>
        </p:blipFill>
        <p:spPr bwMode="auto">
          <a:xfrm>
            <a:off x="0" y="0"/>
            <a:ext cx="9144000" cy="6858000"/>
          </a:xfrm>
          <a:prstGeom prst="rect">
            <a:avLst/>
          </a:prstGeom>
          <a:noFill/>
        </p:spPr>
      </p:pic>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Haga clic para modificar el estilo de título del patrón</a:t>
            </a:r>
            <a:endParaRPr lang="en-US" dirty="0"/>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endParaRPr lang="en-US" dirty="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5FA35C-00C4-4048-9371-84ADBFBA6285}" type="datetimeFigureOut">
              <a:rPr lang="en-US" smtClean="0">
                <a:solidFill>
                  <a:prstClr val="black">
                    <a:tint val="75000"/>
                  </a:prstClr>
                </a:solidFill>
              </a:rPr>
              <a:pPr/>
              <a:t>6/22/2013</a:t>
            </a:fld>
            <a:endParaRPr lang="en-US">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81D463-A22A-4831-ABF9-6C92C9FF56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9308753"/>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b="1" kern="1200">
          <a:ln>
            <a:solidFill>
              <a:sysClr val="windowText" lastClr="000000"/>
            </a:solidFill>
          </a:ln>
          <a:solidFill>
            <a:srgbClr val="FFC000"/>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ln>
            <a:solidFill>
              <a:sysClr val="windowText" lastClr="000000"/>
            </a:solidFill>
          </a:ln>
          <a:solidFill>
            <a:srgbClr val="00B0F0"/>
          </a:solidFill>
          <a:latin typeface="Arial Narrow"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ln>
            <a:solidFill>
              <a:sysClr val="windowText" lastClr="000000"/>
            </a:solidFill>
          </a:ln>
          <a:solidFill>
            <a:srgbClr val="00B0F0"/>
          </a:solidFill>
          <a:latin typeface="Arial Narrow"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ln>
            <a:solidFill>
              <a:sysClr val="windowText" lastClr="000000"/>
            </a:solidFill>
          </a:ln>
          <a:solidFill>
            <a:srgbClr val="00B0F0"/>
          </a:solidFill>
          <a:latin typeface="Arial Narrow"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ln>
            <a:solidFill>
              <a:sysClr val="windowText" lastClr="000000"/>
            </a:solidFill>
          </a:ln>
          <a:solidFill>
            <a:srgbClr val="00B0F0"/>
          </a:solidFill>
          <a:latin typeface="Arial Narrow"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ln>
            <a:solidFill>
              <a:sysClr val="windowText" lastClr="000000"/>
            </a:solidFill>
          </a:ln>
          <a:solidFill>
            <a:srgbClr val="00B0F0"/>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35.xm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1"/>
            <a:ext cx="7772400" cy="2228850"/>
          </a:xfrm>
        </p:spPr>
        <p:txBody>
          <a:bodyPr>
            <a:prstTxWarp prst="textPlain">
              <a:avLst/>
            </a:prstTxWarp>
            <a:noAutofit/>
          </a:bodyPr>
          <a:lstStyle/>
          <a:p>
            <a:r>
              <a:rPr lang="en-US" sz="5400" dirty="0" err="1" smtClean="0">
                <a:effectLst>
                  <a:outerShdw blurRad="50800" dist="38100" dir="5400000" algn="t" rotWithShape="0">
                    <a:prstClr val="black">
                      <a:alpha val="40000"/>
                    </a:prstClr>
                  </a:outerShdw>
                </a:effectLst>
              </a:rPr>
              <a:t>Ephphatha</a:t>
            </a:r>
            <a:r>
              <a:rPr lang="en-US" sz="5400" dirty="0" smtClean="0">
                <a:effectLst>
                  <a:outerShdw blurRad="50800" dist="38100" dir="5400000" algn="t" rotWithShape="0">
                    <a:prstClr val="black">
                      <a:alpha val="40000"/>
                    </a:prstClr>
                  </a:outerShdw>
                </a:effectLst>
              </a:rPr>
              <a:t/>
            </a:r>
            <a:br>
              <a:rPr lang="en-US" sz="5400" dirty="0" smtClean="0">
                <a:effectLst>
                  <a:outerShdw blurRad="50800" dist="38100" dir="5400000" algn="t" rotWithShape="0">
                    <a:prstClr val="black">
                      <a:alpha val="40000"/>
                    </a:prstClr>
                  </a:outerShdw>
                </a:effectLst>
              </a:rPr>
            </a:br>
            <a:r>
              <a:rPr lang="en-US" sz="5400" dirty="0" smtClean="0">
                <a:effectLst>
                  <a:outerShdw blurRad="50800" dist="38100" dir="5400000" algn="t" rotWithShape="0">
                    <a:prstClr val="black">
                      <a:alpha val="40000"/>
                    </a:prstClr>
                  </a:outerShdw>
                </a:effectLst>
              </a:rPr>
              <a:t>“Be Open”</a:t>
            </a:r>
            <a:endParaRPr lang="en-US" sz="5400" dirty="0">
              <a:effectLst>
                <a:outerShdw blurRad="50800" dist="38100" dir="5400000" algn="t" rotWithShape="0">
                  <a:prstClr val="black">
                    <a:alpha val="40000"/>
                  </a:prstClr>
                </a:outerShdw>
              </a:effectLst>
            </a:endParaRPr>
          </a:p>
        </p:txBody>
      </p:sp>
      <p:sp>
        <p:nvSpPr>
          <p:cNvPr id="3" name="Subtitle 2"/>
          <p:cNvSpPr>
            <a:spLocks noGrp="1"/>
          </p:cNvSpPr>
          <p:nvPr>
            <p:ph type="subTitle" idx="1"/>
          </p:nvPr>
        </p:nvSpPr>
        <p:spPr/>
        <p:txBody>
          <a:bodyPr>
            <a:normAutofit/>
          </a:bodyPr>
          <a:lstStyle/>
          <a:p>
            <a:r>
              <a:rPr lang="en-US" sz="3600" dirty="0" smtClean="0">
                <a:solidFill>
                  <a:schemeClr val="bg1"/>
                </a:solidFill>
                <a:effectLst>
                  <a:outerShdw blurRad="50800" dist="38100" dir="2700000" algn="tl" rotWithShape="0">
                    <a:prstClr val="black">
                      <a:alpha val="40000"/>
                    </a:prstClr>
                  </a:outerShdw>
                </a:effectLst>
                <a:latin typeface="Arial Black" pitchFamily="34" charset="0"/>
              </a:rPr>
              <a:t>Mark 7:31-35</a:t>
            </a:r>
            <a:endParaRPr lang="en-US" sz="3600" dirty="0">
              <a:solidFill>
                <a:schemeClr val="bg1"/>
              </a:solidFill>
              <a:effectLst>
                <a:outerShdw blurRad="50800" dist="38100" dir="2700000" algn="tl" rotWithShape="0">
                  <a:prstClr val="black">
                    <a:alpha val="40000"/>
                  </a:prstClr>
                </a:outerShdw>
              </a:effectLst>
              <a:latin typeface="Arial Black" pitchFamily="34" charset="0"/>
            </a:endParaRPr>
          </a:p>
        </p:txBody>
      </p:sp>
    </p:spTree>
    <p:extLst>
      <p:ext uri="{BB962C8B-B14F-4D97-AF65-F5344CB8AC3E}">
        <p14:creationId xmlns:p14="http://schemas.microsoft.com/office/powerpoint/2010/main" val="31123426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Rejection Of </a:t>
            </a:r>
            <a:r>
              <a:rPr lang="en-US" dirty="0" smtClean="0">
                <a:solidFill>
                  <a:srgbClr val="FFC000"/>
                </a:solidFill>
              </a:rPr>
              <a:t>God’s Word </a:t>
            </a:r>
            <a:r>
              <a:rPr lang="en-US" dirty="0" smtClean="0"/>
              <a:t>Every Time</a:t>
            </a:r>
            <a:endParaRPr lang="en-US" dirty="0"/>
          </a:p>
        </p:txBody>
      </p:sp>
      <p:sp>
        <p:nvSpPr>
          <p:cNvPr id="3" name="Content Placeholder 2"/>
          <p:cNvSpPr>
            <a:spLocks noGrp="1"/>
          </p:cNvSpPr>
          <p:nvPr>
            <p:ph idx="1"/>
          </p:nvPr>
        </p:nvSpPr>
        <p:spPr>
          <a:xfrm>
            <a:off x="457200" y="1600200"/>
            <a:ext cx="8229600" cy="5105400"/>
          </a:xfrm>
        </p:spPr>
        <p:txBody>
          <a:bodyPr>
            <a:normAutofit/>
          </a:bodyPr>
          <a:lstStyle/>
          <a:p>
            <a:r>
              <a:rPr lang="en-US" b="1" u="sng" dirty="0" smtClean="0">
                <a:solidFill>
                  <a:srgbClr val="FFC000"/>
                </a:solidFill>
              </a:rPr>
              <a:t>Modernism</a:t>
            </a:r>
            <a:r>
              <a:rPr lang="en-US" dirty="0" smtClean="0"/>
              <a:t>: “Rejecting what is traditional and old”</a:t>
            </a:r>
          </a:p>
          <a:p>
            <a:r>
              <a:rPr lang="en-US" b="1" u="sng" dirty="0" smtClean="0">
                <a:solidFill>
                  <a:srgbClr val="FFC000"/>
                </a:solidFill>
              </a:rPr>
              <a:t>Evolution</a:t>
            </a:r>
            <a:r>
              <a:rPr lang="en-US" dirty="0" smtClean="0"/>
              <a:t>: “All living things share a common descent”</a:t>
            </a:r>
          </a:p>
          <a:p>
            <a:pPr lvl="1"/>
            <a:r>
              <a:rPr lang="en-US" dirty="0" smtClean="0"/>
              <a:t>(the human animal, animal rights, survival of the fittest, eugenics, abortion, racism, etc.)</a:t>
            </a:r>
          </a:p>
          <a:p>
            <a:r>
              <a:rPr lang="en-US" b="1" u="sng" dirty="0" smtClean="0">
                <a:solidFill>
                  <a:srgbClr val="FFC000"/>
                </a:solidFill>
              </a:rPr>
              <a:t>Relativism</a:t>
            </a:r>
            <a:r>
              <a:rPr lang="en-US" dirty="0" smtClean="0"/>
              <a:t>: “there is no absolute truth”</a:t>
            </a:r>
          </a:p>
        </p:txBody>
      </p:sp>
    </p:spTree>
    <p:extLst>
      <p:ext uri="{BB962C8B-B14F-4D97-AF65-F5344CB8AC3E}">
        <p14:creationId xmlns:p14="http://schemas.microsoft.com/office/powerpoint/2010/main" val="3949373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Rejection Of </a:t>
            </a:r>
            <a:r>
              <a:rPr lang="en-US" dirty="0" smtClean="0">
                <a:solidFill>
                  <a:srgbClr val="FFC000"/>
                </a:solidFill>
              </a:rPr>
              <a:t>God’s Word </a:t>
            </a:r>
            <a:r>
              <a:rPr lang="en-US" dirty="0" smtClean="0"/>
              <a:t>Every Time</a:t>
            </a:r>
            <a:endParaRPr lang="en-US" dirty="0"/>
          </a:p>
        </p:txBody>
      </p:sp>
      <p:sp>
        <p:nvSpPr>
          <p:cNvPr id="3" name="Content Placeholder 2"/>
          <p:cNvSpPr>
            <a:spLocks noGrp="1"/>
          </p:cNvSpPr>
          <p:nvPr>
            <p:ph idx="1"/>
          </p:nvPr>
        </p:nvSpPr>
        <p:spPr>
          <a:xfrm>
            <a:off x="457200" y="1600200"/>
            <a:ext cx="8229600" cy="5105400"/>
          </a:xfrm>
        </p:spPr>
        <p:txBody>
          <a:bodyPr>
            <a:normAutofit/>
          </a:bodyPr>
          <a:lstStyle/>
          <a:p>
            <a:r>
              <a:rPr lang="en-US" b="1" u="sng" dirty="0" smtClean="0">
                <a:solidFill>
                  <a:srgbClr val="FFC000"/>
                </a:solidFill>
              </a:rPr>
              <a:t>Naturalism</a:t>
            </a:r>
            <a:r>
              <a:rPr lang="en-US" dirty="0" smtClean="0"/>
              <a:t>: “The universe is guided and controlled by purely natural laws and natural forces”</a:t>
            </a:r>
          </a:p>
          <a:p>
            <a:pPr lvl="1"/>
            <a:r>
              <a:rPr lang="en-US" dirty="0" smtClean="0"/>
              <a:t>“The </a:t>
            </a:r>
            <a:r>
              <a:rPr lang="en-US" dirty="0"/>
              <a:t>Cosmos is all that is or was or ever will </a:t>
            </a:r>
            <a:r>
              <a:rPr lang="en-US" dirty="0" smtClean="0"/>
              <a:t>be” (Carl Sagan)</a:t>
            </a:r>
          </a:p>
          <a:p>
            <a:r>
              <a:rPr lang="en-US" b="1" u="sng" dirty="0" smtClean="0">
                <a:solidFill>
                  <a:srgbClr val="FFC000"/>
                </a:solidFill>
              </a:rPr>
              <a:t>Humanism</a:t>
            </a:r>
            <a:r>
              <a:rPr lang="en-US" dirty="0" smtClean="0"/>
              <a:t>: “Man, independent of God, determines truth”</a:t>
            </a:r>
          </a:p>
          <a:p>
            <a:r>
              <a:rPr lang="en-US" b="1" u="sng" dirty="0" smtClean="0">
                <a:solidFill>
                  <a:srgbClr val="FFC000"/>
                </a:solidFill>
              </a:rPr>
              <a:t>Situation Ethics</a:t>
            </a:r>
            <a:r>
              <a:rPr lang="en-US" dirty="0" smtClean="0"/>
              <a:t>: “God’s laws can sometimes be set aside depending on the situation”</a:t>
            </a:r>
            <a:endParaRPr lang="en-US" dirty="0"/>
          </a:p>
        </p:txBody>
      </p:sp>
    </p:spTree>
    <p:extLst>
      <p:ext uri="{BB962C8B-B14F-4D97-AF65-F5344CB8AC3E}">
        <p14:creationId xmlns:p14="http://schemas.microsoft.com/office/powerpoint/2010/main" val="1079308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Satan’s Original Lies</a:t>
            </a:r>
            <a:endParaRPr lang="en-US" dirty="0"/>
          </a:p>
        </p:txBody>
      </p:sp>
      <p:sp>
        <p:nvSpPr>
          <p:cNvPr id="3" name="Content Placeholder 2"/>
          <p:cNvSpPr>
            <a:spLocks noGrp="1"/>
          </p:cNvSpPr>
          <p:nvPr>
            <p:ph idx="1"/>
          </p:nvPr>
        </p:nvSpPr>
        <p:spPr>
          <a:xfrm>
            <a:off x="457200" y="1600200"/>
            <a:ext cx="8229600" cy="5105400"/>
          </a:xfrm>
        </p:spPr>
        <p:txBody>
          <a:bodyPr>
            <a:noAutofit/>
          </a:bodyPr>
          <a:lstStyle/>
          <a:p>
            <a:pPr marL="514350" indent="-514350">
              <a:buFont typeface="+mj-lt"/>
              <a:buAutoNum type="arabicPeriod" startAt="2"/>
            </a:pPr>
            <a:r>
              <a:rPr lang="en-US" sz="3600" dirty="0" smtClean="0">
                <a:solidFill>
                  <a:srgbClr val="FFC000"/>
                </a:solidFill>
              </a:rPr>
              <a:t>“The Character of God is Questionable”</a:t>
            </a:r>
          </a:p>
          <a:p>
            <a:pPr lvl="1">
              <a:buClr>
                <a:srgbClr val="FFC000"/>
              </a:buClr>
              <a:buSzPct val="110000"/>
              <a:buFont typeface="Wingdings" pitchFamily="2" charset="2"/>
              <a:buChar char="M"/>
            </a:pPr>
            <a:r>
              <a:rPr lang="en-US" sz="3200" dirty="0" smtClean="0"/>
              <a:t>EXAGGERATIVE </a:t>
            </a:r>
          </a:p>
          <a:p>
            <a:pPr lvl="2"/>
            <a:r>
              <a:rPr lang="en-US" sz="2800" dirty="0" smtClean="0"/>
              <a:t>“but </a:t>
            </a:r>
            <a:r>
              <a:rPr lang="en-US" sz="2800" dirty="0"/>
              <a:t>of the fruit of the tree which is in the midst of the garden, God has said, ‘You shall not eat it, nor shall you touch it, lest you die</a:t>
            </a:r>
            <a:r>
              <a:rPr lang="en-US" sz="2800" dirty="0" smtClean="0"/>
              <a:t>.’ Then </a:t>
            </a:r>
            <a:r>
              <a:rPr lang="en-US" sz="2800" dirty="0"/>
              <a:t>the serpent said to the woman, </a:t>
            </a:r>
            <a:r>
              <a:rPr lang="en-US" sz="2800" dirty="0" smtClean="0"/>
              <a:t>‘</a:t>
            </a:r>
            <a:r>
              <a:rPr lang="en-US" sz="2800" b="1" dirty="0" smtClean="0">
                <a:solidFill>
                  <a:srgbClr val="FFC000"/>
                </a:solidFill>
              </a:rPr>
              <a:t>You </a:t>
            </a:r>
            <a:r>
              <a:rPr lang="en-US" sz="2800" b="1" dirty="0">
                <a:solidFill>
                  <a:srgbClr val="FFC000"/>
                </a:solidFill>
              </a:rPr>
              <a:t>will not surely </a:t>
            </a:r>
            <a:r>
              <a:rPr lang="en-US" sz="2800" b="1" dirty="0" smtClean="0">
                <a:solidFill>
                  <a:srgbClr val="FFC000"/>
                </a:solidFill>
              </a:rPr>
              <a:t>die</a:t>
            </a:r>
            <a:r>
              <a:rPr lang="en-US" sz="2800" dirty="0" smtClean="0"/>
              <a:t>’” (Gen. 3:3, 4)</a:t>
            </a:r>
            <a:endParaRPr lang="en-US" sz="2800" dirty="0"/>
          </a:p>
        </p:txBody>
      </p:sp>
    </p:spTree>
    <p:extLst>
      <p:ext uri="{BB962C8B-B14F-4D97-AF65-F5344CB8AC3E}">
        <p14:creationId xmlns:p14="http://schemas.microsoft.com/office/powerpoint/2010/main" val="214500675"/>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anim calcmode="lin" valueType="num">
                                      <p:cBhvr>
                                        <p:cTn id="10" dur="500" fill="hold"/>
                                        <p:tgtEl>
                                          <p:spTgt spid="3">
                                            <p:txEl>
                                              <p:pRg st="2" end="2"/>
                                            </p:txEl>
                                          </p:spTgt>
                                        </p:tgtEl>
                                        <p:attrNameLst>
                                          <p:attrName>ppt_x</p:attrName>
                                        </p:attrNameLst>
                                      </p:cBhvr>
                                      <p:tavLst>
                                        <p:tav tm="0">
                                          <p:val>
                                            <p:fltVal val="0.5"/>
                                          </p:val>
                                        </p:tav>
                                        <p:tav tm="100000">
                                          <p:val>
                                            <p:strVal val="#ppt_x"/>
                                          </p:val>
                                        </p:tav>
                                      </p:tavLst>
                                    </p:anim>
                                    <p:anim calcmode="lin" valueType="num">
                                      <p:cBhvr>
                                        <p:cTn id="11" dur="500" fill="hold"/>
                                        <p:tgtEl>
                                          <p:spTgt spid="3">
                                            <p:txEl>
                                              <p:pRg st="2" end="2"/>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Satan’s Original Lies</a:t>
            </a:r>
            <a:endParaRPr lang="en-US" dirty="0"/>
          </a:p>
        </p:txBody>
      </p:sp>
      <p:sp>
        <p:nvSpPr>
          <p:cNvPr id="3" name="Content Placeholder 2"/>
          <p:cNvSpPr>
            <a:spLocks noGrp="1"/>
          </p:cNvSpPr>
          <p:nvPr>
            <p:ph idx="1"/>
          </p:nvPr>
        </p:nvSpPr>
        <p:spPr>
          <a:xfrm>
            <a:off x="457200" y="1600200"/>
            <a:ext cx="8229600" cy="5257800"/>
          </a:xfrm>
        </p:spPr>
        <p:txBody>
          <a:bodyPr>
            <a:normAutofit lnSpcReduction="10000"/>
          </a:bodyPr>
          <a:lstStyle/>
          <a:p>
            <a:pPr marL="514350" indent="-514350">
              <a:buFont typeface="+mj-lt"/>
              <a:buAutoNum type="arabicPeriod" startAt="2"/>
            </a:pPr>
            <a:r>
              <a:rPr lang="en-US" sz="3600" dirty="0" smtClean="0">
                <a:solidFill>
                  <a:srgbClr val="FFC000"/>
                </a:solidFill>
              </a:rPr>
              <a:t>“The Character of God is Questionable”</a:t>
            </a:r>
          </a:p>
          <a:p>
            <a:pPr lvl="1">
              <a:buClr>
                <a:srgbClr val="FFC000"/>
              </a:buClr>
              <a:buSzPct val="110000"/>
              <a:buFont typeface="Wingdings" pitchFamily="2" charset="2"/>
              <a:buChar char="M"/>
            </a:pPr>
            <a:r>
              <a:rPr lang="en-US" sz="3200" dirty="0" smtClean="0"/>
              <a:t>EXAGGERATIVE </a:t>
            </a:r>
          </a:p>
          <a:p>
            <a:pPr lvl="1">
              <a:buClr>
                <a:srgbClr val="FFC000"/>
              </a:buClr>
              <a:buSzPct val="110000"/>
              <a:buFont typeface="Wingdings" pitchFamily="2" charset="2"/>
              <a:buChar char="M"/>
            </a:pPr>
            <a:r>
              <a:rPr lang="en-US" sz="3200" dirty="0" smtClean="0"/>
              <a:t>DECEPTIVE</a:t>
            </a:r>
          </a:p>
          <a:p>
            <a:pPr lvl="2"/>
            <a:r>
              <a:rPr lang="en-US" sz="2800" dirty="0" smtClean="0"/>
              <a:t>“</a:t>
            </a:r>
            <a:r>
              <a:rPr lang="en-US" sz="2800" b="1" dirty="0" smtClean="0">
                <a:solidFill>
                  <a:srgbClr val="FFC000"/>
                </a:solidFill>
              </a:rPr>
              <a:t>For </a:t>
            </a:r>
            <a:r>
              <a:rPr lang="en-US" sz="2800" b="1" dirty="0">
                <a:solidFill>
                  <a:srgbClr val="FFC000"/>
                </a:solidFill>
              </a:rPr>
              <a:t>God knows </a:t>
            </a:r>
            <a:r>
              <a:rPr lang="en-US" sz="2800" dirty="0"/>
              <a:t>that in the day you eat of it your eyes will be </a:t>
            </a:r>
            <a:r>
              <a:rPr lang="en-US" sz="2800" dirty="0" smtClean="0"/>
              <a:t>opened”</a:t>
            </a:r>
          </a:p>
          <a:p>
            <a:pPr lvl="1">
              <a:buClr>
                <a:srgbClr val="FFC000"/>
              </a:buClr>
              <a:buSzPct val="110000"/>
              <a:buFont typeface="Wingdings" pitchFamily="2" charset="2"/>
              <a:buChar char="M"/>
            </a:pPr>
            <a:r>
              <a:rPr lang="en-US" sz="3200" dirty="0" smtClean="0"/>
              <a:t>SUPPRESSIVE</a:t>
            </a:r>
            <a:endParaRPr lang="en-US" sz="3200" dirty="0"/>
          </a:p>
          <a:p>
            <a:pPr lvl="2"/>
            <a:r>
              <a:rPr lang="en-US" sz="2800" dirty="0" smtClean="0"/>
              <a:t>“…and </a:t>
            </a:r>
            <a:r>
              <a:rPr lang="en-US" sz="2800" b="1" dirty="0">
                <a:solidFill>
                  <a:srgbClr val="FFC000"/>
                </a:solidFill>
              </a:rPr>
              <a:t>you will be</a:t>
            </a:r>
            <a:r>
              <a:rPr lang="en-US" sz="2800" dirty="0"/>
              <a:t> like </a:t>
            </a:r>
            <a:r>
              <a:rPr lang="en-US" sz="2800" dirty="0" smtClean="0"/>
              <a:t>God…”</a:t>
            </a:r>
          </a:p>
          <a:p>
            <a:pPr lvl="1">
              <a:buClr>
                <a:srgbClr val="FFC000"/>
              </a:buClr>
              <a:buSzPct val="110000"/>
              <a:buFont typeface="Wingdings" pitchFamily="2" charset="2"/>
              <a:buChar char="M"/>
            </a:pPr>
            <a:r>
              <a:rPr lang="en-US" sz="3200" dirty="0" smtClean="0"/>
              <a:t>UNLOVING </a:t>
            </a:r>
          </a:p>
          <a:p>
            <a:pPr lvl="2"/>
            <a:r>
              <a:rPr lang="en-US" sz="2800" dirty="0" smtClean="0"/>
              <a:t>“…and </a:t>
            </a:r>
            <a:r>
              <a:rPr lang="en-US" sz="2800" b="1" dirty="0" smtClean="0">
                <a:solidFill>
                  <a:srgbClr val="FFC000"/>
                </a:solidFill>
              </a:rPr>
              <a:t>you will be </a:t>
            </a:r>
            <a:r>
              <a:rPr lang="en-US" sz="2800" dirty="0" smtClean="0"/>
              <a:t>like God, </a:t>
            </a:r>
            <a:r>
              <a:rPr lang="en-US" sz="2800" b="1" dirty="0" smtClean="0">
                <a:solidFill>
                  <a:srgbClr val="FFC000"/>
                </a:solidFill>
              </a:rPr>
              <a:t>knowing </a:t>
            </a:r>
            <a:r>
              <a:rPr lang="en-US" sz="2800" b="1" dirty="0">
                <a:solidFill>
                  <a:srgbClr val="FFC000"/>
                </a:solidFill>
              </a:rPr>
              <a:t>good and </a:t>
            </a:r>
            <a:r>
              <a:rPr lang="en-US" sz="2800" b="1" dirty="0" smtClean="0">
                <a:solidFill>
                  <a:srgbClr val="FFC000"/>
                </a:solidFill>
              </a:rPr>
              <a:t>evil</a:t>
            </a:r>
            <a:r>
              <a:rPr lang="en-US" sz="2800" dirty="0" smtClean="0"/>
              <a:t>”</a:t>
            </a:r>
          </a:p>
          <a:p>
            <a:pPr lvl="1"/>
            <a:endParaRPr lang="en-US" sz="3200" dirty="0"/>
          </a:p>
        </p:txBody>
      </p:sp>
    </p:spTree>
    <p:extLst>
      <p:ext uri="{BB962C8B-B14F-4D97-AF65-F5344CB8AC3E}">
        <p14:creationId xmlns:p14="http://schemas.microsoft.com/office/powerpoint/2010/main" val="1381099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nodeType="clickEffect">
                                  <p:stCondLst>
                                    <p:cond delay="0"/>
                                  </p:stCondLst>
                                  <p:iterate type="wd">
                                    <p:tmPct val="10000"/>
                                  </p:iterate>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500" fill="hold"/>
                                        <p:tgtEl>
                                          <p:spTgt spid="3">
                                            <p:txEl>
                                              <p:pRg st="3" end="3"/>
                                            </p:txEl>
                                          </p:spTgt>
                                        </p:tgtEl>
                                        <p:attrNameLst>
                                          <p:attrName>ppt_w</p:attrName>
                                        </p:attrNameLst>
                                      </p:cBhvr>
                                      <p:tavLst>
                                        <p:tav tm="0">
                                          <p:val>
                                            <p:strVal val="4/3*#ppt_w"/>
                                          </p:val>
                                        </p:tav>
                                        <p:tav tm="100000">
                                          <p:val>
                                            <p:strVal val="#ppt_w"/>
                                          </p:val>
                                        </p:tav>
                                      </p:tavLst>
                                    </p:anim>
                                    <p:anim calcmode="lin" valueType="num">
                                      <p:cBhvr>
                                        <p:cTn id="8" dur="500" fill="hold"/>
                                        <p:tgtEl>
                                          <p:spTgt spid="3">
                                            <p:txEl>
                                              <p:pRg st="3" end="3"/>
                                            </p:txEl>
                                          </p:spTgt>
                                        </p:tgtEl>
                                        <p:attrNameLst>
                                          <p:attrName>ppt_h</p:attrName>
                                        </p:attrNameLst>
                                      </p:cBhvr>
                                      <p:tavLst>
                                        <p:tav tm="0">
                                          <p:val>
                                            <p:strVal val="4/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3" presetClass="entr" presetSubtype="32" fill="hold" nodeType="clickEffect">
                                  <p:stCondLst>
                                    <p:cond delay="0"/>
                                  </p:stCondLst>
                                  <p:iterate type="wd">
                                    <p:tmPct val="10000"/>
                                  </p:iterate>
                                  <p:childTnLst>
                                    <p:set>
                                      <p:cBhvr>
                                        <p:cTn id="17" dur="1" fill="hold">
                                          <p:stCondLst>
                                            <p:cond delay="0"/>
                                          </p:stCondLst>
                                        </p:cTn>
                                        <p:tgtEl>
                                          <p:spTgt spid="3">
                                            <p:txEl>
                                              <p:pRg st="5" end="5"/>
                                            </p:txEl>
                                          </p:spTgt>
                                        </p:tgtEl>
                                        <p:attrNameLst>
                                          <p:attrName>style.visibility</p:attrName>
                                        </p:attrNameLst>
                                      </p:cBhvr>
                                      <p:to>
                                        <p:strVal val="visible"/>
                                      </p:to>
                                    </p:set>
                                    <p:anim calcmode="lin" valueType="num">
                                      <p:cBhvr>
                                        <p:cTn id="18" dur="500" fill="hold"/>
                                        <p:tgtEl>
                                          <p:spTgt spid="3">
                                            <p:txEl>
                                              <p:pRg st="5" end="5"/>
                                            </p:txEl>
                                          </p:spTgt>
                                        </p:tgtEl>
                                        <p:attrNameLst>
                                          <p:attrName>ppt_w</p:attrName>
                                        </p:attrNameLst>
                                      </p:cBhvr>
                                      <p:tavLst>
                                        <p:tav tm="0">
                                          <p:val>
                                            <p:strVal val="4*#ppt_w"/>
                                          </p:val>
                                        </p:tav>
                                        <p:tav tm="100000">
                                          <p:val>
                                            <p:strVal val="#ppt_w"/>
                                          </p:val>
                                        </p:tav>
                                      </p:tavLst>
                                    </p:anim>
                                    <p:anim calcmode="lin" valueType="num">
                                      <p:cBhvr>
                                        <p:cTn id="19" dur="500" fill="hold"/>
                                        <p:tgtEl>
                                          <p:spTgt spid="3">
                                            <p:txEl>
                                              <p:pRg st="5" end="5"/>
                                            </p:txEl>
                                          </p:spTgt>
                                        </p:tgtEl>
                                        <p:attrNameLst>
                                          <p:attrName>ppt_h</p:attrName>
                                        </p:attrNameLst>
                                      </p:cBhvr>
                                      <p:tavLst>
                                        <p:tav tm="0">
                                          <p:val>
                                            <p:strVal val="4*#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3" presetClass="entr" presetSubtype="32" fill="hold" nodeType="clickEffect">
                                  <p:stCondLst>
                                    <p:cond delay="0"/>
                                  </p:stCondLst>
                                  <p:iterate type="wd">
                                    <p:tmPct val="10000"/>
                                  </p:iterate>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p:cTn id="29" dur="500" fill="hold"/>
                                        <p:tgtEl>
                                          <p:spTgt spid="3">
                                            <p:txEl>
                                              <p:pRg st="7" end="7"/>
                                            </p:txEl>
                                          </p:spTgt>
                                        </p:tgtEl>
                                        <p:attrNameLst>
                                          <p:attrName>ppt_w</p:attrName>
                                        </p:attrNameLst>
                                      </p:cBhvr>
                                      <p:tavLst>
                                        <p:tav tm="0">
                                          <p:val>
                                            <p:strVal val="4*#ppt_w"/>
                                          </p:val>
                                        </p:tav>
                                        <p:tav tm="100000">
                                          <p:val>
                                            <p:strVal val="#ppt_w"/>
                                          </p:val>
                                        </p:tav>
                                      </p:tavLst>
                                    </p:anim>
                                    <p:anim calcmode="lin" valueType="num">
                                      <p:cBhvr>
                                        <p:cTn id="30" dur="500" fill="hold"/>
                                        <p:tgtEl>
                                          <p:spTgt spid="3">
                                            <p:txEl>
                                              <p:pRg st="7" end="7"/>
                                            </p:txEl>
                                          </p:spTgt>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Satan’s Original Lies</a:t>
            </a:r>
            <a:endParaRPr lang="en-US" dirty="0"/>
          </a:p>
        </p:txBody>
      </p:sp>
      <p:sp>
        <p:nvSpPr>
          <p:cNvPr id="3" name="Content Placeholder 2"/>
          <p:cNvSpPr>
            <a:spLocks noGrp="1"/>
          </p:cNvSpPr>
          <p:nvPr>
            <p:ph idx="1"/>
          </p:nvPr>
        </p:nvSpPr>
        <p:spPr>
          <a:xfrm>
            <a:off x="457200" y="1600200"/>
            <a:ext cx="8229600" cy="5105400"/>
          </a:xfrm>
        </p:spPr>
        <p:txBody>
          <a:bodyPr>
            <a:normAutofit/>
          </a:bodyPr>
          <a:lstStyle/>
          <a:p>
            <a:pPr marL="514350" indent="-514350">
              <a:buFont typeface="+mj-lt"/>
              <a:buAutoNum type="arabicPeriod" startAt="2"/>
            </a:pPr>
            <a:r>
              <a:rPr lang="en-US" sz="3600" b="1" dirty="0" smtClean="0">
                <a:solidFill>
                  <a:srgbClr val="FFC000"/>
                </a:solidFill>
              </a:rPr>
              <a:t>“The Character of God is Questionable”</a:t>
            </a:r>
          </a:p>
          <a:p>
            <a:pPr lvl="1"/>
            <a:r>
              <a:rPr lang="en-US" sz="3200" dirty="0" smtClean="0"/>
              <a:t>The character of God is tied to His word </a:t>
            </a:r>
          </a:p>
          <a:p>
            <a:pPr lvl="2">
              <a:buFont typeface="Wingdings" pitchFamily="2" charset="2"/>
              <a:buChar char="ü"/>
            </a:pPr>
            <a:r>
              <a:rPr lang="en-US" sz="3200" dirty="0" smtClean="0"/>
              <a:t>“God’s </a:t>
            </a:r>
            <a:r>
              <a:rPr lang="en-US" sz="3200" dirty="0"/>
              <a:t>way is perfect! The promise of the LORD has proven to be true. He is a shield to all those who take refuge in </a:t>
            </a:r>
            <a:r>
              <a:rPr lang="en-US" sz="3200" dirty="0" smtClean="0"/>
              <a:t>him” (Ps. 18:30, GWV)</a:t>
            </a:r>
          </a:p>
          <a:p>
            <a:pPr lvl="2">
              <a:buFont typeface="Wingdings" pitchFamily="2" charset="2"/>
              <a:buChar char="ü"/>
            </a:pPr>
            <a:r>
              <a:rPr lang="en-US" sz="3200" dirty="0"/>
              <a:t>“The counsel of the LORD stands forever, The plans of His heart to all </a:t>
            </a:r>
            <a:r>
              <a:rPr lang="en-US" sz="3200" dirty="0" smtClean="0"/>
              <a:t>generations” (Ps. 33:11)</a:t>
            </a:r>
            <a:endParaRPr lang="en-US" sz="3200" dirty="0"/>
          </a:p>
        </p:txBody>
      </p:sp>
    </p:spTree>
    <p:extLst>
      <p:ext uri="{BB962C8B-B14F-4D97-AF65-F5344CB8AC3E}">
        <p14:creationId xmlns:p14="http://schemas.microsoft.com/office/powerpoint/2010/main" val="593845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Satan’s Original Lies</a:t>
            </a:r>
            <a:endParaRPr lang="en-US" dirty="0"/>
          </a:p>
        </p:txBody>
      </p:sp>
      <p:sp>
        <p:nvSpPr>
          <p:cNvPr id="3" name="Content Placeholder 2"/>
          <p:cNvSpPr>
            <a:spLocks noGrp="1"/>
          </p:cNvSpPr>
          <p:nvPr>
            <p:ph idx="1"/>
          </p:nvPr>
        </p:nvSpPr>
        <p:spPr>
          <a:xfrm>
            <a:off x="457200" y="1600200"/>
            <a:ext cx="8229600" cy="5105400"/>
          </a:xfrm>
        </p:spPr>
        <p:txBody>
          <a:bodyPr>
            <a:normAutofit/>
          </a:bodyPr>
          <a:lstStyle/>
          <a:p>
            <a:pPr marL="742950" indent="-742950">
              <a:buFont typeface="+mj-lt"/>
              <a:buAutoNum type="arabicPeriod" startAt="3"/>
            </a:pPr>
            <a:r>
              <a:rPr lang="en-US" sz="3600" b="1" dirty="0" smtClean="0">
                <a:solidFill>
                  <a:srgbClr val="FFC000"/>
                </a:solidFill>
              </a:rPr>
              <a:t>“What Looks Good Must Be Good”</a:t>
            </a:r>
          </a:p>
          <a:p>
            <a:pPr lvl="1"/>
            <a:r>
              <a:rPr lang="en-US" sz="3200" dirty="0"/>
              <a:t>“So when the woman saw that the tree was </a:t>
            </a:r>
            <a:r>
              <a:rPr lang="en-US" sz="3200" dirty="0">
                <a:solidFill>
                  <a:srgbClr val="FFC000"/>
                </a:solidFill>
              </a:rPr>
              <a:t>good</a:t>
            </a:r>
            <a:r>
              <a:rPr lang="en-US" sz="3200" dirty="0"/>
              <a:t> for food, that it was </a:t>
            </a:r>
            <a:r>
              <a:rPr lang="en-US" sz="3200" dirty="0">
                <a:solidFill>
                  <a:srgbClr val="FFC000"/>
                </a:solidFill>
              </a:rPr>
              <a:t>pleasant</a:t>
            </a:r>
            <a:r>
              <a:rPr lang="en-US" sz="3200" dirty="0"/>
              <a:t> to the eyes, and a tree desirable to make one wise, she took of its fruit and </a:t>
            </a:r>
            <a:r>
              <a:rPr lang="en-US" sz="3200" dirty="0" smtClean="0"/>
              <a:t>ate. …” (Gen. 3:6)</a:t>
            </a:r>
          </a:p>
          <a:p>
            <a:pPr lvl="1"/>
            <a:r>
              <a:rPr lang="en-US" sz="3200" dirty="0" smtClean="0">
                <a:solidFill>
                  <a:srgbClr val="FFC000"/>
                </a:solidFill>
              </a:rPr>
              <a:t>“It </a:t>
            </a:r>
            <a:r>
              <a:rPr lang="en-US" sz="3200" dirty="0">
                <a:solidFill>
                  <a:srgbClr val="FFC000"/>
                </a:solidFill>
              </a:rPr>
              <a:t>is amazing how complete is the delusion that beauty is </a:t>
            </a:r>
            <a:r>
              <a:rPr lang="en-US" sz="3200" dirty="0" smtClean="0">
                <a:solidFill>
                  <a:srgbClr val="FFC000"/>
                </a:solidFill>
              </a:rPr>
              <a:t>goodness” (Leo Tolstoy)</a:t>
            </a:r>
          </a:p>
          <a:p>
            <a:pPr lvl="1"/>
            <a:r>
              <a:rPr lang="en-US" sz="3200" dirty="0"/>
              <a:t> </a:t>
            </a:r>
            <a:r>
              <a:rPr lang="en-US" sz="3200" dirty="0" smtClean="0"/>
              <a:t>Proverbs 31:30; 6:25; Isaiah 53:2; 1 Pet. 3:3, 4</a:t>
            </a:r>
            <a:r>
              <a:rPr lang="en-US" sz="3200" dirty="0"/>
              <a:t> </a:t>
            </a:r>
          </a:p>
          <a:p>
            <a:pPr lvl="1"/>
            <a:endParaRPr lang="en-US" sz="3200" dirty="0" smtClean="0"/>
          </a:p>
          <a:p>
            <a:pPr lvl="1"/>
            <a:endParaRPr lang="en-US" sz="3200" dirty="0"/>
          </a:p>
        </p:txBody>
      </p:sp>
    </p:spTree>
    <p:extLst>
      <p:ext uri="{BB962C8B-B14F-4D97-AF65-F5344CB8AC3E}">
        <p14:creationId xmlns:p14="http://schemas.microsoft.com/office/powerpoint/2010/main" val="3646221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James 1:16-18</a:t>
            </a:r>
            <a:endParaRPr lang="en-US" dirty="0">
              <a:solidFill>
                <a:srgbClr val="FFC000"/>
              </a:solidFill>
            </a:endParaRPr>
          </a:p>
        </p:txBody>
      </p:sp>
      <p:sp>
        <p:nvSpPr>
          <p:cNvPr id="3" name="Content Placeholder 2"/>
          <p:cNvSpPr>
            <a:spLocks noGrp="1"/>
          </p:cNvSpPr>
          <p:nvPr>
            <p:ph idx="1"/>
          </p:nvPr>
        </p:nvSpPr>
        <p:spPr/>
        <p:txBody>
          <a:bodyPr/>
          <a:lstStyle/>
          <a:p>
            <a:pPr marL="457200" indent="-457200">
              <a:buNone/>
            </a:pPr>
            <a:r>
              <a:rPr lang="en-US" dirty="0"/>
              <a:t>16  </a:t>
            </a:r>
            <a:r>
              <a:rPr lang="en-US" dirty="0">
                <a:solidFill>
                  <a:srgbClr val="FFC000"/>
                </a:solidFill>
              </a:rPr>
              <a:t>Do not be deceived</a:t>
            </a:r>
            <a:r>
              <a:rPr lang="en-US" dirty="0"/>
              <a:t>, my beloved brethren.</a:t>
            </a:r>
          </a:p>
          <a:p>
            <a:pPr marL="457200" indent="-457200">
              <a:buNone/>
            </a:pPr>
            <a:r>
              <a:rPr lang="en-US" dirty="0"/>
              <a:t>17  Every good gift and every perfect gift is from above, and comes down from the Father of lights, with whom there is no variation or shadow of turning.</a:t>
            </a:r>
          </a:p>
          <a:p>
            <a:pPr marL="457200" indent="-457200">
              <a:buNone/>
            </a:pPr>
            <a:r>
              <a:rPr lang="en-US" dirty="0"/>
              <a:t>18  Of His own will He brought us forth by the word of truth, that we might be a kind of </a:t>
            </a:r>
            <a:r>
              <a:rPr lang="en-US" dirty="0" err="1"/>
              <a:t>firstfruits</a:t>
            </a:r>
            <a:r>
              <a:rPr lang="en-US" dirty="0"/>
              <a:t> of His creatures.</a:t>
            </a:r>
          </a:p>
          <a:p>
            <a:pPr marL="457200" indent="-457200">
              <a:buNone/>
            </a:pPr>
            <a:endParaRPr lang="en-US" dirty="0"/>
          </a:p>
        </p:txBody>
      </p:sp>
    </p:spTree>
    <p:extLst>
      <p:ext uri="{BB962C8B-B14F-4D97-AF65-F5344CB8AC3E}">
        <p14:creationId xmlns:p14="http://schemas.microsoft.com/office/powerpoint/2010/main" val="6933228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extLst>
              <a:ext uri="{BEBA8EAE-BF5A-486C-A8C5-ECC9F3942E4B}">
                <a14:imgProps xmlns:a14="http://schemas.microsoft.com/office/drawing/2010/main">
                  <a14:imgLayer r:embed="rId4">
                    <a14:imgEffect>
                      <a14:artisticGlowEdges trans="17000" smoothness="4"/>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cene3d>
              <a:camera prst="orthographicFront"/>
              <a:lightRig rig="threePt" dir="t"/>
            </a:scene3d>
            <a:sp3d extrusionH="57150">
              <a:bevelT w="38100" h="38100"/>
            </a:sp3d>
          </a:bodyPr>
          <a:lstStyle/>
          <a:p>
            <a:r>
              <a:rPr lang="en-US" sz="5400" dirty="0" smtClean="0">
                <a:ln>
                  <a:solidFill>
                    <a:schemeClr val="bg1"/>
                  </a:solidFill>
                </a:ln>
                <a:solidFill>
                  <a:schemeClr val="tx2">
                    <a:lumMod val="75000"/>
                  </a:schemeClr>
                </a:solidFill>
                <a:latin typeface="Berlin Sans FB Demi" pitchFamily="34" charset="0"/>
              </a:rPr>
              <a:t>There is a Fountain Open!</a:t>
            </a:r>
            <a:endParaRPr lang="en-US" sz="5400" dirty="0">
              <a:ln>
                <a:solidFill>
                  <a:schemeClr val="bg1"/>
                </a:solidFill>
              </a:ln>
              <a:solidFill>
                <a:schemeClr val="tx2">
                  <a:lumMod val="75000"/>
                </a:schemeClr>
              </a:solidFill>
              <a:latin typeface="Berlin Sans FB Demi" pitchFamily="34" charset="0"/>
            </a:endParaRPr>
          </a:p>
        </p:txBody>
      </p:sp>
      <p:sp>
        <p:nvSpPr>
          <p:cNvPr id="3" name="Content Placeholder 2"/>
          <p:cNvSpPr>
            <a:spLocks noGrp="1"/>
          </p:cNvSpPr>
          <p:nvPr>
            <p:ph idx="1"/>
          </p:nvPr>
        </p:nvSpPr>
        <p:spPr/>
        <p:txBody>
          <a:bodyPr>
            <a:normAutofit lnSpcReduction="10000"/>
          </a:bodyPr>
          <a:lstStyle/>
          <a:p>
            <a:pPr marL="365760" indent="-457200">
              <a:buNone/>
            </a:pPr>
            <a:r>
              <a:rPr lang="en-US" dirty="0"/>
              <a:t>"And I will pour on the house of David and on the inhabitants of Jerusalem the Spirit of grace and supplication; then they will look on Me whom they pierced. Yes, they will mourn for Him as one mourns for his only son, and grieve for Him as one grieves for a firstborn.</a:t>
            </a:r>
          </a:p>
          <a:p>
            <a:pPr marL="365760" indent="-457200">
              <a:buNone/>
            </a:pPr>
            <a:r>
              <a:rPr lang="en-US" dirty="0"/>
              <a:t>"In that day </a:t>
            </a:r>
            <a:r>
              <a:rPr lang="en-US" b="1" dirty="0">
                <a:solidFill>
                  <a:schemeClr val="bg2">
                    <a:lumMod val="60000"/>
                    <a:lumOff val="40000"/>
                  </a:schemeClr>
                </a:solidFill>
              </a:rPr>
              <a:t>a fountain shall be opened </a:t>
            </a:r>
            <a:r>
              <a:rPr lang="en-US" dirty="0"/>
              <a:t>for the house of David and for the inhabitants of Jerusalem, for sin and for uncleanness</a:t>
            </a:r>
            <a:r>
              <a:rPr lang="en-US" dirty="0" smtClean="0"/>
              <a:t>.</a:t>
            </a:r>
            <a:endParaRPr lang="en-US" dirty="0"/>
          </a:p>
        </p:txBody>
      </p:sp>
      <p:sp>
        <p:nvSpPr>
          <p:cNvPr id="4" name="TextBox 3"/>
          <p:cNvSpPr txBox="1"/>
          <p:nvPr/>
        </p:nvSpPr>
        <p:spPr>
          <a:xfrm>
            <a:off x="1571744" y="5867400"/>
            <a:ext cx="5895856" cy="902732"/>
          </a:xfrm>
          <a:prstGeom prst="rect">
            <a:avLst/>
          </a:prstGeom>
          <a:noFill/>
        </p:spPr>
        <p:txBody>
          <a:bodyPr wrap="none" rtlCol="0">
            <a:prstTxWarp prst="textPlain">
              <a:avLst/>
            </a:prstTxWarp>
            <a:spAutoFit/>
          </a:bodyPr>
          <a:lstStyle/>
          <a:p>
            <a:r>
              <a:rPr lang="en-US" b="1"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t>Zechariah 12:10; 13:1</a:t>
            </a:r>
            <a:endParaRPr lang="en-US" b="1" spc="200" dirty="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endParaRPr>
          </a:p>
        </p:txBody>
      </p:sp>
    </p:spTree>
    <p:extLst>
      <p:ext uri="{BB962C8B-B14F-4D97-AF65-F5344CB8AC3E}">
        <p14:creationId xmlns:p14="http://schemas.microsoft.com/office/powerpoint/2010/main" val="31898209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456432" y="381000"/>
            <a:ext cx="5458968" cy="6324600"/>
          </a:xfrm>
        </p:spPr>
        <p:style>
          <a:lnRef idx="2">
            <a:schemeClr val="dk1"/>
          </a:lnRef>
          <a:fillRef idx="1">
            <a:schemeClr val="lt1"/>
          </a:fillRef>
          <a:effectRef idx="0">
            <a:schemeClr val="dk1"/>
          </a:effectRef>
          <a:fontRef idx="minor">
            <a:schemeClr val="dk1"/>
          </a:fontRef>
        </p:style>
        <p:txBody>
          <a:bodyPr>
            <a:noAutofit/>
          </a:bodyPr>
          <a:lstStyle/>
          <a:p>
            <a:r>
              <a:rPr lang="en-US" sz="3600" i="0" dirty="0" smtClean="0">
                <a:effectLst>
                  <a:outerShdw blurRad="38100" dist="38100" dir="2700000" algn="tl">
                    <a:srgbClr val="000000">
                      <a:alpha val="43137"/>
                    </a:srgbClr>
                  </a:outerShdw>
                </a:effectLst>
                <a:latin typeface="Aharoni" pitchFamily="2" charset="-79"/>
                <a:cs typeface="Aharoni" pitchFamily="2" charset="-79"/>
              </a:rPr>
              <a:t>The will to take on our infirmities</a:t>
            </a:r>
          </a:p>
          <a:p>
            <a:pPr lvl="1"/>
            <a:r>
              <a:rPr lang="en-US" sz="3600" i="0" dirty="0" smtClean="0">
                <a:solidFill>
                  <a:schemeClr val="accent5"/>
                </a:solidFill>
                <a:effectLst>
                  <a:outerShdw blurRad="38100" dist="38100" dir="2700000" algn="tl">
                    <a:srgbClr val="000000">
                      <a:alpha val="43137"/>
                    </a:srgbClr>
                  </a:outerShdw>
                </a:effectLst>
                <a:latin typeface="Aharoni" pitchFamily="2" charset="-79"/>
                <a:cs typeface="Aharoni" pitchFamily="2" charset="-79"/>
              </a:rPr>
              <a:t>“Surely He has borne our grief's and carried our sorrows…” (Is. 53:4; Matt. 8:14-17)</a:t>
            </a:r>
          </a:p>
          <a:p>
            <a:r>
              <a:rPr lang="en-US" sz="3600" i="0" dirty="0" smtClean="0">
                <a:effectLst>
                  <a:outerShdw blurRad="38100" dist="38100" dir="2700000" algn="tl">
                    <a:srgbClr val="000000">
                      <a:alpha val="43137"/>
                    </a:srgbClr>
                  </a:outerShdw>
                </a:effectLst>
                <a:latin typeface="Aharoni" pitchFamily="2" charset="-79"/>
                <a:cs typeface="Aharoni" pitchFamily="2" charset="-79"/>
              </a:rPr>
              <a:t>The power to open what was shut through His very word (Mk. 7:34, 35)</a:t>
            </a:r>
          </a:p>
        </p:txBody>
      </p:sp>
      <p:sp>
        <p:nvSpPr>
          <p:cNvPr id="2" name="Title 1"/>
          <p:cNvSpPr>
            <a:spLocks noGrp="1"/>
          </p:cNvSpPr>
          <p:nvPr>
            <p:ph type="title"/>
          </p:nvPr>
        </p:nvSpPr>
        <p:spPr>
          <a:xfrm>
            <a:off x="838200" y="1554480"/>
            <a:ext cx="2438400" cy="1979466"/>
          </a:xfrm>
        </p:spPr>
        <p:txBody>
          <a:bodyPr>
            <a:no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sz="2800" b="1" cap="none" dirty="0" smtClean="0">
                <a:ln/>
                <a:solidFill>
                  <a:schemeClr val="accent3"/>
                </a:solidFill>
              </a:rPr>
              <a:t>1) The Impressive Power Of Our Lord To Open</a:t>
            </a:r>
            <a:endParaRPr lang="en-US" sz="2800" b="1" cap="none" dirty="0">
              <a:ln/>
              <a:solidFill>
                <a:schemeClr val="accent3"/>
              </a:solidFill>
            </a:endParaRPr>
          </a:p>
        </p:txBody>
      </p:sp>
    </p:spTree>
    <p:extLst>
      <p:ext uri="{BB962C8B-B14F-4D97-AF65-F5344CB8AC3E}">
        <p14:creationId xmlns:p14="http://schemas.microsoft.com/office/powerpoint/2010/main" val="2004796957"/>
      </p:ext>
    </p:extLst>
  </p:cSld>
  <p:clrMapOvr>
    <a:overrideClrMapping bg1="dk1" tx1="lt1" bg2="dk2" tx2="lt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Users\Steven\AppData\Local\Microsoft\Windows\Temporary Internet Files\Content.IE5\EZX0WZLY\MP900427992[1].jpg"/>
          <p:cNvPicPr>
            <a:picLocks noChangeAspect="1" noChangeArrowheads="1"/>
          </p:cNvPicPr>
          <p:nvPr/>
        </p:nvPicPr>
        <p:blipFill rotWithShape="1">
          <a:blip r:embed="rId2">
            <a:lum bright="70000" contrast="-7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p:blipFill>
        <p:spPr bwMode="auto">
          <a:xfrm>
            <a:off x="0" y="0"/>
            <a:ext cx="9144000" cy="682934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3" name="Picture 9"/>
          <p:cNvPicPr>
            <a:picLocks noChangeAspect="1" noChangeArrowheads="1"/>
          </p:cNvPicPr>
          <p:nvPr/>
        </p:nvPicPr>
        <p:blipFill rotWithShape="1">
          <a:blip r:embed="rId4">
            <a:extLst>
              <a:ext uri="{28A0092B-C50C-407E-A947-70E740481C1C}">
                <a14:useLocalDpi xmlns:a14="http://schemas.microsoft.com/office/drawing/2010/main" val="0"/>
              </a:ext>
            </a:extLst>
          </a:blip>
          <a:srcRect l="-1" r="72038"/>
          <a:stretch/>
        </p:blipFill>
        <p:spPr bwMode="auto">
          <a:xfrm>
            <a:off x="0" y="14288"/>
            <a:ext cx="2556933" cy="6827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56932" y="533400"/>
            <a:ext cx="6282268" cy="5610142"/>
          </a:xfrm>
        </p:spPr>
        <p:txBody>
          <a:bodyPr>
            <a:noAutofit/>
          </a:bodyPr>
          <a:lstStyle/>
          <a:p>
            <a:pPr marL="0" indent="0">
              <a:buNone/>
            </a:pPr>
            <a:r>
              <a:rPr lang="en-US" sz="3600" dirty="0" smtClean="0">
                <a:solidFill>
                  <a:schemeClr val="bg2">
                    <a:lumMod val="25000"/>
                  </a:schemeClr>
                </a:solidFill>
              </a:rPr>
              <a:t>24  They see the works of the LORD,  And His wonders in the deep.</a:t>
            </a:r>
          </a:p>
          <a:p>
            <a:pPr marL="0" indent="0">
              <a:buNone/>
            </a:pPr>
            <a:r>
              <a:rPr lang="en-US" sz="3600" dirty="0" smtClean="0">
                <a:solidFill>
                  <a:schemeClr val="bg2">
                    <a:lumMod val="25000"/>
                  </a:schemeClr>
                </a:solidFill>
              </a:rPr>
              <a:t>25  </a:t>
            </a:r>
            <a:r>
              <a:rPr lang="en-US" sz="3600" b="1" dirty="0" smtClean="0">
                <a:solidFill>
                  <a:schemeClr val="bg2">
                    <a:lumMod val="25000"/>
                  </a:schemeClr>
                </a:solidFill>
              </a:rPr>
              <a:t>For He commands</a:t>
            </a:r>
            <a:r>
              <a:rPr lang="en-US" sz="3600" dirty="0" smtClean="0">
                <a:solidFill>
                  <a:schemeClr val="bg2">
                    <a:lumMod val="25000"/>
                  </a:schemeClr>
                </a:solidFill>
              </a:rPr>
              <a:t> and raises the stormy wind, Which lifts up the waves of the sea.</a:t>
            </a:r>
          </a:p>
          <a:p>
            <a:pPr marL="0" indent="0">
              <a:buNone/>
            </a:pPr>
            <a:r>
              <a:rPr lang="en-US" sz="3600" dirty="0" smtClean="0">
                <a:solidFill>
                  <a:schemeClr val="bg2">
                    <a:lumMod val="25000"/>
                  </a:schemeClr>
                </a:solidFill>
              </a:rPr>
              <a:t>26  They mount up to the heavens, They go down again to the depths; Their soul melts because of trouble.</a:t>
            </a:r>
          </a:p>
        </p:txBody>
      </p:sp>
      <p:pic>
        <p:nvPicPr>
          <p:cNvPr id="1028" name="Picture 4" descr="C:\Users\Steven\AppData\Local\Microsoft\Windows\Temporary Internet Files\Content.IE5\BA0RAOYR\MP910216390[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0"/>
            <a:ext cx="3429000" cy="2438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04800" y="533400"/>
            <a:ext cx="2133600" cy="914400"/>
          </a:xfrm>
        </p:spPr>
        <p:txBody>
          <a:bodyPr>
            <a:prstTxWarp prst="textPlain">
              <a:avLst/>
            </a:prstTxWarp>
            <a:normAutofit fontScale="90000"/>
          </a:bodyPr>
          <a:lstStyle/>
          <a:p>
            <a:r>
              <a:rPr lang="en-US" b="1" spc="-3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Psalm 107</a:t>
            </a:r>
            <a:endParaRPr lang="en-US" b="1" spc="-3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3057427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prstTxWarp prst="textStop">
              <a:avLst/>
            </a:prstTxWarp>
            <a:normAutofit/>
          </a:bodyPr>
          <a:lstStyle/>
          <a:p>
            <a:r>
              <a:rPr lang="en-US" dirty="0" smtClean="0"/>
              <a:t>THROUGH </a:t>
            </a:r>
            <a:r>
              <a:rPr lang="en-US" dirty="0" smtClean="0">
                <a:solidFill>
                  <a:schemeClr val="accent3"/>
                </a:solidFill>
                <a:latin typeface="Aharoni" pitchFamily="2" charset="-79"/>
                <a:cs typeface="Aharoni" pitchFamily="2" charset="-79"/>
              </a:rPr>
              <a:t>HIS</a:t>
            </a:r>
            <a:r>
              <a:rPr lang="en-US" dirty="0" smtClean="0">
                <a:solidFill>
                  <a:schemeClr val="accent3"/>
                </a:solidFill>
              </a:rPr>
              <a:t> </a:t>
            </a:r>
            <a:r>
              <a:rPr lang="en-US" dirty="0" smtClean="0">
                <a:solidFill>
                  <a:schemeClr val="accent5">
                    <a:lumMod val="60000"/>
                    <a:lumOff val="40000"/>
                  </a:schemeClr>
                </a:solidFill>
                <a:latin typeface="Aharoni" pitchFamily="2" charset="-79"/>
                <a:cs typeface="Aharoni" pitchFamily="2" charset="-79"/>
              </a:rPr>
              <a:t>SPOKEN</a:t>
            </a:r>
            <a:r>
              <a:rPr lang="en-US" dirty="0" smtClean="0"/>
              <a:t> WORD</a:t>
            </a:r>
            <a:endParaRPr lang="en-US" dirty="0"/>
          </a:p>
        </p:txBody>
      </p:sp>
      <p:sp>
        <p:nvSpPr>
          <p:cNvPr id="3" name="Content Placeholder 2"/>
          <p:cNvSpPr>
            <a:spLocks noGrp="1"/>
          </p:cNvSpPr>
          <p:nvPr>
            <p:ph idx="1"/>
          </p:nvPr>
        </p:nvSpPr>
        <p:spPr/>
        <p:txBody>
          <a:bodyPr>
            <a:noAutofit/>
          </a:bodyPr>
          <a:lstStyle/>
          <a:p>
            <a:r>
              <a:rPr lang="en-US" dirty="0" smtClean="0">
                <a:solidFill>
                  <a:schemeClr val="bg2">
                    <a:lumMod val="60000"/>
                    <a:lumOff val="40000"/>
                  </a:schemeClr>
                </a:solidFill>
              </a:rPr>
              <a:t>Mark 4:39, </a:t>
            </a:r>
            <a:r>
              <a:rPr lang="en-US" dirty="0" smtClean="0"/>
              <a:t>“Then </a:t>
            </a:r>
            <a:r>
              <a:rPr lang="en-US" dirty="0"/>
              <a:t>He arose and rebuked the wind, and said to the sea, </a:t>
            </a:r>
            <a:r>
              <a:rPr lang="en-US" dirty="0" smtClean="0"/>
              <a:t>‘Peace</a:t>
            </a:r>
            <a:r>
              <a:rPr lang="en-US" dirty="0"/>
              <a:t>, be still</a:t>
            </a:r>
            <a:r>
              <a:rPr lang="en-US" dirty="0" smtClean="0"/>
              <a:t>!’ </a:t>
            </a:r>
            <a:r>
              <a:rPr lang="en-US" dirty="0"/>
              <a:t>And the wind ceased and there was a great calm</a:t>
            </a:r>
            <a:r>
              <a:rPr lang="en-US" dirty="0" smtClean="0"/>
              <a:t>.”</a:t>
            </a:r>
          </a:p>
          <a:p>
            <a:r>
              <a:rPr lang="en-US" dirty="0" smtClean="0">
                <a:solidFill>
                  <a:schemeClr val="bg2">
                    <a:lumMod val="60000"/>
                    <a:lumOff val="40000"/>
                  </a:schemeClr>
                </a:solidFill>
              </a:rPr>
              <a:t>Psalm 33:9, </a:t>
            </a:r>
            <a:r>
              <a:rPr lang="en-US" dirty="0" smtClean="0"/>
              <a:t>“For </a:t>
            </a:r>
            <a:r>
              <a:rPr lang="en-US" dirty="0"/>
              <a:t>He spoke, and it was done; He commanded, and it stood fast</a:t>
            </a:r>
            <a:r>
              <a:rPr lang="en-US" dirty="0" smtClean="0"/>
              <a:t>.”</a:t>
            </a:r>
          </a:p>
          <a:p>
            <a:r>
              <a:rPr lang="en-US" dirty="0">
                <a:solidFill>
                  <a:schemeClr val="bg2">
                    <a:lumMod val="60000"/>
                    <a:lumOff val="40000"/>
                  </a:schemeClr>
                </a:solidFill>
              </a:rPr>
              <a:t>John 11:43, 44, </a:t>
            </a:r>
            <a:r>
              <a:rPr lang="en-US" dirty="0"/>
              <a:t>“… He cried with a loud voice, </a:t>
            </a:r>
            <a:r>
              <a:rPr lang="en-US" dirty="0" smtClean="0"/>
              <a:t>‘Lazarus</a:t>
            </a:r>
            <a:r>
              <a:rPr lang="en-US" dirty="0"/>
              <a:t>, come forth</a:t>
            </a:r>
            <a:r>
              <a:rPr lang="en-US" dirty="0" smtClean="0"/>
              <a:t>!’ And </a:t>
            </a:r>
            <a:r>
              <a:rPr lang="en-US" dirty="0"/>
              <a:t>he who had died came out bound hand and foot with </a:t>
            </a:r>
            <a:r>
              <a:rPr lang="en-US" dirty="0" err="1" smtClean="0"/>
              <a:t>graveclothes</a:t>
            </a:r>
            <a:r>
              <a:rPr lang="en-US" dirty="0" smtClean="0"/>
              <a:t>…”</a:t>
            </a:r>
            <a:endParaRPr lang="en-US" dirty="0"/>
          </a:p>
        </p:txBody>
      </p:sp>
      <p:sp>
        <p:nvSpPr>
          <p:cNvPr id="4" name="TextBox 3"/>
          <p:cNvSpPr txBox="1"/>
          <p:nvPr/>
        </p:nvSpPr>
        <p:spPr>
          <a:xfrm>
            <a:off x="381000" y="164068"/>
            <a:ext cx="2119234" cy="369332"/>
          </a:xfrm>
          <a:prstGeom prst="rect">
            <a:avLst/>
          </a:prstGeom>
          <a:noFill/>
        </p:spPr>
        <p:txBody>
          <a:bodyPr wrap="none" rtlCol="0">
            <a:spAutoFit/>
          </a:bodyPr>
          <a:lstStyle/>
          <a:p>
            <a:r>
              <a:rPr lang="en-US" b="1" dirty="0" smtClean="0"/>
              <a:t>IMPRESSIVE POWER</a:t>
            </a:r>
            <a:endParaRPr lang="en-US" b="1" dirty="0"/>
          </a:p>
        </p:txBody>
      </p:sp>
    </p:spTree>
    <p:extLst>
      <p:ext uri="{BB962C8B-B14F-4D97-AF65-F5344CB8AC3E}">
        <p14:creationId xmlns:p14="http://schemas.microsoft.com/office/powerpoint/2010/main" val="374785441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prstTxWarp prst="textStop">
              <a:avLst/>
            </a:prstTxWarp>
            <a:normAutofit/>
          </a:bodyPr>
          <a:lstStyle/>
          <a:p>
            <a:r>
              <a:rPr lang="en-US" dirty="0" smtClean="0"/>
              <a:t>THROUGH </a:t>
            </a:r>
            <a:r>
              <a:rPr lang="en-US" dirty="0" smtClean="0">
                <a:solidFill>
                  <a:schemeClr val="accent3"/>
                </a:solidFill>
                <a:latin typeface="Aharoni" pitchFamily="2" charset="-79"/>
                <a:cs typeface="Aharoni" pitchFamily="2" charset="-79"/>
              </a:rPr>
              <a:t>HIS</a:t>
            </a:r>
            <a:r>
              <a:rPr lang="en-US" dirty="0" smtClean="0"/>
              <a:t> </a:t>
            </a:r>
            <a:r>
              <a:rPr lang="en-US" dirty="0" smtClean="0">
                <a:solidFill>
                  <a:srgbClr val="FFC000"/>
                </a:solidFill>
                <a:latin typeface="Aharoni" pitchFamily="2" charset="-79"/>
                <a:cs typeface="Aharoni" pitchFamily="2" charset="-79"/>
              </a:rPr>
              <a:t>WRITTEN</a:t>
            </a:r>
            <a:r>
              <a:rPr lang="en-US" dirty="0" smtClean="0"/>
              <a:t> WORD</a:t>
            </a:r>
            <a:endParaRPr lang="en-US" dirty="0"/>
          </a:p>
        </p:txBody>
      </p:sp>
      <p:sp>
        <p:nvSpPr>
          <p:cNvPr id="3" name="Content Placeholder 2"/>
          <p:cNvSpPr>
            <a:spLocks noGrp="1"/>
          </p:cNvSpPr>
          <p:nvPr>
            <p:ph idx="1"/>
          </p:nvPr>
        </p:nvSpPr>
        <p:spPr/>
        <p:txBody>
          <a:bodyPr>
            <a:noAutofit/>
          </a:bodyPr>
          <a:lstStyle/>
          <a:p>
            <a:r>
              <a:rPr lang="en-US" dirty="0" smtClean="0">
                <a:solidFill>
                  <a:srgbClr val="FFC000"/>
                </a:solidFill>
              </a:rPr>
              <a:t>Romans 1:16</a:t>
            </a:r>
            <a:r>
              <a:rPr lang="en-US" dirty="0"/>
              <a:t>, “For I am not ashamed of the gospel of Christ, for it is the power of God to salvation for everyone who believes, for the Jew first and also for the </a:t>
            </a:r>
            <a:r>
              <a:rPr lang="en-US" dirty="0" smtClean="0"/>
              <a:t>Greek.”</a:t>
            </a:r>
          </a:p>
          <a:p>
            <a:r>
              <a:rPr lang="en-US" dirty="0">
                <a:solidFill>
                  <a:srgbClr val="FFC000"/>
                </a:solidFill>
              </a:rPr>
              <a:t>Hebrews 4:12</a:t>
            </a:r>
            <a:r>
              <a:rPr lang="en-US" dirty="0"/>
              <a:t>, “For the word of God is living and powerful, and sharper than any two-edged sword, piercing even to the division of soul and spirit, and of joints and marrow, and is a discerner of the thoughts and intents of the </a:t>
            </a:r>
            <a:r>
              <a:rPr lang="en-US" dirty="0" smtClean="0"/>
              <a:t>heart” (see also 2 Tim. 3:15-17)</a:t>
            </a:r>
            <a:endParaRPr lang="en-US" dirty="0"/>
          </a:p>
        </p:txBody>
      </p:sp>
      <p:sp>
        <p:nvSpPr>
          <p:cNvPr id="4" name="TextBox 3"/>
          <p:cNvSpPr txBox="1"/>
          <p:nvPr/>
        </p:nvSpPr>
        <p:spPr>
          <a:xfrm>
            <a:off x="381000" y="164068"/>
            <a:ext cx="2119234" cy="369332"/>
          </a:xfrm>
          <a:prstGeom prst="rect">
            <a:avLst/>
          </a:prstGeom>
          <a:noFill/>
        </p:spPr>
        <p:txBody>
          <a:bodyPr wrap="none" rtlCol="0">
            <a:spAutoFit/>
          </a:bodyPr>
          <a:lstStyle/>
          <a:p>
            <a:r>
              <a:rPr lang="en-US" b="1" dirty="0" smtClean="0"/>
              <a:t>IMPRESSIVE POWER</a:t>
            </a:r>
            <a:endParaRPr lang="en-US" b="1" dirty="0"/>
          </a:p>
        </p:txBody>
      </p:sp>
    </p:spTree>
    <p:extLst>
      <p:ext uri="{BB962C8B-B14F-4D97-AF65-F5344CB8AC3E}">
        <p14:creationId xmlns:p14="http://schemas.microsoft.com/office/powerpoint/2010/main" val="89003500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dirty="0" smtClean="0"/>
              <a:t>The </a:t>
            </a:r>
            <a:r>
              <a:rPr lang="en-US" sz="5400" dirty="0" smtClean="0">
                <a:latin typeface="Aharoni" pitchFamily="2" charset="-79"/>
                <a:cs typeface="Aharoni" pitchFamily="2" charset="-79"/>
              </a:rPr>
              <a:t>IMPRESSIVE </a:t>
            </a:r>
            <a:r>
              <a:rPr lang="en-US" sz="5400" dirty="0" smtClean="0">
                <a:solidFill>
                  <a:srgbClr val="FFC000"/>
                </a:solidFill>
                <a:latin typeface="Berlin Sans FB Demi" pitchFamily="34" charset="0"/>
              </a:rPr>
              <a:t>COMMAND</a:t>
            </a:r>
            <a:r>
              <a:rPr lang="en-US" sz="5400" dirty="0" smtClean="0"/>
              <a:t>!</a:t>
            </a:r>
            <a:endParaRPr lang="en-US" sz="5400" dirty="0"/>
          </a:p>
        </p:txBody>
      </p:sp>
      <p:sp>
        <p:nvSpPr>
          <p:cNvPr id="3" name="Content Placeholder 2"/>
          <p:cNvSpPr>
            <a:spLocks noGrp="1"/>
          </p:cNvSpPr>
          <p:nvPr>
            <p:ph idx="1"/>
          </p:nvPr>
        </p:nvSpPr>
        <p:spPr>
          <a:xfrm>
            <a:off x="457200" y="1600200"/>
            <a:ext cx="8229600" cy="5105400"/>
          </a:xfrm>
        </p:spPr>
        <p:txBody>
          <a:bodyPr>
            <a:normAutofit fontScale="92500" lnSpcReduction="20000"/>
          </a:bodyPr>
          <a:lstStyle/>
          <a:p>
            <a:r>
              <a:rPr lang="en-US" dirty="0" smtClean="0"/>
              <a:t>To create (Genesis 1)</a:t>
            </a:r>
          </a:p>
          <a:p>
            <a:r>
              <a:rPr lang="en-US" dirty="0" smtClean="0"/>
              <a:t>To destroy (Genesis 7)</a:t>
            </a:r>
          </a:p>
          <a:p>
            <a:r>
              <a:rPr lang="en-US" dirty="0" smtClean="0"/>
              <a:t>To confuse (Genesis 11)</a:t>
            </a:r>
          </a:p>
          <a:p>
            <a:r>
              <a:rPr lang="en-US" dirty="0" smtClean="0"/>
              <a:t>To kill (Numbers 16:30-32)</a:t>
            </a:r>
          </a:p>
          <a:p>
            <a:r>
              <a:rPr lang="en-US" dirty="0" smtClean="0"/>
              <a:t>To make alive (John 11:43, 44)</a:t>
            </a:r>
          </a:p>
          <a:p>
            <a:r>
              <a:rPr lang="en-US" dirty="0" smtClean="0"/>
              <a:t>To make the impossible possible (Numbers 17) </a:t>
            </a:r>
          </a:p>
          <a:p>
            <a:r>
              <a:rPr lang="en-US" dirty="0" smtClean="0"/>
              <a:t>To save (Dan. 3:20-27)</a:t>
            </a:r>
          </a:p>
          <a:p>
            <a:r>
              <a:rPr lang="en-US" dirty="0" smtClean="0"/>
              <a:t>“Now </a:t>
            </a:r>
            <a:r>
              <a:rPr lang="en-US" dirty="0"/>
              <a:t>see that I, even I, am He, And there is no God besides Me; I kill and I make alive; I wound and I heal; Nor is there any who can deliver from My </a:t>
            </a:r>
            <a:r>
              <a:rPr lang="en-US" dirty="0" smtClean="0"/>
              <a:t>hand” (Deut. 32:39)</a:t>
            </a:r>
            <a:endParaRPr lang="en-US" dirty="0"/>
          </a:p>
        </p:txBody>
      </p:sp>
    </p:spTree>
    <p:extLst>
      <p:ext uri="{BB962C8B-B14F-4D97-AF65-F5344CB8AC3E}">
        <p14:creationId xmlns:p14="http://schemas.microsoft.com/office/powerpoint/2010/main" val="3511828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105400"/>
          </a:xfrm>
        </p:spPr>
        <p:txBody>
          <a:bodyPr>
            <a:normAutofit fontScale="92500" lnSpcReduction="20000"/>
          </a:bodyPr>
          <a:lstStyle/>
          <a:p>
            <a:pPr marL="0" indent="0">
              <a:buNone/>
            </a:pPr>
            <a:r>
              <a:rPr lang="en-US" dirty="0" smtClean="0"/>
              <a:t>As impressive as God’s commandments are:</a:t>
            </a:r>
          </a:p>
          <a:p>
            <a:pPr marL="0" indent="0">
              <a:buNone/>
            </a:pPr>
            <a:r>
              <a:rPr lang="en-US" dirty="0" smtClean="0"/>
              <a:t>	</a:t>
            </a:r>
            <a:r>
              <a:rPr lang="en-US" dirty="0" smtClean="0">
                <a:solidFill>
                  <a:schemeClr val="accent6"/>
                </a:solidFill>
              </a:rPr>
              <a:t>….His word will not override man’s freewill</a:t>
            </a:r>
          </a:p>
          <a:p>
            <a:r>
              <a:rPr lang="en-US" dirty="0" smtClean="0"/>
              <a:t>Jesus opened the ears and mouth of the “deaf and mute” through His word (Mk. 7:34, 35)</a:t>
            </a:r>
          </a:p>
          <a:p>
            <a:pPr lvl="1"/>
            <a:r>
              <a:rPr lang="en-US" dirty="0" smtClean="0"/>
              <a:t>But He would not </a:t>
            </a:r>
            <a:r>
              <a:rPr lang="en-US" dirty="0" smtClean="0">
                <a:solidFill>
                  <a:srgbClr val="FFC000"/>
                </a:solidFill>
              </a:rPr>
              <a:t>force</a:t>
            </a:r>
            <a:r>
              <a:rPr lang="en-US" dirty="0" smtClean="0"/>
              <a:t> man to </a:t>
            </a:r>
            <a:r>
              <a:rPr lang="en-US" dirty="0" smtClean="0">
                <a:solidFill>
                  <a:srgbClr val="FFC000"/>
                </a:solidFill>
              </a:rPr>
              <a:t>heed</a:t>
            </a:r>
            <a:r>
              <a:rPr lang="en-US" dirty="0" smtClean="0"/>
              <a:t> His word with his ears (Mk. 7:36)</a:t>
            </a:r>
          </a:p>
          <a:p>
            <a:pPr lvl="1"/>
            <a:r>
              <a:rPr lang="en-US" dirty="0" smtClean="0"/>
              <a:t>But He will not </a:t>
            </a:r>
            <a:r>
              <a:rPr lang="en-US" dirty="0" smtClean="0">
                <a:solidFill>
                  <a:srgbClr val="FFC000"/>
                </a:solidFill>
              </a:rPr>
              <a:t>force</a:t>
            </a:r>
            <a:r>
              <a:rPr lang="en-US" dirty="0" smtClean="0"/>
              <a:t> men to </a:t>
            </a:r>
            <a:r>
              <a:rPr lang="en-US" dirty="0" smtClean="0">
                <a:solidFill>
                  <a:srgbClr val="FFC000"/>
                </a:solidFill>
              </a:rPr>
              <a:t>confess</a:t>
            </a:r>
            <a:r>
              <a:rPr lang="en-US" dirty="0" smtClean="0"/>
              <a:t> Him with the mouth</a:t>
            </a:r>
          </a:p>
          <a:p>
            <a:pPr lvl="1"/>
            <a:r>
              <a:rPr lang="en-US" dirty="0" smtClean="0"/>
              <a:t>Jesus opened the eyes of the blind, but He will not </a:t>
            </a:r>
            <a:r>
              <a:rPr lang="en-US" dirty="0" smtClean="0">
                <a:solidFill>
                  <a:srgbClr val="FFC000"/>
                </a:solidFill>
              </a:rPr>
              <a:t>force</a:t>
            </a:r>
            <a:r>
              <a:rPr lang="en-US" dirty="0" smtClean="0"/>
              <a:t> man to </a:t>
            </a:r>
            <a:r>
              <a:rPr lang="en-US" dirty="0" smtClean="0">
                <a:solidFill>
                  <a:srgbClr val="FFC000"/>
                </a:solidFill>
              </a:rPr>
              <a:t>look</a:t>
            </a:r>
            <a:r>
              <a:rPr lang="en-US" dirty="0" smtClean="0"/>
              <a:t> into His word</a:t>
            </a:r>
          </a:p>
          <a:p>
            <a:r>
              <a:rPr lang="en-US" dirty="0" smtClean="0"/>
              <a:t>God provided freewill to man so that he can choose to do good or evil, to love or hate, to obey or rebel (Deut. 30:15-20; Rev. 3:8)</a:t>
            </a:r>
            <a:endParaRPr lang="en-US" dirty="0"/>
          </a:p>
        </p:txBody>
      </p:sp>
      <p:sp>
        <p:nvSpPr>
          <p:cNvPr id="6" name="Title 1"/>
          <p:cNvSpPr>
            <a:spLocks noGrp="1"/>
          </p:cNvSpPr>
          <p:nvPr>
            <p:ph type="title"/>
          </p:nvPr>
        </p:nvSpPr>
        <p:spPr/>
        <p:txBody>
          <a:bodyPr>
            <a:normAutofit/>
          </a:bodyPr>
          <a:lstStyle/>
          <a:p>
            <a:r>
              <a:rPr lang="en-US" sz="5400" dirty="0" smtClean="0"/>
              <a:t>The </a:t>
            </a:r>
            <a:r>
              <a:rPr lang="en-US" sz="5400" dirty="0" smtClean="0">
                <a:latin typeface="Aharoni" pitchFamily="2" charset="-79"/>
                <a:cs typeface="Aharoni" pitchFamily="2" charset="-79"/>
              </a:rPr>
              <a:t>Power</a:t>
            </a:r>
            <a:r>
              <a:rPr lang="en-US" sz="5400" dirty="0" smtClean="0"/>
              <a:t> Of </a:t>
            </a:r>
            <a:r>
              <a:rPr lang="en-US" sz="5400" dirty="0" smtClean="0">
                <a:solidFill>
                  <a:srgbClr val="FFC000"/>
                </a:solidFill>
                <a:latin typeface="Berlin Sans FB Demi" pitchFamily="34" charset="0"/>
              </a:rPr>
              <a:t>Freewill</a:t>
            </a:r>
            <a:r>
              <a:rPr lang="en-US" sz="5400" dirty="0" smtClean="0"/>
              <a:t>!</a:t>
            </a:r>
            <a:endParaRPr lang="en-US" sz="5400" dirty="0"/>
          </a:p>
        </p:txBody>
      </p:sp>
    </p:spTree>
    <p:extLst>
      <p:ext uri="{BB962C8B-B14F-4D97-AF65-F5344CB8AC3E}">
        <p14:creationId xmlns:p14="http://schemas.microsoft.com/office/powerpoint/2010/main" val="2539291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456432" y="228600"/>
            <a:ext cx="5077968" cy="6324600"/>
          </a:xfrm>
        </p:spPr>
        <p:style>
          <a:lnRef idx="2">
            <a:schemeClr val="dk1"/>
          </a:lnRef>
          <a:fillRef idx="1">
            <a:schemeClr val="lt1"/>
          </a:fillRef>
          <a:effectRef idx="0">
            <a:schemeClr val="dk1"/>
          </a:effectRef>
          <a:fontRef idx="minor">
            <a:schemeClr val="dk1"/>
          </a:fontRef>
        </p:style>
        <p:txBody>
          <a:bodyPr>
            <a:normAutofit lnSpcReduction="10000"/>
          </a:bodyPr>
          <a:lstStyle/>
          <a:p>
            <a:r>
              <a:rPr lang="en-US" sz="2800" i="0" dirty="0" smtClean="0">
                <a:latin typeface="Berlin Sans FB Demi" pitchFamily="34" charset="0"/>
              </a:rPr>
              <a:t>Jesus can open that which was shut; He can free what Satan has bound (cf. </a:t>
            </a:r>
            <a:r>
              <a:rPr lang="en-US" sz="2800" i="0" dirty="0" err="1" smtClean="0">
                <a:latin typeface="Berlin Sans FB Demi" pitchFamily="34" charset="0"/>
              </a:rPr>
              <a:t>Lk</a:t>
            </a:r>
            <a:r>
              <a:rPr lang="en-US" sz="2800" i="0" dirty="0" smtClean="0">
                <a:latin typeface="Berlin Sans FB Demi" pitchFamily="34" charset="0"/>
              </a:rPr>
              <a:t>. 13:16)</a:t>
            </a:r>
          </a:p>
          <a:p>
            <a:r>
              <a:rPr lang="en-US" sz="2800" i="0" dirty="0" smtClean="0">
                <a:latin typeface="Berlin Sans FB Demi" pitchFamily="34" charset="0"/>
              </a:rPr>
              <a:t>Satan tempts man to open what God wants closed and close what God wants opened</a:t>
            </a:r>
          </a:p>
          <a:p>
            <a:r>
              <a:rPr lang="en-US" sz="2800" i="0" dirty="0" smtClean="0">
                <a:latin typeface="Berlin Sans FB Demi" pitchFamily="34" charset="0"/>
              </a:rPr>
              <a:t>“</a:t>
            </a:r>
            <a:r>
              <a:rPr lang="en-US" sz="2800" i="0" dirty="0">
                <a:latin typeface="Berlin Sans FB Demi" pitchFamily="34" charset="0"/>
              </a:rPr>
              <a:t>Then the serpent said to the woman, </a:t>
            </a:r>
            <a:r>
              <a:rPr lang="en-US" sz="2800" i="0" dirty="0" smtClean="0">
                <a:latin typeface="Berlin Sans FB Demi" pitchFamily="34" charset="0"/>
              </a:rPr>
              <a:t>‘You </a:t>
            </a:r>
            <a:r>
              <a:rPr lang="en-US" sz="2800" i="0" dirty="0">
                <a:latin typeface="Berlin Sans FB Demi" pitchFamily="34" charset="0"/>
              </a:rPr>
              <a:t>will </a:t>
            </a:r>
            <a:r>
              <a:rPr lang="en-US" sz="2800" i="0" u="sng" dirty="0">
                <a:solidFill>
                  <a:srgbClr val="C00000"/>
                </a:solidFill>
                <a:latin typeface="Berlin Sans FB Demi" pitchFamily="34" charset="0"/>
              </a:rPr>
              <a:t>not</a:t>
            </a:r>
            <a:r>
              <a:rPr lang="en-US" sz="2800" i="0" dirty="0">
                <a:solidFill>
                  <a:srgbClr val="C00000"/>
                </a:solidFill>
                <a:latin typeface="Berlin Sans FB Demi" pitchFamily="34" charset="0"/>
              </a:rPr>
              <a:t> </a:t>
            </a:r>
            <a:r>
              <a:rPr lang="en-US" sz="2800" i="0" dirty="0">
                <a:latin typeface="Berlin Sans FB Demi" pitchFamily="34" charset="0"/>
              </a:rPr>
              <a:t>surely </a:t>
            </a:r>
            <a:r>
              <a:rPr lang="en-US" sz="2800" i="0" dirty="0" smtClean="0">
                <a:latin typeface="Berlin Sans FB Demi" pitchFamily="34" charset="0"/>
              </a:rPr>
              <a:t>die. For </a:t>
            </a:r>
            <a:r>
              <a:rPr lang="en-US" sz="2800" i="0" dirty="0">
                <a:latin typeface="Berlin Sans FB Demi" pitchFamily="34" charset="0"/>
              </a:rPr>
              <a:t>God knows that in the day you eat of it </a:t>
            </a:r>
            <a:r>
              <a:rPr lang="en-US" sz="2800" i="0" u="sng" dirty="0">
                <a:solidFill>
                  <a:srgbClr val="C00000"/>
                </a:solidFill>
                <a:latin typeface="Berlin Sans FB Demi" pitchFamily="34" charset="0"/>
              </a:rPr>
              <a:t>your eyes will be opened</a:t>
            </a:r>
            <a:r>
              <a:rPr lang="en-US" sz="2800" i="0" dirty="0">
                <a:latin typeface="Berlin Sans FB Demi" pitchFamily="34" charset="0"/>
              </a:rPr>
              <a:t>, and you will be like God, knowing good and </a:t>
            </a:r>
            <a:r>
              <a:rPr lang="en-US" sz="2800" i="0" dirty="0" smtClean="0">
                <a:latin typeface="Berlin Sans FB Demi" pitchFamily="34" charset="0"/>
              </a:rPr>
              <a:t>evil’” (Gen. 3:4, 5)</a:t>
            </a:r>
            <a:endParaRPr lang="en-US" sz="2800" i="0" dirty="0">
              <a:latin typeface="Berlin Sans FB Demi" pitchFamily="34" charset="0"/>
            </a:endParaRPr>
          </a:p>
        </p:txBody>
      </p:sp>
      <p:sp>
        <p:nvSpPr>
          <p:cNvPr id="2" name="Title 1"/>
          <p:cNvSpPr>
            <a:spLocks noGrp="1"/>
          </p:cNvSpPr>
          <p:nvPr>
            <p:ph type="title"/>
          </p:nvPr>
        </p:nvSpPr>
        <p:spPr>
          <a:xfrm>
            <a:off x="914400" y="1554480"/>
            <a:ext cx="2435352" cy="1979466"/>
          </a:xfrm>
        </p:spPr>
        <p:txBody>
          <a:bodyPr>
            <a:no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sz="2800" b="1" cap="none" dirty="0" smtClean="0">
                <a:ln/>
                <a:solidFill>
                  <a:schemeClr val="accent3"/>
                </a:solidFill>
              </a:rPr>
              <a:t>2) The Enticement of Satan To Open And Shut</a:t>
            </a:r>
            <a:endParaRPr lang="en-US" sz="2800" b="1" cap="none" dirty="0">
              <a:ln/>
              <a:solidFill>
                <a:schemeClr val="accent3"/>
              </a:solidFill>
            </a:endParaRPr>
          </a:p>
        </p:txBody>
      </p:sp>
    </p:spTree>
    <p:extLst>
      <p:ext uri="{BB962C8B-B14F-4D97-AF65-F5344CB8AC3E}">
        <p14:creationId xmlns:p14="http://schemas.microsoft.com/office/powerpoint/2010/main" val="1397989510"/>
      </p:ext>
    </p:extLst>
  </p:cSld>
  <p:clrMapOvr>
    <a:overrideClrMapping bg1="dk1" tx1="lt1" bg2="dk2" tx2="lt2" accent1="accent1" accent2="accent2" accent3="accent3" accent4="accent4" accent5="accent5" accent6="accent6" hlink="hlink" folHlink="folHlink"/>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Satan’s Original Lies</a:t>
            </a:r>
            <a:endParaRPr lang="en-US" dirty="0"/>
          </a:p>
        </p:txBody>
      </p:sp>
      <p:sp>
        <p:nvSpPr>
          <p:cNvPr id="3" name="Content Placeholder 2"/>
          <p:cNvSpPr>
            <a:spLocks noGrp="1"/>
          </p:cNvSpPr>
          <p:nvPr>
            <p:ph idx="1"/>
          </p:nvPr>
        </p:nvSpPr>
        <p:spPr>
          <a:xfrm>
            <a:off x="457200" y="1600200"/>
            <a:ext cx="8229600" cy="5105400"/>
          </a:xfrm>
        </p:spPr>
        <p:txBody>
          <a:bodyPr>
            <a:normAutofit/>
          </a:bodyPr>
          <a:lstStyle/>
          <a:p>
            <a:pPr marL="514350" indent="-514350">
              <a:buFont typeface="+mj-lt"/>
              <a:buAutoNum type="arabicPeriod"/>
            </a:pPr>
            <a:r>
              <a:rPr lang="en-US" sz="3600" dirty="0" smtClean="0">
                <a:solidFill>
                  <a:srgbClr val="FFC000"/>
                </a:solidFill>
              </a:rPr>
              <a:t>“The Word of God Cannot Be Trusted”</a:t>
            </a:r>
          </a:p>
          <a:p>
            <a:pPr lvl="1"/>
            <a:r>
              <a:rPr lang="en-US" sz="3200" dirty="0" smtClean="0"/>
              <a:t>“Now </a:t>
            </a:r>
            <a:r>
              <a:rPr lang="en-US" sz="3200" dirty="0"/>
              <a:t>the serpent was more cunning than any beast of the field which the LORD God had made. And he said to the woman, </a:t>
            </a:r>
            <a:r>
              <a:rPr lang="en-US" sz="3200" dirty="0" smtClean="0"/>
              <a:t>‘Has </a:t>
            </a:r>
            <a:r>
              <a:rPr lang="en-US" sz="3200" dirty="0"/>
              <a:t>God indeed said, </a:t>
            </a:r>
            <a:r>
              <a:rPr lang="en-US" sz="3200" dirty="0" smtClean="0"/>
              <a:t>“You </a:t>
            </a:r>
            <a:r>
              <a:rPr lang="en-US" sz="3200" dirty="0"/>
              <a:t>shall not eat of every tree of the </a:t>
            </a:r>
            <a:r>
              <a:rPr lang="en-US" sz="3200" dirty="0" smtClean="0"/>
              <a:t>garden”</a:t>
            </a:r>
            <a:r>
              <a:rPr lang="en-US" sz="3200" b="1" dirty="0" smtClean="0">
                <a:solidFill>
                  <a:srgbClr val="FFC000"/>
                </a:solidFill>
              </a:rPr>
              <a:t>?</a:t>
            </a:r>
            <a:r>
              <a:rPr lang="en-US" sz="3200" dirty="0" smtClean="0"/>
              <a:t>’” (Gen. 3:1)</a:t>
            </a:r>
          </a:p>
          <a:p>
            <a:pPr lvl="1"/>
            <a:r>
              <a:rPr lang="en-US" sz="3200" dirty="0" smtClean="0"/>
              <a:t>“</a:t>
            </a:r>
            <a:r>
              <a:rPr lang="en-US" sz="3200" dirty="0" smtClean="0">
                <a:solidFill>
                  <a:srgbClr val="FFC000"/>
                </a:solidFill>
              </a:rPr>
              <a:t>?</a:t>
            </a:r>
            <a:r>
              <a:rPr lang="en-US" sz="3200" dirty="0" smtClean="0"/>
              <a:t>” = Question Word = </a:t>
            </a:r>
            <a:r>
              <a:rPr lang="en-US" sz="3200" dirty="0" smtClean="0">
                <a:solidFill>
                  <a:srgbClr val="FFC000"/>
                </a:solidFill>
              </a:rPr>
              <a:t>Doubt</a:t>
            </a:r>
          </a:p>
          <a:p>
            <a:pPr lvl="1"/>
            <a:r>
              <a:rPr lang="en-US" sz="3200" dirty="0" smtClean="0"/>
              <a:t>This has been an issue for every generation since</a:t>
            </a:r>
            <a:endParaRPr lang="en-US" sz="3200" dirty="0"/>
          </a:p>
        </p:txBody>
      </p:sp>
    </p:spTree>
    <p:extLst>
      <p:ext uri="{BB962C8B-B14F-4D97-AF65-F5344CB8AC3E}">
        <p14:creationId xmlns:p14="http://schemas.microsoft.com/office/powerpoint/2010/main" val="80591271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radeshow">
  <a:themeElements>
    <a:clrScheme name="Tradeshow">
      <a:dk1>
        <a:srgbClr val="3F3F3F"/>
      </a:dk1>
      <a:lt1>
        <a:srgbClr val="FFFFFF"/>
      </a:lt1>
      <a:dk2>
        <a:srgbClr val="7DAFC3"/>
      </a:dk2>
      <a:lt2>
        <a:srgbClr val="E5E4DF"/>
      </a:lt2>
      <a:accent1>
        <a:srgbClr val="7C959A"/>
      </a:accent1>
      <a:accent2>
        <a:srgbClr val="DB8631"/>
      </a:accent2>
      <a:accent3>
        <a:srgbClr val="E3CC5A"/>
      </a:accent3>
      <a:accent4>
        <a:srgbClr val="ACADA8"/>
      </a:accent4>
      <a:accent5>
        <a:srgbClr val="927C61"/>
      </a:accent5>
      <a:accent6>
        <a:srgbClr val="B3B435"/>
      </a:accent6>
      <a:hlink>
        <a:srgbClr val="0079A4"/>
      </a:hlink>
      <a:folHlink>
        <a:srgbClr val="595959"/>
      </a:folHlink>
    </a:clrScheme>
    <a:fontScheme name="Tradeshow">
      <a:majorFont>
        <a:latin typeface="Arial Black"/>
        <a:ea typeface=""/>
        <a:cs typeface=""/>
        <a:font script="Jpan" typeface="ＭＳ Ｐゴシック"/>
        <a:font script="Hang" typeface="HY견고딕"/>
        <a:font script="Hans" typeface="宋体"/>
        <a:font script="Hant" typeface="新細明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adeshow">
      <a:fillStyleLst>
        <a:solidFill>
          <a:schemeClr val="phClr"/>
        </a:solidFill>
        <a:gradFill rotWithShape="1">
          <a:gsLst>
            <a:gs pos="0">
              <a:schemeClr val="phClr">
                <a:tint val="45000"/>
                <a:satMod val="300000"/>
              </a:schemeClr>
            </a:gs>
            <a:gs pos="35000">
              <a:schemeClr val="phClr">
                <a:tint val="45000"/>
                <a:satMod val="300000"/>
              </a:schemeClr>
            </a:gs>
            <a:gs pos="69000">
              <a:schemeClr val="phClr">
                <a:tint val="45000"/>
                <a:satMod val="350000"/>
              </a:schemeClr>
            </a:gs>
            <a:gs pos="100000">
              <a:schemeClr val="phClr">
                <a:tint val="60000"/>
                <a:satMod val="350000"/>
              </a:schemeClr>
            </a:gs>
          </a:gsLst>
          <a:path path="circle">
            <a:fillToRect l="50000" t="50000" r="100000" b="100000"/>
          </a:path>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9525" cap="rnd" cmpd="sng" algn="ctr">
          <a:solidFill>
            <a:schemeClr val="phClr"/>
          </a:solidFill>
          <a:prstDash val="solid"/>
        </a:ln>
        <a:ln w="38475" cap="flat" cmpd="sng" algn="ctr">
          <a:solidFill>
            <a:schemeClr val="phClr"/>
          </a:solidFill>
          <a:prstDash val="solid"/>
        </a:ln>
        <a:ln w="54850" cap="flat" cmpd="sng" algn="ctr">
          <a:solidFill>
            <a:schemeClr val="phClr"/>
          </a:solidFill>
          <a:prstDash val="solid"/>
        </a:ln>
      </a:lnStyleLst>
      <a:effectStyleLst>
        <a:effectStyle>
          <a:effectLst>
            <a:outerShdw blurRad="50800" dist="25400" dir="5400000" rotWithShape="0">
              <a:srgbClr val="000000">
                <a:alpha val="55000"/>
              </a:srgbClr>
            </a:outerShdw>
          </a:effectLst>
        </a:effectStyle>
        <a:effectStyle>
          <a:effectLst>
            <a:outerShdw blurRad="50800" dist="25400" dir="5400000" rotWithShape="0">
              <a:srgbClr val="000000">
                <a:alpha val="44000"/>
              </a:srgbClr>
            </a:outerShdw>
          </a:effectLst>
        </a:effectStyle>
        <a:effectStyle>
          <a:effectLst>
            <a:outerShdw blurRad="50800" dist="25400" dir="5400000" rotWithShape="0">
              <a:srgbClr val="000000">
                <a:alpha val="55000"/>
              </a:srgbClr>
            </a:outerShdw>
          </a:effectLst>
          <a:scene3d>
            <a:camera prst="orthographicFront">
              <a:rot lat="0" lon="0" rev="0"/>
            </a:camera>
            <a:lightRig rig="brightRoom" dir="tl">
              <a:rot lat="0" lon="0" rev="3600000"/>
            </a:lightRig>
          </a:scene3d>
          <a:sp3d contourW="31750" prstMaterial="flat">
            <a:bevelT w="127000" h="254000" prst="angle"/>
            <a:contourClr>
              <a:schemeClr val="phClr">
                <a:shade val="20000"/>
              </a:schemeClr>
            </a:contourClr>
          </a:sp3d>
        </a:effectStyle>
      </a:effectStyleLst>
      <a:bgFillStyleLst>
        <a:solidFill>
          <a:schemeClr val="phClr"/>
        </a:solidFill>
        <a:gradFill rotWithShape="1">
          <a:gsLst>
            <a:gs pos="20000">
              <a:schemeClr val="phClr">
                <a:tint val="80000"/>
                <a:lumMod val="100000"/>
              </a:schemeClr>
            </a:gs>
            <a:gs pos="100000">
              <a:schemeClr val="phClr">
                <a:tint val="100000"/>
                <a:lumMod val="80000"/>
              </a:schemeClr>
            </a:gs>
          </a:gsLst>
          <a:path path="circle">
            <a:fillToRect l="50000" t="20000" r="100000" b="100000"/>
          </a:path>
        </a:gradFill>
        <a:gradFill rotWithShape="1">
          <a:gsLst>
            <a:gs pos="0">
              <a:schemeClr val="phClr">
                <a:tint val="100000"/>
                <a:lumMod val="100000"/>
              </a:schemeClr>
            </a:gs>
            <a:gs pos="100000">
              <a:schemeClr val="phClr">
                <a:shade val="100000"/>
                <a:lumMod val="60000"/>
              </a:schemeClr>
            </a:gs>
          </a:gsLst>
          <a:path path="circle">
            <a:fillToRect l="50000" t="20000" r="100000" b="100000"/>
          </a:path>
        </a:gradFill>
      </a:bgFillStyleLst>
    </a:fmtScheme>
  </a:themeElements>
  <a:objectDefaults/>
  <a:extraClrSchemeLst/>
</a:theme>
</file>

<file path=ppt/theme/theme3.xml><?xml version="1.0" encoding="utf-8"?>
<a:theme xmlns:a="http://schemas.openxmlformats.org/drawingml/2006/main" name="1_Tradeshow">
  <a:themeElements>
    <a:clrScheme name="Tradeshow">
      <a:dk1>
        <a:srgbClr val="3F3F3F"/>
      </a:dk1>
      <a:lt1>
        <a:srgbClr val="FFFFFF"/>
      </a:lt1>
      <a:dk2>
        <a:srgbClr val="7DAFC3"/>
      </a:dk2>
      <a:lt2>
        <a:srgbClr val="E5E4DF"/>
      </a:lt2>
      <a:accent1>
        <a:srgbClr val="7C959A"/>
      </a:accent1>
      <a:accent2>
        <a:srgbClr val="DB8631"/>
      </a:accent2>
      <a:accent3>
        <a:srgbClr val="E3CC5A"/>
      </a:accent3>
      <a:accent4>
        <a:srgbClr val="ACADA8"/>
      </a:accent4>
      <a:accent5>
        <a:srgbClr val="927C61"/>
      </a:accent5>
      <a:accent6>
        <a:srgbClr val="B3B435"/>
      </a:accent6>
      <a:hlink>
        <a:srgbClr val="0079A4"/>
      </a:hlink>
      <a:folHlink>
        <a:srgbClr val="595959"/>
      </a:folHlink>
    </a:clrScheme>
    <a:fontScheme name="Tradeshow">
      <a:majorFont>
        <a:latin typeface="Arial Black"/>
        <a:ea typeface=""/>
        <a:cs typeface=""/>
        <a:font script="Jpan" typeface="ＭＳ Ｐゴシック"/>
        <a:font script="Hang" typeface="HY견고딕"/>
        <a:font script="Hans" typeface="宋体"/>
        <a:font script="Hant" typeface="新細明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adeshow">
      <a:fillStyleLst>
        <a:solidFill>
          <a:schemeClr val="phClr"/>
        </a:solidFill>
        <a:gradFill rotWithShape="1">
          <a:gsLst>
            <a:gs pos="0">
              <a:schemeClr val="phClr">
                <a:tint val="45000"/>
                <a:satMod val="300000"/>
              </a:schemeClr>
            </a:gs>
            <a:gs pos="35000">
              <a:schemeClr val="phClr">
                <a:tint val="45000"/>
                <a:satMod val="300000"/>
              </a:schemeClr>
            </a:gs>
            <a:gs pos="69000">
              <a:schemeClr val="phClr">
                <a:tint val="45000"/>
                <a:satMod val="350000"/>
              </a:schemeClr>
            </a:gs>
            <a:gs pos="100000">
              <a:schemeClr val="phClr">
                <a:tint val="60000"/>
                <a:satMod val="350000"/>
              </a:schemeClr>
            </a:gs>
          </a:gsLst>
          <a:path path="circle">
            <a:fillToRect l="50000" t="50000" r="100000" b="100000"/>
          </a:path>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9525" cap="rnd" cmpd="sng" algn="ctr">
          <a:solidFill>
            <a:schemeClr val="phClr"/>
          </a:solidFill>
          <a:prstDash val="solid"/>
        </a:ln>
        <a:ln w="38475" cap="flat" cmpd="sng" algn="ctr">
          <a:solidFill>
            <a:schemeClr val="phClr"/>
          </a:solidFill>
          <a:prstDash val="solid"/>
        </a:ln>
        <a:ln w="54850" cap="flat" cmpd="sng" algn="ctr">
          <a:solidFill>
            <a:schemeClr val="phClr"/>
          </a:solidFill>
          <a:prstDash val="solid"/>
        </a:ln>
      </a:lnStyleLst>
      <a:effectStyleLst>
        <a:effectStyle>
          <a:effectLst>
            <a:outerShdw blurRad="50800" dist="25400" dir="5400000" rotWithShape="0">
              <a:srgbClr val="000000">
                <a:alpha val="55000"/>
              </a:srgbClr>
            </a:outerShdw>
          </a:effectLst>
        </a:effectStyle>
        <a:effectStyle>
          <a:effectLst>
            <a:outerShdw blurRad="50800" dist="25400" dir="5400000" rotWithShape="0">
              <a:srgbClr val="000000">
                <a:alpha val="44000"/>
              </a:srgbClr>
            </a:outerShdw>
          </a:effectLst>
        </a:effectStyle>
        <a:effectStyle>
          <a:effectLst>
            <a:outerShdw blurRad="50800" dist="25400" dir="5400000" rotWithShape="0">
              <a:srgbClr val="000000">
                <a:alpha val="55000"/>
              </a:srgbClr>
            </a:outerShdw>
          </a:effectLst>
          <a:scene3d>
            <a:camera prst="orthographicFront">
              <a:rot lat="0" lon="0" rev="0"/>
            </a:camera>
            <a:lightRig rig="brightRoom" dir="tl">
              <a:rot lat="0" lon="0" rev="3600000"/>
            </a:lightRig>
          </a:scene3d>
          <a:sp3d contourW="31750" prstMaterial="flat">
            <a:bevelT w="127000" h="254000" prst="angle"/>
            <a:contourClr>
              <a:schemeClr val="phClr">
                <a:shade val="20000"/>
              </a:schemeClr>
            </a:contourClr>
          </a:sp3d>
        </a:effectStyle>
      </a:effectStyleLst>
      <a:bgFillStyleLst>
        <a:solidFill>
          <a:schemeClr val="phClr"/>
        </a:solidFill>
        <a:gradFill rotWithShape="1">
          <a:gsLst>
            <a:gs pos="20000">
              <a:schemeClr val="phClr">
                <a:tint val="80000"/>
                <a:lumMod val="100000"/>
              </a:schemeClr>
            </a:gs>
            <a:gs pos="100000">
              <a:schemeClr val="phClr">
                <a:tint val="100000"/>
                <a:lumMod val="80000"/>
              </a:schemeClr>
            </a:gs>
          </a:gsLst>
          <a:path path="circle">
            <a:fillToRect l="50000" t="20000" r="100000" b="100000"/>
          </a:path>
        </a:gradFill>
        <a:gradFill rotWithShape="1">
          <a:gsLst>
            <a:gs pos="0">
              <a:schemeClr val="phClr">
                <a:tint val="100000"/>
                <a:lumMod val="100000"/>
              </a:schemeClr>
            </a:gs>
            <a:gs pos="100000">
              <a:schemeClr val="phClr">
                <a:shade val="100000"/>
                <a:lumMod val="60000"/>
              </a:schemeClr>
            </a:gs>
          </a:gsLst>
          <a:path path="circle">
            <a:fillToRect l="50000" t="20000" r="100000" b="10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wicked_presentation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4544</TotalTime>
  <Words>2584</Words>
  <Application>Microsoft Office PowerPoint</Application>
  <PresentationFormat>On-screen Show (4:3)</PresentationFormat>
  <Paragraphs>133</Paragraphs>
  <Slides>17</Slides>
  <Notes>12</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17</vt:i4>
      </vt:variant>
    </vt:vector>
  </HeadingPairs>
  <TitlesOfParts>
    <vt:vector size="30" baseType="lpstr">
      <vt:lpstr>Arial</vt:lpstr>
      <vt:lpstr>Berlin Sans FB Demi</vt:lpstr>
      <vt:lpstr>Arial Narrow</vt:lpstr>
      <vt:lpstr>Calibri</vt:lpstr>
      <vt:lpstr>Wingdings</vt:lpstr>
      <vt:lpstr>Arial Black</vt:lpstr>
      <vt:lpstr>Candara</vt:lpstr>
      <vt:lpstr>Aharoni</vt:lpstr>
      <vt:lpstr>Office Theme</vt:lpstr>
      <vt:lpstr>Tradeshow</vt:lpstr>
      <vt:lpstr>1_Tradeshow</vt:lpstr>
      <vt:lpstr>1_Office Theme</vt:lpstr>
      <vt:lpstr>wicked_presentation2</vt:lpstr>
      <vt:lpstr>Ephphatha “Be Open”</vt:lpstr>
      <vt:lpstr>1) The Impressive Power Of Our Lord To Open</vt:lpstr>
      <vt:lpstr>Psalm 107</vt:lpstr>
      <vt:lpstr>THROUGH HIS SPOKEN WORD</vt:lpstr>
      <vt:lpstr>THROUGH HIS WRITTEN WORD</vt:lpstr>
      <vt:lpstr>The IMPRESSIVE COMMAND!</vt:lpstr>
      <vt:lpstr>The Power Of Freewill!</vt:lpstr>
      <vt:lpstr>2) The Enticement of Satan To Open And Shut</vt:lpstr>
      <vt:lpstr>Satan’s Original Lies</vt:lpstr>
      <vt:lpstr>A Rejection Of God’s Word Every Time</vt:lpstr>
      <vt:lpstr>A Rejection Of God’s Word Every Time</vt:lpstr>
      <vt:lpstr>Satan’s Original Lies</vt:lpstr>
      <vt:lpstr>Satan’s Original Lies</vt:lpstr>
      <vt:lpstr>Satan’s Original Lies</vt:lpstr>
      <vt:lpstr>Satan’s Original Lies</vt:lpstr>
      <vt:lpstr>James 1:16-18</vt:lpstr>
      <vt:lpstr>There is a Fountain Open!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Steven J. Wallace</dc:creator>
  <cp:lastModifiedBy>Steven J. Wallace</cp:lastModifiedBy>
  <cp:revision>85</cp:revision>
  <dcterms:created xsi:type="dcterms:W3CDTF">2011-01-28T22:16:20Z</dcterms:created>
  <dcterms:modified xsi:type="dcterms:W3CDTF">2013-06-23T01:54:29Z</dcterms:modified>
</cp:coreProperties>
</file>