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25"/>
  </p:notesMasterIdLst>
  <p:sldIdLst>
    <p:sldId id="314" r:id="rId2"/>
    <p:sldId id="306" r:id="rId3"/>
    <p:sldId id="307" r:id="rId4"/>
    <p:sldId id="267" r:id="rId5"/>
    <p:sldId id="269" r:id="rId6"/>
    <p:sldId id="283" r:id="rId7"/>
    <p:sldId id="297" r:id="rId8"/>
    <p:sldId id="293" r:id="rId9"/>
    <p:sldId id="295" r:id="rId10"/>
    <p:sldId id="296" r:id="rId11"/>
    <p:sldId id="300" r:id="rId12"/>
    <p:sldId id="302" r:id="rId13"/>
    <p:sldId id="298" r:id="rId14"/>
    <p:sldId id="315" r:id="rId15"/>
    <p:sldId id="301" r:id="rId16"/>
    <p:sldId id="299" r:id="rId17"/>
    <p:sldId id="294" r:id="rId18"/>
    <p:sldId id="305" r:id="rId19"/>
    <p:sldId id="285" r:id="rId20"/>
    <p:sldId id="286" r:id="rId21"/>
    <p:sldId id="284" r:id="rId22"/>
    <p:sldId id="280" r:id="rId23"/>
    <p:sldId id="281" r:id="rId24"/>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F5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3743" autoAdjust="0"/>
  </p:normalViewPr>
  <p:slideViewPr>
    <p:cSldViewPr>
      <p:cViewPr varScale="1">
        <p:scale>
          <a:sx n="69" d="100"/>
          <a:sy n="69" d="100"/>
        </p:scale>
        <p:origin x="1135" y="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04D44A4E-A9E7-41FF-BEF9-17053D083620}"/>
    <pc:docChg chg="custSel modSld">
      <pc:chgData name="Steven Wallace" userId="f455ab06884d4394" providerId="LiveId" clId="{04D44A4E-A9E7-41FF-BEF9-17053D083620}" dt="2018-04-30T02:05:56.944" v="21" actId="368"/>
      <pc:docMkLst>
        <pc:docMk/>
      </pc:docMkLst>
      <pc:sldChg chg="modNotes">
        <pc:chgData name="Steven Wallace" userId="f455ab06884d4394" providerId="LiveId" clId="{04D44A4E-A9E7-41FF-BEF9-17053D083620}" dt="2018-04-30T02:05:56.845" v="1" actId="368"/>
        <pc:sldMkLst>
          <pc:docMk/>
          <pc:sldMk cId="0" sldId="267"/>
        </pc:sldMkLst>
      </pc:sldChg>
      <pc:sldChg chg="modNotes">
        <pc:chgData name="Steven Wallace" userId="f455ab06884d4394" providerId="LiveId" clId="{04D44A4E-A9E7-41FF-BEF9-17053D083620}" dt="2018-04-30T02:05:56.944" v="21" actId="368"/>
        <pc:sldMkLst>
          <pc:docMk/>
          <pc:sldMk cId="0" sldId="280"/>
        </pc:sldMkLst>
      </pc:sldChg>
      <pc:sldChg chg="modNotes">
        <pc:chgData name="Steven Wallace" userId="f455ab06884d4394" providerId="LiveId" clId="{04D44A4E-A9E7-41FF-BEF9-17053D083620}" dt="2018-04-30T02:05:56.858" v="3" actId="368"/>
        <pc:sldMkLst>
          <pc:docMk/>
          <pc:sldMk cId="2030577875" sldId="283"/>
        </pc:sldMkLst>
      </pc:sldChg>
      <pc:sldChg chg="modNotes">
        <pc:chgData name="Steven Wallace" userId="f455ab06884d4394" providerId="LiveId" clId="{04D44A4E-A9E7-41FF-BEF9-17053D083620}" dt="2018-04-30T02:05:56.932" v="17" actId="368"/>
        <pc:sldMkLst>
          <pc:docMk/>
          <pc:sldMk cId="634356402" sldId="285"/>
        </pc:sldMkLst>
      </pc:sldChg>
      <pc:sldChg chg="modNotes">
        <pc:chgData name="Steven Wallace" userId="f455ab06884d4394" providerId="LiveId" clId="{04D44A4E-A9E7-41FF-BEF9-17053D083620}" dt="2018-04-30T02:05:56.938" v="19" actId="368"/>
        <pc:sldMkLst>
          <pc:docMk/>
          <pc:sldMk cId="3133116349" sldId="286"/>
        </pc:sldMkLst>
      </pc:sldChg>
      <pc:sldChg chg="modNotes">
        <pc:chgData name="Steven Wallace" userId="f455ab06884d4394" providerId="LiveId" clId="{04D44A4E-A9E7-41FF-BEF9-17053D083620}" dt="2018-04-30T02:05:56.896" v="9" actId="368"/>
        <pc:sldMkLst>
          <pc:docMk/>
          <pc:sldMk cId="2776390223" sldId="298"/>
        </pc:sldMkLst>
      </pc:sldChg>
      <pc:sldChg chg="modNotes">
        <pc:chgData name="Steven Wallace" userId="f455ab06884d4394" providerId="LiveId" clId="{04D44A4E-A9E7-41FF-BEF9-17053D083620}" dt="2018-04-30T02:05:56.917" v="15" actId="368"/>
        <pc:sldMkLst>
          <pc:docMk/>
          <pc:sldMk cId="3505834020" sldId="299"/>
        </pc:sldMkLst>
      </pc:sldChg>
      <pc:sldChg chg="modNotes">
        <pc:chgData name="Steven Wallace" userId="f455ab06884d4394" providerId="LiveId" clId="{04D44A4E-A9E7-41FF-BEF9-17053D083620}" dt="2018-04-30T02:05:56.884" v="5" actId="368"/>
        <pc:sldMkLst>
          <pc:docMk/>
          <pc:sldMk cId="1484648303" sldId="300"/>
        </pc:sldMkLst>
      </pc:sldChg>
      <pc:sldChg chg="modNotes">
        <pc:chgData name="Steven Wallace" userId="f455ab06884d4394" providerId="LiveId" clId="{04D44A4E-A9E7-41FF-BEF9-17053D083620}" dt="2018-04-30T02:05:56.910" v="13" actId="368"/>
        <pc:sldMkLst>
          <pc:docMk/>
          <pc:sldMk cId="3480312866" sldId="301"/>
        </pc:sldMkLst>
      </pc:sldChg>
      <pc:sldChg chg="modNotes">
        <pc:chgData name="Steven Wallace" userId="f455ab06884d4394" providerId="LiveId" clId="{04D44A4E-A9E7-41FF-BEF9-17053D083620}" dt="2018-04-30T02:05:56.890" v="7" actId="368"/>
        <pc:sldMkLst>
          <pc:docMk/>
          <pc:sldMk cId="1361965898" sldId="302"/>
        </pc:sldMkLst>
      </pc:sldChg>
      <pc:sldChg chg="modNotes">
        <pc:chgData name="Steven Wallace" userId="f455ab06884d4394" providerId="LiveId" clId="{04D44A4E-A9E7-41FF-BEF9-17053D083620}" dt="2018-04-30T02:05:56.903" v="11" actId="368"/>
        <pc:sldMkLst>
          <pc:docMk/>
          <pc:sldMk cId="88430936" sldId="315"/>
        </pc:sldMkLst>
      </pc:sldChg>
    </pc:docChg>
  </pc:docChgLst>
  <pc:docChgLst>
    <pc:chgData name="Steven Wallace" userId="f455ab06884d4394" providerId="LiveId" clId="{E28567F3-4E9A-40C0-B39C-21B23BC5FCA5}"/>
    <pc:docChg chg="modSld">
      <pc:chgData name="Steven Wallace" userId="f455ab06884d4394" providerId="LiveId" clId="{E28567F3-4E9A-40C0-B39C-21B23BC5FCA5}" dt="2018-04-30T02:08:58.513" v="1" actId="20577"/>
      <pc:docMkLst>
        <pc:docMk/>
      </pc:docMkLst>
      <pc:sldChg chg="modSp">
        <pc:chgData name="Steven Wallace" userId="f455ab06884d4394" providerId="LiveId" clId="{E28567F3-4E9A-40C0-B39C-21B23BC5FCA5}" dt="2018-04-30T02:08:58.513" v="1" actId="20577"/>
        <pc:sldMkLst>
          <pc:docMk/>
          <pc:sldMk cId="3505834020" sldId="299"/>
        </pc:sldMkLst>
        <pc:spChg chg="mod">
          <ac:chgData name="Steven Wallace" userId="f455ab06884d4394" providerId="LiveId" clId="{E28567F3-4E9A-40C0-B39C-21B23BC5FCA5}" dt="2018-04-30T02:08:58.513" v="1" actId="20577"/>
          <ac:spMkLst>
            <pc:docMk/>
            <pc:sldMk cId="3505834020" sldId="299"/>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7FF761-AC57-4576-A0D1-960D1396E1A8}"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254D55A-78FE-4794-BD2C-E8262B03CCEC}">
      <dgm:prSet phldrT="[Text]"/>
      <dgm:spPr/>
      <dgm:t>
        <a:bodyPr/>
        <a:lstStyle/>
        <a:p>
          <a:r>
            <a:rPr lang="en-US" dirty="0"/>
            <a:t>Godly</a:t>
          </a:r>
          <a:br>
            <a:rPr lang="en-US" dirty="0"/>
          </a:br>
          <a:r>
            <a:rPr lang="en-US" dirty="0"/>
            <a:t>Sorrow</a:t>
          </a:r>
        </a:p>
      </dgm:t>
    </dgm:pt>
    <dgm:pt modelId="{3C3B7D31-9169-40E7-A017-4ADF5D8A9765}" type="parTrans" cxnId="{F2A38124-CDCD-4249-915F-2904C3C91021}">
      <dgm:prSet/>
      <dgm:spPr/>
      <dgm:t>
        <a:bodyPr/>
        <a:lstStyle/>
        <a:p>
          <a:endParaRPr lang="en-US"/>
        </a:p>
      </dgm:t>
    </dgm:pt>
    <dgm:pt modelId="{75A7A6E1-1D88-45F6-96D9-F9D3B50551EF}" type="sibTrans" cxnId="{F2A38124-CDCD-4249-915F-2904C3C91021}">
      <dgm:prSet/>
      <dgm:spPr/>
      <dgm:t>
        <a:bodyPr/>
        <a:lstStyle/>
        <a:p>
          <a:endParaRPr lang="en-US"/>
        </a:p>
      </dgm:t>
    </dgm:pt>
    <dgm:pt modelId="{646707E2-325B-4243-B968-B3D34D94F7EE}">
      <dgm:prSet phldrT="[Text]"/>
      <dgm:spPr>
        <a:ln>
          <a:solidFill>
            <a:schemeClr val="accent1"/>
          </a:solidFill>
        </a:ln>
      </dgm:spPr>
      <dgm:t>
        <a:bodyPr/>
        <a:lstStyle/>
        <a:p>
          <a:r>
            <a:rPr lang="en-US" dirty="0"/>
            <a:t>Repentance</a:t>
          </a:r>
        </a:p>
      </dgm:t>
    </dgm:pt>
    <dgm:pt modelId="{8D354DCA-8891-49DA-A2B5-1AA3A80D2B52}" type="parTrans" cxnId="{64CEEFF1-5F92-4466-A4E3-AB0A8E6722A2}">
      <dgm:prSet/>
      <dgm:spPr/>
      <dgm:t>
        <a:bodyPr/>
        <a:lstStyle/>
        <a:p>
          <a:endParaRPr lang="en-US"/>
        </a:p>
      </dgm:t>
    </dgm:pt>
    <dgm:pt modelId="{2E0B4B8F-9D30-4E22-95FC-7A0139098058}" type="sibTrans" cxnId="{64CEEFF1-5F92-4466-A4E3-AB0A8E6722A2}">
      <dgm:prSet/>
      <dgm:spPr/>
      <dgm:t>
        <a:bodyPr/>
        <a:lstStyle/>
        <a:p>
          <a:endParaRPr lang="en-US"/>
        </a:p>
      </dgm:t>
    </dgm:pt>
    <dgm:pt modelId="{1A9413C2-5801-45E0-8F9E-2845C10521FC}">
      <dgm:prSet phldrT="[Text]"/>
      <dgm:spPr/>
      <dgm:t>
        <a:bodyPr/>
        <a:lstStyle/>
        <a:p>
          <a:r>
            <a:rPr lang="en-US" dirty="0"/>
            <a:t>Reformation</a:t>
          </a:r>
        </a:p>
      </dgm:t>
    </dgm:pt>
    <dgm:pt modelId="{9DC7E36C-4BE9-4AFF-A1FE-3F2BF6993C30}" type="parTrans" cxnId="{F91FF052-990C-4B41-8D14-199A6FDF9CAD}">
      <dgm:prSet/>
      <dgm:spPr/>
      <dgm:t>
        <a:bodyPr/>
        <a:lstStyle/>
        <a:p>
          <a:endParaRPr lang="en-US"/>
        </a:p>
      </dgm:t>
    </dgm:pt>
    <dgm:pt modelId="{3812659B-FB3E-40AA-ACD6-C9145C01A616}" type="sibTrans" cxnId="{F91FF052-990C-4B41-8D14-199A6FDF9CAD}">
      <dgm:prSet/>
      <dgm:spPr/>
      <dgm:t>
        <a:bodyPr/>
        <a:lstStyle/>
        <a:p>
          <a:endParaRPr lang="en-US"/>
        </a:p>
      </dgm:t>
    </dgm:pt>
    <dgm:pt modelId="{4BDB9CA2-F191-4CC1-93C2-036750744E1B}" type="pres">
      <dgm:prSet presAssocID="{AA7FF761-AC57-4576-A0D1-960D1396E1A8}" presName="Name0" presStyleCnt="0">
        <dgm:presLayoutVars>
          <dgm:dir/>
          <dgm:resizeHandles val="exact"/>
        </dgm:presLayoutVars>
      </dgm:prSet>
      <dgm:spPr/>
    </dgm:pt>
    <dgm:pt modelId="{93075C0B-90CE-4B00-A2F7-D40D5FC35D07}" type="pres">
      <dgm:prSet presAssocID="{5254D55A-78FE-4794-BD2C-E8262B03CCEC}" presName="node" presStyleLbl="node1" presStyleIdx="0" presStyleCnt="3">
        <dgm:presLayoutVars>
          <dgm:bulletEnabled val="1"/>
        </dgm:presLayoutVars>
      </dgm:prSet>
      <dgm:spPr/>
    </dgm:pt>
    <dgm:pt modelId="{886AD879-0C29-43E5-85A2-DFD945C6017F}" type="pres">
      <dgm:prSet presAssocID="{75A7A6E1-1D88-45F6-96D9-F9D3B50551EF}" presName="sibTrans" presStyleLbl="sibTrans2D1" presStyleIdx="0" presStyleCnt="2"/>
      <dgm:spPr/>
    </dgm:pt>
    <dgm:pt modelId="{09E6B8C3-AA46-468D-83C1-3FCE504B047E}" type="pres">
      <dgm:prSet presAssocID="{75A7A6E1-1D88-45F6-96D9-F9D3B50551EF}" presName="connectorText" presStyleLbl="sibTrans2D1" presStyleIdx="0" presStyleCnt="2"/>
      <dgm:spPr/>
    </dgm:pt>
    <dgm:pt modelId="{6952DE36-C6FD-46C5-A969-BADD77AC84F7}" type="pres">
      <dgm:prSet presAssocID="{646707E2-325B-4243-B968-B3D34D94F7EE}" presName="node" presStyleLbl="node1" presStyleIdx="1" presStyleCnt="3">
        <dgm:presLayoutVars>
          <dgm:bulletEnabled val="1"/>
        </dgm:presLayoutVars>
      </dgm:prSet>
      <dgm:spPr/>
    </dgm:pt>
    <dgm:pt modelId="{1A23FD46-D819-4FF8-BF2D-73B9D8356132}" type="pres">
      <dgm:prSet presAssocID="{2E0B4B8F-9D30-4E22-95FC-7A0139098058}" presName="sibTrans" presStyleLbl="sibTrans2D1" presStyleIdx="1" presStyleCnt="2"/>
      <dgm:spPr/>
    </dgm:pt>
    <dgm:pt modelId="{D206A413-2AF5-430A-A5E1-6CAD524B1770}" type="pres">
      <dgm:prSet presAssocID="{2E0B4B8F-9D30-4E22-95FC-7A0139098058}" presName="connectorText" presStyleLbl="sibTrans2D1" presStyleIdx="1" presStyleCnt="2"/>
      <dgm:spPr/>
    </dgm:pt>
    <dgm:pt modelId="{246C0FE5-3CC4-4533-96CD-AB29F2F04CF3}" type="pres">
      <dgm:prSet presAssocID="{1A9413C2-5801-45E0-8F9E-2845C10521FC}" presName="node" presStyleLbl="node1" presStyleIdx="2" presStyleCnt="3">
        <dgm:presLayoutVars>
          <dgm:bulletEnabled val="1"/>
        </dgm:presLayoutVars>
      </dgm:prSet>
      <dgm:spPr/>
    </dgm:pt>
  </dgm:ptLst>
  <dgm:cxnLst>
    <dgm:cxn modelId="{468D7B12-B4A8-4906-8C89-1F0565051DE3}" type="presOf" srcId="{75A7A6E1-1D88-45F6-96D9-F9D3B50551EF}" destId="{886AD879-0C29-43E5-85A2-DFD945C6017F}" srcOrd="0" destOrd="0" presId="urn:microsoft.com/office/officeart/2005/8/layout/process1"/>
    <dgm:cxn modelId="{41333622-B95F-4660-9488-77A91B0D4D4D}" type="presOf" srcId="{2E0B4B8F-9D30-4E22-95FC-7A0139098058}" destId="{D206A413-2AF5-430A-A5E1-6CAD524B1770}" srcOrd="1" destOrd="0" presId="urn:microsoft.com/office/officeart/2005/8/layout/process1"/>
    <dgm:cxn modelId="{F2A38124-CDCD-4249-915F-2904C3C91021}" srcId="{AA7FF761-AC57-4576-A0D1-960D1396E1A8}" destId="{5254D55A-78FE-4794-BD2C-E8262B03CCEC}" srcOrd="0" destOrd="0" parTransId="{3C3B7D31-9169-40E7-A017-4ADF5D8A9765}" sibTransId="{75A7A6E1-1D88-45F6-96D9-F9D3B50551EF}"/>
    <dgm:cxn modelId="{30B7F73C-0623-4B01-AAD7-5E362D90AA37}" type="presOf" srcId="{1A9413C2-5801-45E0-8F9E-2845C10521FC}" destId="{246C0FE5-3CC4-4533-96CD-AB29F2F04CF3}" srcOrd="0" destOrd="0" presId="urn:microsoft.com/office/officeart/2005/8/layout/process1"/>
    <dgm:cxn modelId="{86950F3D-E40D-482E-8AAD-EE04098054EA}" type="presOf" srcId="{AA7FF761-AC57-4576-A0D1-960D1396E1A8}" destId="{4BDB9CA2-F191-4CC1-93C2-036750744E1B}" srcOrd="0" destOrd="0" presId="urn:microsoft.com/office/officeart/2005/8/layout/process1"/>
    <dgm:cxn modelId="{F91FF052-990C-4B41-8D14-199A6FDF9CAD}" srcId="{AA7FF761-AC57-4576-A0D1-960D1396E1A8}" destId="{1A9413C2-5801-45E0-8F9E-2845C10521FC}" srcOrd="2" destOrd="0" parTransId="{9DC7E36C-4BE9-4AFF-A1FE-3F2BF6993C30}" sibTransId="{3812659B-FB3E-40AA-ACD6-C9145C01A616}"/>
    <dgm:cxn modelId="{4A63BE87-C064-4A03-8994-E16148DBC446}" type="presOf" srcId="{2E0B4B8F-9D30-4E22-95FC-7A0139098058}" destId="{1A23FD46-D819-4FF8-BF2D-73B9D8356132}" srcOrd="0" destOrd="0" presId="urn:microsoft.com/office/officeart/2005/8/layout/process1"/>
    <dgm:cxn modelId="{9CC29D96-2A47-45AC-8858-900A6892D484}" type="presOf" srcId="{646707E2-325B-4243-B968-B3D34D94F7EE}" destId="{6952DE36-C6FD-46C5-A969-BADD77AC84F7}" srcOrd="0" destOrd="0" presId="urn:microsoft.com/office/officeart/2005/8/layout/process1"/>
    <dgm:cxn modelId="{9A76FEA8-C650-4739-A053-FAADB5CDFDBC}" type="presOf" srcId="{5254D55A-78FE-4794-BD2C-E8262B03CCEC}" destId="{93075C0B-90CE-4B00-A2F7-D40D5FC35D07}" srcOrd="0" destOrd="0" presId="urn:microsoft.com/office/officeart/2005/8/layout/process1"/>
    <dgm:cxn modelId="{76BD9EE8-0E5E-45BE-A1AF-67B237F63D6B}" type="presOf" srcId="{75A7A6E1-1D88-45F6-96D9-F9D3B50551EF}" destId="{09E6B8C3-AA46-468D-83C1-3FCE504B047E}" srcOrd="1" destOrd="0" presId="urn:microsoft.com/office/officeart/2005/8/layout/process1"/>
    <dgm:cxn modelId="{64CEEFF1-5F92-4466-A4E3-AB0A8E6722A2}" srcId="{AA7FF761-AC57-4576-A0D1-960D1396E1A8}" destId="{646707E2-325B-4243-B968-B3D34D94F7EE}" srcOrd="1" destOrd="0" parTransId="{8D354DCA-8891-49DA-A2B5-1AA3A80D2B52}" sibTransId="{2E0B4B8F-9D30-4E22-95FC-7A0139098058}"/>
    <dgm:cxn modelId="{3AA89866-0FAD-42E5-8F63-ACA90D0D74A0}" type="presParOf" srcId="{4BDB9CA2-F191-4CC1-93C2-036750744E1B}" destId="{93075C0B-90CE-4B00-A2F7-D40D5FC35D07}" srcOrd="0" destOrd="0" presId="urn:microsoft.com/office/officeart/2005/8/layout/process1"/>
    <dgm:cxn modelId="{5A2804C9-BEC8-4072-B450-D575091BBE45}" type="presParOf" srcId="{4BDB9CA2-F191-4CC1-93C2-036750744E1B}" destId="{886AD879-0C29-43E5-85A2-DFD945C6017F}" srcOrd="1" destOrd="0" presId="urn:microsoft.com/office/officeart/2005/8/layout/process1"/>
    <dgm:cxn modelId="{79B5BE6B-F58E-4080-9128-079DC2682432}" type="presParOf" srcId="{886AD879-0C29-43E5-85A2-DFD945C6017F}" destId="{09E6B8C3-AA46-468D-83C1-3FCE504B047E}" srcOrd="0" destOrd="0" presId="urn:microsoft.com/office/officeart/2005/8/layout/process1"/>
    <dgm:cxn modelId="{93A960B8-5EEB-4B51-9D69-85AC19C1128B}" type="presParOf" srcId="{4BDB9CA2-F191-4CC1-93C2-036750744E1B}" destId="{6952DE36-C6FD-46C5-A969-BADD77AC84F7}" srcOrd="2" destOrd="0" presId="urn:microsoft.com/office/officeart/2005/8/layout/process1"/>
    <dgm:cxn modelId="{416183F9-DC63-4B69-AD40-7B727EE13841}" type="presParOf" srcId="{4BDB9CA2-F191-4CC1-93C2-036750744E1B}" destId="{1A23FD46-D819-4FF8-BF2D-73B9D8356132}" srcOrd="3" destOrd="0" presId="urn:microsoft.com/office/officeart/2005/8/layout/process1"/>
    <dgm:cxn modelId="{30500613-F4ED-43F8-83DA-94F36C02C22E}" type="presParOf" srcId="{1A23FD46-D819-4FF8-BF2D-73B9D8356132}" destId="{D206A413-2AF5-430A-A5E1-6CAD524B1770}" srcOrd="0" destOrd="0" presId="urn:microsoft.com/office/officeart/2005/8/layout/process1"/>
    <dgm:cxn modelId="{01A7A3C1-522C-45EF-959F-C4059861D4B2}" type="presParOf" srcId="{4BDB9CA2-F191-4CC1-93C2-036750744E1B}" destId="{246C0FE5-3CC4-4533-96CD-AB29F2F04CF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666B21-A762-4312-81BE-0BE321BF4AA2}" type="doc">
      <dgm:prSet loTypeId="urn:microsoft.com/office/officeart/2016/7/layout/LinearBlockProcessNumbered" loCatId="process" qsTypeId="urn:microsoft.com/office/officeart/2005/8/quickstyle/simple1" qsCatId="simple" csTypeId="urn:microsoft.com/office/officeart/2005/8/colors/accent0_3" csCatId="mainScheme" phldr="1"/>
      <dgm:spPr/>
      <dgm:t>
        <a:bodyPr/>
        <a:lstStyle/>
        <a:p>
          <a:endParaRPr lang="en-US"/>
        </a:p>
      </dgm:t>
    </dgm:pt>
    <dgm:pt modelId="{4037630C-5585-4515-A3B6-4BBF086FB3EA}">
      <dgm:prSet/>
      <dgm:spPr/>
      <dgm:t>
        <a:bodyPr/>
        <a:lstStyle/>
        <a:p>
          <a:r>
            <a:rPr lang="en-US" dirty="0"/>
            <a:t>Believe – Jn. 8:24</a:t>
          </a:r>
        </a:p>
      </dgm:t>
    </dgm:pt>
    <dgm:pt modelId="{84CE6A11-42F8-4B8C-98AD-F1F25ECBA298}" type="parTrans" cxnId="{166EB106-8B07-4EFE-865C-BC9ABF26BD34}">
      <dgm:prSet/>
      <dgm:spPr/>
      <dgm:t>
        <a:bodyPr/>
        <a:lstStyle/>
        <a:p>
          <a:endParaRPr lang="en-US"/>
        </a:p>
      </dgm:t>
    </dgm:pt>
    <dgm:pt modelId="{257D1A08-AF5B-4F7C-AACA-560BC818CD4E}" type="sibTrans" cxnId="{166EB106-8B07-4EFE-865C-BC9ABF26BD34}">
      <dgm:prSet phldrT="01" phldr="0"/>
      <dgm:spPr/>
      <dgm:t>
        <a:bodyPr/>
        <a:lstStyle/>
        <a:p>
          <a:r>
            <a:rPr lang="en-US"/>
            <a:t>01</a:t>
          </a:r>
        </a:p>
      </dgm:t>
    </dgm:pt>
    <dgm:pt modelId="{4173D317-908E-4D4A-8F25-4BBBE5AAA4E9}">
      <dgm:prSet/>
      <dgm:spPr/>
      <dgm:t>
        <a:bodyPr/>
        <a:lstStyle/>
        <a:p>
          <a:r>
            <a:rPr lang="en-US" dirty="0"/>
            <a:t>Repent – Lk. 13:3</a:t>
          </a:r>
        </a:p>
      </dgm:t>
    </dgm:pt>
    <dgm:pt modelId="{A47DEDEE-4C0E-4966-9C67-E329CEECDF1C}" type="parTrans" cxnId="{46388425-B3F4-407A-A330-0D711C5D41A8}">
      <dgm:prSet/>
      <dgm:spPr/>
      <dgm:t>
        <a:bodyPr/>
        <a:lstStyle/>
        <a:p>
          <a:endParaRPr lang="en-US"/>
        </a:p>
      </dgm:t>
    </dgm:pt>
    <dgm:pt modelId="{32D44D4E-39BD-4FB6-BB92-1C95DDFBCBEA}" type="sibTrans" cxnId="{46388425-B3F4-407A-A330-0D711C5D41A8}">
      <dgm:prSet phldrT="02" phldr="0"/>
      <dgm:spPr/>
      <dgm:t>
        <a:bodyPr/>
        <a:lstStyle/>
        <a:p>
          <a:r>
            <a:rPr lang="en-US"/>
            <a:t>02</a:t>
          </a:r>
        </a:p>
      </dgm:t>
    </dgm:pt>
    <dgm:pt modelId="{1C61A090-0784-4C25-A49A-68E532E7B514}">
      <dgm:prSet/>
      <dgm:spPr/>
      <dgm:t>
        <a:bodyPr/>
        <a:lstStyle/>
        <a:p>
          <a:r>
            <a:rPr lang="en-US" dirty="0"/>
            <a:t>Confess – Matt. 10:32-33</a:t>
          </a:r>
        </a:p>
      </dgm:t>
    </dgm:pt>
    <dgm:pt modelId="{15371146-727D-4049-9828-D7AF4C1EDC1C}" type="parTrans" cxnId="{5E0B282A-61D0-4929-89E4-6CB184995211}">
      <dgm:prSet/>
      <dgm:spPr/>
      <dgm:t>
        <a:bodyPr/>
        <a:lstStyle/>
        <a:p>
          <a:endParaRPr lang="en-US"/>
        </a:p>
      </dgm:t>
    </dgm:pt>
    <dgm:pt modelId="{3F482009-93B7-4958-A796-1A861EDA0CE7}" type="sibTrans" cxnId="{5E0B282A-61D0-4929-89E4-6CB184995211}">
      <dgm:prSet phldrT="03" phldr="0"/>
      <dgm:spPr/>
      <dgm:t>
        <a:bodyPr/>
        <a:lstStyle/>
        <a:p>
          <a:r>
            <a:rPr lang="en-US"/>
            <a:t>03</a:t>
          </a:r>
        </a:p>
      </dgm:t>
    </dgm:pt>
    <dgm:pt modelId="{E273C696-F486-4C27-8592-9F4B5A47028F}">
      <dgm:prSet/>
      <dgm:spPr/>
      <dgm:t>
        <a:bodyPr/>
        <a:lstStyle/>
        <a:p>
          <a:r>
            <a:rPr lang="en-US" dirty="0"/>
            <a:t>Be Baptized – Mk. 16:16</a:t>
          </a:r>
        </a:p>
      </dgm:t>
    </dgm:pt>
    <dgm:pt modelId="{9EEFF0D4-A9D9-4E0B-B94F-9DDB245C976C}" type="parTrans" cxnId="{ED4FFB0B-D4A4-41D6-809C-7F5B41258F28}">
      <dgm:prSet/>
      <dgm:spPr/>
      <dgm:t>
        <a:bodyPr/>
        <a:lstStyle/>
        <a:p>
          <a:endParaRPr lang="en-US"/>
        </a:p>
      </dgm:t>
    </dgm:pt>
    <dgm:pt modelId="{665307B0-7676-4A5F-8F46-4A0944717042}" type="sibTrans" cxnId="{ED4FFB0B-D4A4-41D6-809C-7F5B41258F28}">
      <dgm:prSet phldrT="04" phldr="0"/>
      <dgm:spPr/>
      <dgm:t>
        <a:bodyPr/>
        <a:lstStyle/>
        <a:p>
          <a:r>
            <a:rPr lang="en-US"/>
            <a:t>04</a:t>
          </a:r>
        </a:p>
      </dgm:t>
    </dgm:pt>
    <dgm:pt modelId="{0F63775E-E3BD-4A6D-A1C7-5A9F040B6DBD}">
      <dgm:prSet/>
      <dgm:spPr/>
      <dgm:t>
        <a:bodyPr/>
        <a:lstStyle/>
        <a:p>
          <a:r>
            <a:rPr lang="en-US" dirty="0"/>
            <a:t>Be Faithful – Rev. 2:10</a:t>
          </a:r>
        </a:p>
      </dgm:t>
    </dgm:pt>
    <dgm:pt modelId="{30B294A1-7276-4D9B-AEFF-45E358E5802A}" type="parTrans" cxnId="{248116A8-98AE-474B-8A4C-6BBDCCD33D97}">
      <dgm:prSet/>
      <dgm:spPr/>
      <dgm:t>
        <a:bodyPr/>
        <a:lstStyle/>
        <a:p>
          <a:endParaRPr lang="en-US"/>
        </a:p>
      </dgm:t>
    </dgm:pt>
    <dgm:pt modelId="{C278F30F-1052-47F2-8F42-0176EC39FDA7}" type="sibTrans" cxnId="{248116A8-98AE-474B-8A4C-6BBDCCD33D97}">
      <dgm:prSet phldrT="05" phldr="0"/>
      <dgm:spPr/>
      <dgm:t>
        <a:bodyPr/>
        <a:lstStyle/>
        <a:p>
          <a:r>
            <a:rPr lang="en-US"/>
            <a:t>05</a:t>
          </a:r>
        </a:p>
      </dgm:t>
    </dgm:pt>
    <dgm:pt modelId="{849A6924-1272-49B5-BA31-8BFD88C718CC}" type="pres">
      <dgm:prSet presAssocID="{5F666B21-A762-4312-81BE-0BE321BF4AA2}" presName="Name0" presStyleCnt="0">
        <dgm:presLayoutVars>
          <dgm:animLvl val="lvl"/>
          <dgm:resizeHandles val="exact"/>
        </dgm:presLayoutVars>
      </dgm:prSet>
      <dgm:spPr/>
    </dgm:pt>
    <dgm:pt modelId="{15F129B9-F459-4D79-B21E-C332A403AEFA}" type="pres">
      <dgm:prSet presAssocID="{4037630C-5585-4515-A3B6-4BBF086FB3EA}" presName="compositeNode" presStyleCnt="0">
        <dgm:presLayoutVars>
          <dgm:bulletEnabled val="1"/>
        </dgm:presLayoutVars>
      </dgm:prSet>
      <dgm:spPr/>
    </dgm:pt>
    <dgm:pt modelId="{D1184BCC-4764-412F-B87D-B79022A34D10}" type="pres">
      <dgm:prSet presAssocID="{4037630C-5585-4515-A3B6-4BBF086FB3EA}" presName="bgRect" presStyleLbl="alignNode1" presStyleIdx="0" presStyleCnt="5"/>
      <dgm:spPr/>
    </dgm:pt>
    <dgm:pt modelId="{9E22CF13-822D-4DA9-9F17-C4AD849CFBE5}" type="pres">
      <dgm:prSet presAssocID="{257D1A08-AF5B-4F7C-AACA-560BC818CD4E}" presName="sibTransNodeRect" presStyleLbl="alignNode1" presStyleIdx="0" presStyleCnt="5">
        <dgm:presLayoutVars>
          <dgm:chMax val="0"/>
          <dgm:bulletEnabled val="1"/>
        </dgm:presLayoutVars>
      </dgm:prSet>
      <dgm:spPr/>
    </dgm:pt>
    <dgm:pt modelId="{AEF291E9-9024-4ACC-B177-F26F4C64B478}" type="pres">
      <dgm:prSet presAssocID="{4037630C-5585-4515-A3B6-4BBF086FB3EA}" presName="nodeRect" presStyleLbl="alignNode1" presStyleIdx="0" presStyleCnt="5">
        <dgm:presLayoutVars>
          <dgm:bulletEnabled val="1"/>
        </dgm:presLayoutVars>
      </dgm:prSet>
      <dgm:spPr/>
    </dgm:pt>
    <dgm:pt modelId="{79E59EF3-EDE0-4EAC-B0EB-040897FBA7AF}" type="pres">
      <dgm:prSet presAssocID="{257D1A08-AF5B-4F7C-AACA-560BC818CD4E}" presName="sibTrans" presStyleCnt="0"/>
      <dgm:spPr/>
    </dgm:pt>
    <dgm:pt modelId="{59E61A4F-201D-42C7-8106-89FEE004D5E9}" type="pres">
      <dgm:prSet presAssocID="{4173D317-908E-4D4A-8F25-4BBBE5AAA4E9}" presName="compositeNode" presStyleCnt="0">
        <dgm:presLayoutVars>
          <dgm:bulletEnabled val="1"/>
        </dgm:presLayoutVars>
      </dgm:prSet>
      <dgm:spPr/>
    </dgm:pt>
    <dgm:pt modelId="{375DBEF6-2A94-40AD-BA70-B3CCCAE3C8CC}" type="pres">
      <dgm:prSet presAssocID="{4173D317-908E-4D4A-8F25-4BBBE5AAA4E9}" presName="bgRect" presStyleLbl="alignNode1" presStyleIdx="1" presStyleCnt="5"/>
      <dgm:spPr/>
    </dgm:pt>
    <dgm:pt modelId="{5944A97A-F95B-4F9A-8FD9-E948156E9733}" type="pres">
      <dgm:prSet presAssocID="{32D44D4E-39BD-4FB6-BB92-1C95DDFBCBEA}" presName="sibTransNodeRect" presStyleLbl="alignNode1" presStyleIdx="1" presStyleCnt="5">
        <dgm:presLayoutVars>
          <dgm:chMax val="0"/>
          <dgm:bulletEnabled val="1"/>
        </dgm:presLayoutVars>
      </dgm:prSet>
      <dgm:spPr/>
    </dgm:pt>
    <dgm:pt modelId="{3CC71DD6-7465-4719-B904-0159133C0131}" type="pres">
      <dgm:prSet presAssocID="{4173D317-908E-4D4A-8F25-4BBBE5AAA4E9}" presName="nodeRect" presStyleLbl="alignNode1" presStyleIdx="1" presStyleCnt="5">
        <dgm:presLayoutVars>
          <dgm:bulletEnabled val="1"/>
        </dgm:presLayoutVars>
      </dgm:prSet>
      <dgm:spPr/>
    </dgm:pt>
    <dgm:pt modelId="{D5F17EC1-EF5C-4575-BB4C-412CD4231017}" type="pres">
      <dgm:prSet presAssocID="{32D44D4E-39BD-4FB6-BB92-1C95DDFBCBEA}" presName="sibTrans" presStyleCnt="0"/>
      <dgm:spPr/>
    </dgm:pt>
    <dgm:pt modelId="{A6E45F98-00F2-49DA-AF12-64D248B6D7D8}" type="pres">
      <dgm:prSet presAssocID="{1C61A090-0784-4C25-A49A-68E532E7B514}" presName="compositeNode" presStyleCnt="0">
        <dgm:presLayoutVars>
          <dgm:bulletEnabled val="1"/>
        </dgm:presLayoutVars>
      </dgm:prSet>
      <dgm:spPr/>
    </dgm:pt>
    <dgm:pt modelId="{1E3478FF-EB43-4B77-80AC-B23D7A3133E3}" type="pres">
      <dgm:prSet presAssocID="{1C61A090-0784-4C25-A49A-68E532E7B514}" presName="bgRect" presStyleLbl="alignNode1" presStyleIdx="2" presStyleCnt="5"/>
      <dgm:spPr/>
    </dgm:pt>
    <dgm:pt modelId="{5B9DE380-F42E-46F7-82C8-81DEC4849A4A}" type="pres">
      <dgm:prSet presAssocID="{3F482009-93B7-4958-A796-1A861EDA0CE7}" presName="sibTransNodeRect" presStyleLbl="alignNode1" presStyleIdx="2" presStyleCnt="5">
        <dgm:presLayoutVars>
          <dgm:chMax val="0"/>
          <dgm:bulletEnabled val="1"/>
        </dgm:presLayoutVars>
      </dgm:prSet>
      <dgm:spPr/>
    </dgm:pt>
    <dgm:pt modelId="{044B03B1-D81D-4766-9F48-E7F7AFA0EC1D}" type="pres">
      <dgm:prSet presAssocID="{1C61A090-0784-4C25-A49A-68E532E7B514}" presName="nodeRect" presStyleLbl="alignNode1" presStyleIdx="2" presStyleCnt="5">
        <dgm:presLayoutVars>
          <dgm:bulletEnabled val="1"/>
        </dgm:presLayoutVars>
      </dgm:prSet>
      <dgm:spPr/>
    </dgm:pt>
    <dgm:pt modelId="{0925D0A0-87E5-4AAD-A9B9-5BE535D7C635}" type="pres">
      <dgm:prSet presAssocID="{3F482009-93B7-4958-A796-1A861EDA0CE7}" presName="sibTrans" presStyleCnt="0"/>
      <dgm:spPr/>
    </dgm:pt>
    <dgm:pt modelId="{06EBFAEE-5E6C-47A9-A639-ED43F7A6F419}" type="pres">
      <dgm:prSet presAssocID="{E273C696-F486-4C27-8592-9F4B5A47028F}" presName="compositeNode" presStyleCnt="0">
        <dgm:presLayoutVars>
          <dgm:bulletEnabled val="1"/>
        </dgm:presLayoutVars>
      </dgm:prSet>
      <dgm:spPr/>
    </dgm:pt>
    <dgm:pt modelId="{EA8A8D40-77E2-4674-A775-35E56A2F9130}" type="pres">
      <dgm:prSet presAssocID="{E273C696-F486-4C27-8592-9F4B5A47028F}" presName="bgRect" presStyleLbl="alignNode1" presStyleIdx="3" presStyleCnt="5"/>
      <dgm:spPr/>
    </dgm:pt>
    <dgm:pt modelId="{4EBAFFE6-E8C8-4EAD-AA75-7FCFA8C197D9}" type="pres">
      <dgm:prSet presAssocID="{665307B0-7676-4A5F-8F46-4A0944717042}" presName="sibTransNodeRect" presStyleLbl="alignNode1" presStyleIdx="3" presStyleCnt="5">
        <dgm:presLayoutVars>
          <dgm:chMax val="0"/>
          <dgm:bulletEnabled val="1"/>
        </dgm:presLayoutVars>
      </dgm:prSet>
      <dgm:spPr/>
    </dgm:pt>
    <dgm:pt modelId="{CF9B92AE-E437-467E-B539-496A72E4E43A}" type="pres">
      <dgm:prSet presAssocID="{E273C696-F486-4C27-8592-9F4B5A47028F}" presName="nodeRect" presStyleLbl="alignNode1" presStyleIdx="3" presStyleCnt="5">
        <dgm:presLayoutVars>
          <dgm:bulletEnabled val="1"/>
        </dgm:presLayoutVars>
      </dgm:prSet>
      <dgm:spPr/>
    </dgm:pt>
    <dgm:pt modelId="{001783B3-5EF2-42DB-8ECD-91EF8DDB8F5A}" type="pres">
      <dgm:prSet presAssocID="{665307B0-7676-4A5F-8F46-4A0944717042}" presName="sibTrans" presStyleCnt="0"/>
      <dgm:spPr/>
    </dgm:pt>
    <dgm:pt modelId="{D4C03B90-A2E2-4E8C-A755-91435562906D}" type="pres">
      <dgm:prSet presAssocID="{0F63775E-E3BD-4A6D-A1C7-5A9F040B6DBD}" presName="compositeNode" presStyleCnt="0">
        <dgm:presLayoutVars>
          <dgm:bulletEnabled val="1"/>
        </dgm:presLayoutVars>
      </dgm:prSet>
      <dgm:spPr/>
    </dgm:pt>
    <dgm:pt modelId="{13B07646-DAC0-48F3-9E41-43D91DA0D383}" type="pres">
      <dgm:prSet presAssocID="{0F63775E-E3BD-4A6D-A1C7-5A9F040B6DBD}" presName="bgRect" presStyleLbl="alignNode1" presStyleIdx="4" presStyleCnt="5"/>
      <dgm:spPr/>
    </dgm:pt>
    <dgm:pt modelId="{1153C8FF-9E84-4278-BF5E-1B3A83072301}" type="pres">
      <dgm:prSet presAssocID="{C278F30F-1052-47F2-8F42-0176EC39FDA7}" presName="sibTransNodeRect" presStyleLbl="alignNode1" presStyleIdx="4" presStyleCnt="5">
        <dgm:presLayoutVars>
          <dgm:chMax val="0"/>
          <dgm:bulletEnabled val="1"/>
        </dgm:presLayoutVars>
      </dgm:prSet>
      <dgm:spPr/>
    </dgm:pt>
    <dgm:pt modelId="{98B5E26A-7776-4DC6-8024-7DD1BD1BE781}" type="pres">
      <dgm:prSet presAssocID="{0F63775E-E3BD-4A6D-A1C7-5A9F040B6DBD}" presName="nodeRect" presStyleLbl="alignNode1" presStyleIdx="4" presStyleCnt="5">
        <dgm:presLayoutVars>
          <dgm:bulletEnabled val="1"/>
        </dgm:presLayoutVars>
      </dgm:prSet>
      <dgm:spPr/>
    </dgm:pt>
  </dgm:ptLst>
  <dgm:cxnLst>
    <dgm:cxn modelId="{166EB106-8B07-4EFE-865C-BC9ABF26BD34}" srcId="{5F666B21-A762-4312-81BE-0BE321BF4AA2}" destId="{4037630C-5585-4515-A3B6-4BBF086FB3EA}" srcOrd="0" destOrd="0" parTransId="{84CE6A11-42F8-4B8C-98AD-F1F25ECBA298}" sibTransId="{257D1A08-AF5B-4F7C-AACA-560BC818CD4E}"/>
    <dgm:cxn modelId="{ED4FFB0B-D4A4-41D6-809C-7F5B41258F28}" srcId="{5F666B21-A762-4312-81BE-0BE321BF4AA2}" destId="{E273C696-F486-4C27-8592-9F4B5A47028F}" srcOrd="3" destOrd="0" parTransId="{9EEFF0D4-A9D9-4E0B-B94F-9DDB245C976C}" sibTransId="{665307B0-7676-4A5F-8F46-4A0944717042}"/>
    <dgm:cxn modelId="{46388425-B3F4-407A-A330-0D711C5D41A8}" srcId="{5F666B21-A762-4312-81BE-0BE321BF4AA2}" destId="{4173D317-908E-4D4A-8F25-4BBBE5AAA4E9}" srcOrd="1" destOrd="0" parTransId="{A47DEDEE-4C0E-4966-9C67-E329CEECDF1C}" sibTransId="{32D44D4E-39BD-4FB6-BB92-1C95DDFBCBEA}"/>
    <dgm:cxn modelId="{21D25226-91FB-4C74-84A7-6ED5A38E60E6}" type="presOf" srcId="{E273C696-F486-4C27-8592-9F4B5A47028F}" destId="{CF9B92AE-E437-467E-B539-496A72E4E43A}" srcOrd="1" destOrd="0" presId="urn:microsoft.com/office/officeart/2016/7/layout/LinearBlockProcessNumbered"/>
    <dgm:cxn modelId="{5E0B282A-61D0-4929-89E4-6CB184995211}" srcId="{5F666B21-A762-4312-81BE-0BE321BF4AA2}" destId="{1C61A090-0784-4C25-A49A-68E532E7B514}" srcOrd="2" destOrd="0" parTransId="{15371146-727D-4049-9828-D7AF4C1EDC1C}" sibTransId="{3F482009-93B7-4958-A796-1A861EDA0CE7}"/>
    <dgm:cxn modelId="{84C6BA5E-EED6-42B3-8EC6-927C31D995FF}" type="presOf" srcId="{4173D317-908E-4D4A-8F25-4BBBE5AAA4E9}" destId="{3CC71DD6-7465-4719-B904-0159133C0131}" srcOrd="1" destOrd="0" presId="urn:microsoft.com/office/officeart/2016/7/layout/LinearBlockProcessNumbered"/>
    <dgm:cxn modelId="{E1289E63-5847-479D-BB37-DC72CE0B7410}" type="presOf" srcId="{665307B0-7676-4A5F-8F46-4A0944717042}" destId="{4EBAFFE6-E8C8-4EAD-AA75-7FCFA8C197D9}" srcOrd="0" destOrd="0" presId="urn:microsoft.com/office/officeart/2016/7/layout/LinearBlockProcessNumbered"/>
    <dgm:cxn modelId="{9713A064-FC87-4B44-8027-4211F147A31F}" type="presOf" srcId="{4037630C-5585-4515-A3B6-4BBF086FB3EA}" destId="{D1184BCC-4764-412F-B87D-B79022A34D10}" srcOrd="0" destOrd="0" presId="urn:microsoft.com/office/officeart/2016/7/layout/LinearBlockProcessNumbered"/>
    <dgm:cxn modelId="{28CA4965-E78C-447D-8BE2-34133266C7D0}" type="presOf" srcId="{3F482009-93B7-4958-A796-1A861EDA0CE7}" destId="{5B9DE380-F42E-46F7-82C8-81DEC4849A4A}" srcOrd="0" destOrd="0" presId="urn:microsoft.com/office/officeart/2016/7/layout/LinearBlockProcessNumbered"/>
    <dgm:cxn modelId="{F3E2C967-789E-4431-A967-D16E86553E2C}" type="presOf" srcId="{E273C696-F486-4C27-8592-9F4B5A47028F}" destId="{EA8A8D40-77E2-4674-A775-35E56A2F9130}" srcOrd="0" destOrd="0" presId="urn:microsoft.com/office/officeart/2016/7/layout/LinearBlockProcessNumbered"/>
    <dgm:cxn modelId="{4ED4496F-4FFD-43EB-935E-3CA6500271D6}" type="presOf" srcId="{4037630C-5585-4515-A3B6-4BBF086FB3EA}" destId="{AEF291E9-9024-4ACC-B177-F26F4C64B478}" srcOrd="1" destOrd="0" presId="urn:microsoft.com/office/officeart/2016/7/layout/LinearBlockProcessNumbered"/>
    <dgm:cxn modelId="{BCCDD473-9553-465D-8F17-F39BC7F895A6}" type="presOf" srcId="{257D1A08-AF5B-4F7C-AACA-560BC818CD4E}" destId="{9E22CF13-822D-4DA9-9F17-C4AD849CFBE5}" srcOrd="0" destOrd="0" presId="urn:microsoft.com/office/officeart/2016/7/layout/LinearBlockProcessNumbered"/>
    <dgm:cxn modelId="{A9A4EB73-80E6-42C2-A8D8-F8BE99713FC2}" type="presOf" srcId="{0F63775E-E3BD-4A6D-A1C7-5A9F040B6DBD}" destId="{13B07646-DAC0-48F3-9E41-43D91DA0D383}" srcOrd="0" destOrd="0" presId="urn:microsoft.com/office/officeart/2016/7/layout/LinearBlockProcessNumbered"/>
    <dgm:cxn modelId="{254D6A7C-C10E-45D6-ADF4-4FBD29E4F03B}" type="presOf" srcId="{32D44D4E-39BD-4FB6-BB92-1C95DDFBCBEA}" destId="{5944A97A-F95B-4F9A-8FD9-E948156E9733}" srcOrd="0" destOrd="0" presId="urn:microsoft.com/office/officeart/2016/7/layout/LinearBlockProcessNumbered"/>
    <dgm:cxn modelId="{02837297-4D79-441B-A43D-F9B39930AF88}" type="presOf" srcId="{0F63775E-E3BD-4A6D-A1C7-5A9F040B6DBD}" destId="{98B5E26A-7776-4DC6-8024-7DD1BD1BE781}" srcOrd="1" destOrd="0" presId="urn:microsoft.com/office/officeart/2016/7/layout/LinearBlockProcessNumbered"/>
    <dgm:cxn modelId="{64BFDA9E-FCB8-44D1-AC96-DCD0F0663B7E}" type="presOf" srcId="{5F666B21-A762-4312-81BE-0BE321BF4AA2}" destId="{849A6924-1272-49B5-BA31-8BFD88C718CC}" srcOrd="0" destOrd="0" presId="urn:microsoft.com/office/officeart/2016/7/layout/LinearBlockProcessNumbered"/>
    <dgm:cxn modelId="{2F7AF5A1-3F98-494D-948B-E36DC37A4747}" type="presOf" srcId="{1C61A090-0784-4C25-A49A-68E532E7B514}" destId="{044B03B1-D81D-4766-9F48-E7F7AFA0EC1D}" srcOrd="1" destOrd="0" presId="urn:microsoft.com/office/officeart/2016/7/layout/LinearBlockProcessNumbered"/>
    <dgm:cxn modelId="{248116A8-98AE-474B-8A4C-6BBDCCD33D97}" srcId="{5F666B21-A762-4312-81BE-0BE321BF4AA2}" destId="{0F63775E-E3BD-4A6D-A1C7-5A9F040B6DBD}" srcOrd="4" destOrd="0" parTransId="{30B294A1-7276-4D9B-AEFF-45E358E5802A}" sibTransId="{C278F30F-1052-47F2-8F42-0176EC39FDA7}"/>
    <dgm:cxn modelId="{B0E78FC2-4C94-476D-96C4-541577A617C5}" type="presOf" srcId="{C278F30F-1052-47F2-8F42-0176EC39FDA7}" destId="{1153C8FF-9E84-4278-BF5E-1B3A83072301}" srcOrd="0" destOrd="0" presId="urn:microsoft.com/office/officeart/2016/7/layout/LinearBlockProcessNumbered"/>
    <dgm:cxn modelId="{3252AED0-EF5B-4D41-BCCF-FE560D276946}" type="presOf" srcId="{1C61A090-0784-4C25-A49A-68E532E7B514}" destId="{1E3478FF-EB43-4B77-80AC-B23D7A3133E3}" srcOrd="0" destOrd="0" presId="urn:microsoft.com/office/officeart/2016/7/layout/LinearBlockProcessNumbered"/>
    <dgm:cxn modelId="{DB09ACEE-38FD-4178-841B-AED29529DABB}" type="presOf" srcId="{4173D317-908E-4D4A-8F25-4BBBE5AAA4E9}" destId="{375DBEF6-2A94-40AD-BA70-B3CCCAE3C8CC}" srcOrd="0" destOrd="0" presId="urn:microsoft.com/office/officeart/2016/7/layout/LinearBlockProcessNumbered"/>
    <dgm:cxn modelId="{081E1D12-C2D6-402C-BB0C-045322A64F56}" type="presParOf" srcId="{849A6924-1272-49B5-BA31-8BFD88C718CC}" destId="{15F129B9-F459-4D79-B21E-C332A403AEFA}" srcOrd="0" destOrd="0" presId="urn:microsoft.com/office/officeart/2016/7/layout/LinearBlockProcessNumbered"/>
    <dgm:cxn modelId="{3A6ABD9C-4C09-4581-8537-0701EB9E4933}" type="presParOf" srcId="{15F129B9-F459-4D79-B21E-C332A403AEFA}" destId="{D1184BCC-4764-412F-B87D-B79022A34D10}" srcOrd="0" destOrd="0" presId="urn:microsoft.com/office/officeart/2016/7/layout/LinearBlockProcessNumbered"/>
    <dgm:cxn modelId="{C4D4F230-52E4-43B7-91F1-110DF1444AE8}" type="presParOf" srcId="{15F129B9-F459-4D79-B21E-C332A403AEFA}" destId="{9E22CF13-822D-4DA9-9F17-C4AD849CFBE5}" srcOrd="1" destOrd="0" presId="urn:microsoft.com/office/officeart/2016/7/layout/LinearBlockProcessNumbered"/>
    <dgm:cxn modelId="{51A461F5-02FF-4695-8E40-534B379B567C}" type="presParOf" srcId="{15F129B9-F459-4D79-B21E-C332A403AEFA}" destId="{AEF291E9-9024-4ACC-B177-F26F4C64B478}" srcOrd="2" destOrd="0" presId="urn:microsoft.com/office/officeart/2016/7/layout/LinearBlockProcessNumbered"/>
    <dgm:cxn modelId="{D55463D7-0E96-4D89-90F2-7301CAF75259}" type="presParOf" srcId="{849A6924-1272-49B5-BA31-8BFD88C718CC}" destId="{79E59EF3-EDE0-4EAC-B0EB-040897FBA7AF}" srcOrd="1" destOrd="0" presId="urn:microsoft.com/office/officeart/2016/7/layout/LinearBlockProcessNumbered"/>
    <dgm:cxn modelId="{FCCE9575-9375-4ED5-9A66-ED7FFADBF794}" type="presParOf" srcId="{849A6924-1272-49B5-BA31-8BFD88C718CC}" destId="{59E61A4F-201D-42C7-8106-89FEE004D5E9}" srcOrd="2" destOrd="0" presId="urn:microsoft.com/office/officeart/2016/7/layout/LinearBlockProcessNumbered"/>
    <dgm:cxn modelId="{AE4F958B-6BD8-45B8-A390-8EE07A6413C7}" type="presParOf" srcId="{59E61A4F-201D-42C7-8106-89FEE004D5E9}" destId="{375DBEF6-2A94-40AD-BA70-B3CCCAE3C8CC}" srcOrd="0" destOrd="0" presId="urn:microsoft.com/office/officeart/2016/7/layout/LinearBlockProcessNumbered"/>
    <dgm:cxn modelId="{5CE6F2AC-FD41-40E8-8C30-57FB1888F8C5}" type="presParOf" srcId="{59E61A4F-201D-42C7-8106-89FEE004D5E9}" destId="{5944A97A-F95B-4F9A-8FD9-E948156E9733}" srcOrd="1" destOrd="0" presId="urn:microsoft.com/office/officeart/2016/7/layout/LinearBlockProcessNumbered"/>
    <dgm:cxn modelId="{14B8C80A-ADDC-40F1-8D7F-64CA9CF22219}" type="presParOf" srcId="{59E61A4F-201D-42C7-8106-89FEE004D5E9}" destId="{3CC71DD6-7465-4719-B904-0159133C0131}" srcOrd="2" destOrd="0" presId="urn:microsoft.com/office/officeart/2016/7/layout/LinearBlockProcessNumbered"/>
    <dgm:cxn modelId="{C6AD58E9-B234-432D-A602-1CF84C5F563F}" type="presParOf" srcId="{849A6924-1272-49B5-BA31-8BFD88C718CC}" destId="{D5F17EC1-EF5C-4575-BB4C-412CD4231017}" srcOrd="3" destOrd="0" presId="urn:microsoft.com/office/officeart/2016/7/layout/LinearBlockProcessNumbered"/>
    <dgm:cxn modelId="{D83DBBD6-3E33-4E69-8CB1-39F41620C5DA}" type="presParOf" srcId="{849A6924-1272-49B5-BA31-8BFD88C718CC}" destId="{A6E45F98-00F2-49DA-AF12-64D248B6D7D8}" srcOrd="4" destOrd="0" presId="urn:microsoft.com/office/officeart/2016/7/layout/LinearBlockProcessNumbered"/>
    <dgm:cxn modelId="{56AB7E23-520F-4373-A8C9-2A6FD99E4B0D}" type="presParOf" srcId="{A6E45F98-00F2-49DA-AF12-64D248B6D7D8}" destId="{1E3478FF-EB43-4B77-80AC-B23D7A3133E3}" srcOrd="0" destOrd="0" presId="urn:microsoft.com/office/officeart/2016/7/layout/LinearBlockProcessNumbered"/>
    <dgm:cxn modelId="{A42DA390-E6AA-477F-A8DC-980A5F0FCE00}" type="presParOf" srcId="{A6E45F98-00F2-49DA-AF12-64D248B6D7D8}" destId="{5B9DE380-F42E-46F7-82C8-81DEC4849A4A}" srcOrd="1" destOrd="0" presId="urn:microsoft.com/office/officeart/2016/7/layout/LinearBlockProcessNumbered"/>
    <dgm:cxn modelId="{DFE037DD-DA0C-43DC-82FE-CF4355C9EA1A}" type="presParOf" srcId="{A6E45F98-00F2-49DA-AF12-64D248B6D7D8}" destId="{044B03B1-D81D-4766-9F48-E7F7AFA0EC1D}" srcOrd="2" destOrd="0" presId="urn:microsoft.com/office/officeart/2016/7/layout/LinearBlockProcessNumbered"/>
    <dgm:cxn modelId="{9EB59E35-89FC-476F-B26C-455A0E5B77EE}" type="presParOf" srcId="{849A6924-1272-49B5-BA31-8BFD88C718CC}" destId="{0925D0A0-87E5-4AAD-A9B9-5BE535D7C635}" srcOrd="5" destOrd="0" presId="urn:microsoft.com/office/officeart/2016/7/layout/LinearBlockProcessNumbered"/>
    <dgm:cxn modelId="{2D98BAE3-1152-42C1-A3A8-670924DBD70A}" type="presParOf" srcId="{849A6924-1272-49B5-BA31-8BFD88C718CC}" destId="{06EBFAEE-5E6C-47A9-A639-ED43F7A6F419}" srcOrd="6" destOrd="0" presId="urn:microsoft.com/office/officeart/2016/7/layout/LinearBlockProcessNumbered"/>
    <dgm:cxn modelId="{3A886828-DF55-4F73-AFC2-CB772A1A5EDE}" type="presParOf" srcId="{06EBFAEE-5E6C-47A9-A639-ED43F7A6F419}" destId="{EA8A8D40-77E2-4674-A775-35E56A2F9130}" srcOrd="0" destOrd="0" presId="urn:microsoft.com/office/officeart/2016/7/layout/LinearBlockProcessNumbered"/>
    <dgm:cxn modelId="{77D7337B-AC83-4641-B638-3A34BB734CE2}" type="presParOf" srcId="{06EBFAEE-5E6C-47A9-A639-ED43F7A6F419}" destId="{4EBAFFE6-E8C8-4EAD-AA75-7FCFA8C197D9}" srcOrd="1" destOrd="0" presId="urn:microsoft.com/office/officeart/2016/7/layout/LinearBlockProcessNumbered"/>
    <dgm:cxn modelId="{21DA028E-9AC7-4A89-AD90-A4EE8BA1BB63}" type="presParOf" srcId="{06EBFAEE-5E6C-47A9-A639-ED43F7A6F419}" destId="{CF9B92AE-E437-467E-B539-496A72E4E43A}" srcOrd="2" destOrd="0" presId="urn:microsoft.com/office/officeart/2016/7/layout/LinearBlockProcessNumbered"/>
    <dgm:cxn modelId="{9F75A0D8-3F2A-4DF9-9C1B-1A802BDD018D}" type="presParOf" srcId="{849A6924-1272-49B5-BA31-8BFD88C718CC}" destId="{001783B3-5EF2-42DB-8ECD-91EF8DDB8F5A}" srcOrd="7" destOrd="0" presId="urn:microsoft.com/office/officeart/2016/7/layout/LinearBlockProcessNumbered"/>
    <dgm:cxn modelId="{CFCE0C38-0864-4D2E-ABBB-AF92D2EC47F8}" type="presParOf" srcId="{849A6924-1272-49B5-BA31-8BFD88C718CC}" destId="{D4C03B90-A2E2-4E8C-A755-91435562906D}" srcOrd="8" destOrd="0" presId="urn:microsoft.com/office/officeart/2016/7/layout/LinearBlockProcessNumbered"/>
    <dgm:cxn modelId="{E163641D-BDCA-46F2-80D2-5F912226AFAA}" type="presParOf" srcId="{D4C03B90-A2E2-4E8C-A755-91435562906D}" destId="{13B07646-DAC0-48F3-9E41-43D91DA0D383}" srcOrd="0" destOrd="0" presId="urn:microsoft.com/office/officeart/2016/7/layout/LinearBlockProcessNumbered"/>
    <dgm:cxn modelId="{C4BB8413-5962-41CA-B1C8-29E243BE97CE}" type="presParOf" srcId="{D4C03B90-A2E2-4E8C-A755-91435562906D}" destId="{1153C8FF-9E84-4278-BF5E-1B3A83072301}" srcOrd="1" destOrd="0" presId="urn:microsoft.com/office/officeart/2016/7/layout/LinearBlockProcessNumbered"/>
    <dgm:cxn modelId="{B4A58ABB-86C9-4C7C-8F5C-996A8DF733FC}" type="presParOf" srcId="{D4C03B90-A2E2-4E8C-A755-91435562906D}" destId="{98B5E26A-7776-4DC6-8024-7DD1BD1BE781}"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75C0B-90CE-4B00-A2F7-D40D5FC35D07}">
      <dsp:nvSpPr>
        <dsp:cNvPr id="0" name=""/>
        <dsp:cNvSpPr/>
      </dsp:nvSpPr>
      <dsp:spPr>
        <a:xfrm>
          <a:off x="9099" y="1213659"/>
          <a:ext cx="2719861" cy="1631917"/>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Godly</a:t>
          </a:r>
          <a:br>
            <a:rPr lang="en-US" sz="3400" kern="1200" dirty="0"/>
          </a:br>
          <a:r>
            <a:rPr lang="en-US" sz="3400" kern="1200" dirty="0"/>
            <a:t>Sorrow</a:t>
          </a:r>
        </a:p>
      </dsp:txBody>
      <dsp:txXfrm>
        <a:off x="56896" y="1261456"/>
        <a:ext cx="2624267" cy="1536323"/>
      </dsp:txXfrm>
    </dsp:sp>
    <dsp:sp modelId="{886AD879-0C29-43E5-85A2-DFD945C6017F}">
      <dsp:nvSpPr>
        <dsp:cNvPr id="0" name=""/>
        <dsp:cNvSpPr/>
      </dsp:nvSpPr>
      <dsp:spPr>
        <a:xfrm>
          <a:off x="3000947" y="1692355"/>
          <a:ext cx="576610" cy="67452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000947" y="1827260"/>
        <a:ext cx="403627" cy="404715"/>
      </dsp:txXfrm>
    </dsp:sp>
    <dsp:sp modelId="{6952DE36-C6FD-46C5-A969-BADD77AC84F7}">
      <dsp:nvSpPr>
        <dsp:cNvPr id="0" name=""/>
        <dsp:cNvSpPr/>
      </dsp:nvSpPr>
      <dsp:spPr>
        <a:xfrm>
          <a:off x="3816906" y="1213659"/>
          <a:ext cx="2719861" cy="1631917"/>
        </a:xfrm>
        <a:prstGeom prst="roundRect">
          <a:avLst>
            <a:gd name="adj" fmla="val 10000"/>
          </a:avLst>
        </a:prstGeom>
        <a:solidFill>
          <a:schemeClr val="dk2">
            <a:hueOff val="0"/>
            <a:satOff val="0"/>
            <a:lumOff val="0"/>
            <a:alphaOff val="0"/>
          </a:schemeClr>
        </a:solidFill>
        <a:ln w="15875"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Repentance</a:t>
          </a:r>
        </a:p>
      </dsp:txBody>
      <dsp:txXfrm>
        <a:off x="3864703" y="1261456"/>
        <a:ext cx="2624267" cy="1536323"/>
      </dsp:txXfrm>
    </dsp:sp>
    <dsp:sp modelId="{1A23FD46-D819-4FF8-BF2D-73B9D8356132}">
      <dsp:nvSpPr>
        <dsp:cNvPr id="0" name=""/>
        <dsp:cNvSpPr/>
      </dsp:nvSpPr>
      <dsp:spPr>
        <a:xfrm>
          <a:off x="6808754" y="1692355"/>
          <a:ext cx="576610" cy="67452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808754" y="1827260"/>
        <a:ext cx="403627" cy="404715"/>
      </dsp:txXfrm>
    </dsp:sp>
    <dsp:sp modelId="{246C0FE5-3CC4-4533-96CD-AB29F2F04CF3}">
      <dsp:nvSpPr>
        <dsp:cNvPr id="0" name=""/>
        <dsp:cNvSpPr/>
      </dsp:nvSpPr>
      <dsp:spPr>
        <a:xfrm>
          <a:off x="7624713" y="1213659"/>
          <a:ext cx="2719861" cy="1631917"/>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Reformation</a:t>
          </a:r>
        </a:p>
      </dsp:txBody>
      <dsp:txXfrm>
        <a:off x="7672510" y="1261456"/>
        <a:ext cx="2624267" cy="1536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84BCC-4764-412F-B87D-B79022A34D10}">
      <dsp:nvSpPr>
        <dsp:cNvPr id="0" name=""/>
        <dsp:cNvSpPr/>
      </dsp:nvSpPr>
      <dsp:spPr>
        <a:xfrm>
          <a:off x="6553" y="376504"/>
          <a:ext cx="2048753" cy="24585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371" tIns="0" rIns="202371" bIns="330200" numCol="1" spcCol="1270" anchor="t" anchorCtr="0">
          <a:noAutofit/>
        </a:bodyPr>
        <a:lstStyle/>
        <a:p>
          <a:pPr marL="0" lvl="0" indent="0" algn="l" defTabSz="1155700">
            <a:lnSpc>
              <a:spcPct val="90000"/>
            </a:lnSpc>
            <a:spcBef>
              <a:spcPct val="0"/>
            </a:spcBef>
            <a:spcAft>
              <a:spcPct val="35000"/>
            </a:spcAft>
            <a:buNone/>
          </a:pPr>
          <a:r>
            <a:rPr lang="en-US" sz="2600" kern="1200" dirty="0"/>
            <a:t>Believe – Jn. 8:24</a:t>
          </a:r>
        </a:p>
      </dsp:txBody>
      <dsp:txXfrm>
        <a:off x="6553" y="1359905"/>
        <a:ext cx="2048753" cy="1475102"/>
      </dsp:txXfrm>
    </dsp:sp>
    <dsp:sp modelId="{9E22CF13-822D-4DA9-9F17-C4AD849CFBE5}">
      <dsp:nvSpPr>
        <dsp:cNvPr id="0" name=""/>
        <dsp:cNvSpPr/>
      </dsp:nvSpPr>
      <dsp:spPr>
        <a:xfrm>
          <a:off x="6553" y="376504"/>
          <a:ext cx="2048753" cy="98340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371" tIns="165100" rIns="202371" bIns="165100" numCol="1" spcCol="1270" anchor="ctr" anchorCtr="0">
          <a:noAutofit/>
        </a:bodyPr>
        <a:lstStyle/>
        <a:p>
          <a:pPr marL="0" lvl="0" indent="0" algn="l" defTabSz="2178050">
            <a:lnSpc>
              <a:spcPct val="90000"/>
            </a:lnSpc>
            <a:spcBef>
              <a:spcPct val="0"/>
            </a:spcBef>
            <a:spcAft>
              <a:spcPct val="35000"/>
            </a:spcAft>
            <a:buNone/>
          </a:pPr>
          <a:r>
            <a:rPr lang="en-US" sz="4900" kern="1200"/>
            <a:t>01</a:t>
          </a:r>
        </a:p>
      </dsp:txBody>
      <dsp:txXfrm>
        <a:off x="6553" y="376504"/>
        <a:ext cx="2048753" cy="983401"/>
      </dsp:txXfrm>
    </dsp:sp>
    <dsp:sp modelId="{375DBEF6-2A94-40AD-BA70-B3CCCAE3C8CC}">
      <dsp:nvSpPr>
        <dsp:cNvPr id="0" name=""/>
        <dsp:cNvSpPr/>
      </dsp:nvSpPr>
      <dsp:spPr>
        <a:xfrm>
          <a:off x="2219207" y="376504"/>
          <a:ext cx="2048753" cy="24585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371" tIns="0" rIns="202371" bIns="330200" numCol="1" spcCol="1270" anchor="t" anchorCtr="0">
          <a:noAutofit/>
        </a:bodyPr>
        <a:lstStyle/>
        <a:p>
          <a:pPr marL="0" lvl="0" indent="0" algn="l" defTabSz="1155700">
            <a:lnSpc>
              <a:spcPct val="90000"/>
            </a:lnSpc>
            <a:spcBef>
              <a:spcPct val="0"/>
            </a:spcBef>
            <a:spcAft>
              <a:spcPct val="35000"/>
            </a:spcAft>
            <a:buNone/>
          </a:pPr>
          <a:r>
            <a:rPr lang="en-US" sz="2600" kern="1200" dirty="0"/>
            <a:t>Repent – Lk. 13:3</a:t>
          </a:r>
        </a:p>
      </dsp:txBody>
      <dsp:txXfrm>
        <a:off x="2219207" y="1359905"/>
        <a:ext cx="2048753" cy="1475102"/>
      </dsp:txXfrm>
    </dsp:sp>
    <dsp:sp modelId="{5944A97A-F95B-4F9A-8FD9-E948156E9733}">
      <dsp:nvSpPr>
        <dsp:cNvPr id="0" name=""/>
        <dsp:cNvSpPr/>
      </dsp:nvSpPr>
      <dsp:spPr>
        <a:xfrm>
          <a:off x="2219207" y="376504"/>
          <a:ext cx="2048753" cy="98340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371" tIns="165100" rIns="202371" bIns="165100" numCol="1" spcCol="1270" anchor="ctr" anchorCtr="0">
          <a:noAutofit/>
        </a:bodyPr>
        <a:lstStyle/>
        <a:p>
          <a:pPr marL="0" lvl="0" indent="0" algn="l" defTabSz="2178050">
            <a:lnSpc>
              <a:spcPct val="90000"/>
            </a:lnSpc>
            <a:spcBef>
              <a:spcPct val="0"/>
            </a:spcBef>
            <a:spcAft>
              <a:spcPct val="35000"/>
            </a:spcAft>
            <a:buNone/>
          </a:pPr>
          <a:r>
            <a:rPr lang="en-US" sz="4900" kern="1200"/>
            <a:t>02</a:t>
          </a:r>
        </a:p>
      </dsp:txBody>
      <dsp:txXfrm>
        <a:off x="2219207" y="376504"/>
        <a:ext cx="2048753" cy="983401"/>
      </dsp:txXfrm>
    </dsp:sp>
    <dsp:sp modelId="{1E3478FF-EB43-4B77-80AC-B23D7A3133E3}">
      <dsp:nvSpPr>
        <dsp:cNvPr id="0" name=""/>
        <dsp:cNvSpPr/>
      </dsp:nvSpPr>
      <dsp:spPr>
        <a:xfrm>
          <a:off x="4431860" y="376504"/>
          <a:ext cx="2048753" cy="24585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371" tIns="0" rIns="202371" bIns="330200" numCol="1" spcCol="1270" anchor="t" anchorCtr="0">
          <a:noAutofit/>
        </a:bodyPr>
        <a:lstStyle/>
        <a:p>
          <a:pPr marL="0" lvl="0" indent="0" algn="l" defTabSz="1155700">
            <a:lnSpc>
              <a:spcPct val="90000"/>
            </a:lnSpc>
            <a:spcBef>
              <a:spcPct val="0"/>
            </a:spcBef>
            <a:spcAft>
              <a:spcPct val="35000"/>
            </a:spcAft>
            <a:buNone/>
          </a:pPr>
          <a:r>
            <a:rPr lang="en-US" sz="2600" kern="1200" dirty="0"/>
            <a:t>Confess – Matt. 10:32-33</a:t>
          </a:r>
        </a:p>
      </dsp:txBody>
      <dsp:txXfrm>
        <a:off x="4431860" y="1359905"/>
        <a:ext cx="2048753" cy="1475102"/>
      </dsp:txXfrm>
    </dsp:sp>
    <dsp:sp modelId="{5B9DE380-F42E-46F7-82C8-81DEC4849A4A}">
      <dsp:nvSpPr>
        <dsp:cNvPr id="0" name=""/>
        <dsp:cNvSpPr/>
      </dsp:nvSpPr>
      <dsp:spPr>
        <a:xfrm>
          <a:off x="4431860" y="376504"/>
          <a:ext cx="2048753" cy="98340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371" tIns="165100" rIns="202371" bIns="165100" numCol="1" spcCol="1270" anchor="ctr" anchorCtr="0">
          <a:noAutofit/>
        </a:bodyPr>
        <a:lstStyle/>
        <a:p>
          <a:pPr marL="0" lvl="0" indent="0" algn="l" defTabSz="2178050">
            <a:lnSpc>
              <a:spcPct val="90000"/>
            </a:lnSpc>
            <a:spcBef>
              <a:spcPct val="0"/>
            </a:spcBef>
            <a:spcAft>
              <a:spcPct val="35000"/>
            </a:spcAft>
            <a:buNone/>
          </a:pPr>
          <a:r>
            <a:rPr lang="en-US" sz="4900" kern="1200"/>
            <a:t>03</a:t>
          </a:r>
        </a:p>
      </dsp:txBody>
      <dsp:txXfrm>
        <a:off x="4431860" y="376504"/>
        <a:ext cx="2048753" cy="983401"/>
      </dsp:txXfrm>
    </dsp:sp>
    <dsp:sp modelId="{EA8A8D40-77E2-4674-A775-35E56A2F9130}">
      <dsp:nvSpPr>
        <dsp:cNvPr id="0" name=""/>
        <dsp:cNvSpPr/>
      </dsp:nvSpPr>
      <dsp:spPr>
        <a:xfrm>
          <a:off x="6644514" y="376504"/>
          <a:ext cx="2048753" cy="24585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371" tIns="0" rIns="202371" bIns="330200" numCol="1" spcCol="1270" anchor="t" anchorCtr="0">
          <a:noAutofit/>
        </a:bodyPr>
        <a:lstStyle/>
        <a:p>
          <a:pPr marL="0" lvl="0" indent="0" algn="l" defTabSz="1155700">
            <a:lnSpc>
              <a:spcPct val="90000"/>
            </a:lnSpc>
            <a:spcBef>
              <a:spcPct val="0"/>
            </a:spcBef>
            <a:spcAft>
              <a:spcPct val="35000"/>
            </a:spcAft>
            <a:buNone/>
          </a:pPr>
          <a:r>
            <a:rPr lang="en-US" sz="2600" kern="1200" dirty="0"/>
            <a:t>Be Baptized – Mk. 16:16</a:t>
          </a:r>
        </a:p>
      </dsp:txBody>
      <dsp:txXfrm>
        <a:off x="6644514" y="1359905"/>
        <a:ext cx="2048753" cy="1475102"/>
      </dsp:txXfrm>
    </dsp:sp>
    <dsp:sp modelId="{4EBAFFE6-E8C8-4EAD-AA75-7FCFA8C197D9}">
      <dsp:nvSpPr>
        <dsp:cNvPr id="0" name=""/>
        <dsp:cNvSpPr/>
      </dsp:nvSpPr>
      <dsp:spPr>
        <a:xfrm>
          <a:off x="6644514" y="376504"/>
          <a:ext cx="2048753" cy="98340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371" tIns="165100" rIns="202371" bIns="165100" numCol="1" spcCol="1270" anchor="ctr" anchorCtr="0">
          <a:noAutofit/>
        </a:bodyPr>
        <a:lstStyle/>
        <a:p>
          <a:pPr marL="0" lvl="0" indent="0" algn="l" defTabSz="2178050">
            <a:lnSpc>
              <a:spcPct val="90000"/>
            </a:lnSpc>
            <a:spcBef>
              <a:spcPct val="0"/>
            </a:spcBef>
            <a:spcAft>
              <a:spcPct val="35000"/>
            </a:spcAft>
            <a:buNone/>
          </a:pPr>
          <a:r>
            <a:rPr lang="en-US" sz="4900" kern="1200"/>
            <a:t>04</a:t>
          </a:r>
        </a:p>
      </dsp:txBody>
      <dsp:txXfrm>
        <a:off x="6644514" y="376504"/>
        <a:ext cx="2048753" cy="983401"/>
      </dsp:txXfrm>
    </dsp:sp>
    <dsp:sp modelId="{13B07646-DAC0-48F3-9E41-43D91DA0D383}">
      <dsp:nvSpPr>
        <dsp:cNvPr id="0" name=""/>
        <dsp:cNvSpPr/>
      </dsp:nvSpPr>
      <dsp:spPr>
        <a:xfrm>
          <a:off x="8857167" y="376504"/>
          <a:ext cx="2048753" cy="24585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371" tIns="0" rIns="202371" bIns="330200" numCol="1" spcCol="1270" anchor="t" anchorCtr="0">
          <a:noAutofit/>
        </a:bodyPr>
        <a:lstStyle/>
        <a:p>
          <a:pPr marL="0" lvl="0" indent="0" algn="l" defTabSz="1155700">
            <a:lnSpc>
              <a:spcPct val="90000"/>
            </a:lnSpc>
            <a:spcBef>
              <a:spcPct val="0"/>
            </a:spcBef>
            <a:spcAft>
              <a:spcPct val="35000"/>
            </a:spcAft>
            <a:buNone/>
          </a:pPr>
          <a:r>
            <a:rPr lang="en-US" sz="2600" kern="1200" dirty="0"/>
            <a:t>Be Faithful – Rev. 2:10</a:t>
          </a:r>
        </a:p>
      </dsp:txBody>
      <dsp:txXfrm>
        <a:off x="8857167" y="1359905"/>
        <a:ext cx="2048753" cy="1475102"/>
      </dsp:txXfrm>
    </dsp:sp>
    <dsp:sp modelId="{1153C8FF-9E84-4278-BF5E-1B3A83072301}">
      <dsp:nvSpPr>
        <dsp:cNvPr id="0" name=""/>
        <dsp:cNvSpPr/>
      </dsp:nvSpPr>
      <dsp:spPr>
        <a:xfrm>
          <a:off x="8857167" y="376504"/>
          <a:ext cx="2048753" cy="98340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371" tIns="165100" rIns="202371" bIns="165100" numCol="1" spcCol="1270" anchor="ctr" anchorCtr="0">
          <a:noAutofit/>
        </a:bodyPr>
        <a:lstStyle/>
        <a:p>
          <a:pPr marL="0" lvl="0" indent="0" algn="l" defTabSz="2178050">
            <a:lnSpc>
              <a:spcPct val="90000"/>
            </a:lnSpc>
            <a:spcBef>
              <a:spcPct val="0"/>
            </a:spcBef>
            <a:spcAft>
              <a:spcPct val="35000"/>
            </a:spcAft>
            <a:buNone/>
          </a:pPr>
          <a:r>
            <a:rPr lang="en-US" sz="4900" kern="1200"/>
            <a:t>05</a:t>
          </a:r>
        </a:p>
      </dsp:txBody>
      <dsp:txXfrm>
        <a:off x="8857167" y="376504"/>
        <a:ext cx="2048753" cy="9834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049FF1A2-A4B4-4172-B80F-E83842140C1A}" type="datetimeFigureOut">
              <a:rPr lang="en-US" smtClean="0"/>
              <a:t>4/29/2018</a:t>
            </a:fld>
            <a:endParaRPr lang="en-US"/>
          </a:p>
        </p:txBody>
      </p:sp>
      <p:sp>
        <p:nvSpPr>
          <p:cNvPr id="4" name="Slide Image Placeholder 3"/>
          <p:cNvSpPr>
            <a:spLocks noGrp="1" noRot="1" noChangeAspect="1"/>
          </p:cNvSpPr>
          <p:nvPr>
            <p:ph type="sldImg" idx="2"/>
          </p:nvPr>
        </p:nvSpPr>
        <p:spPr>
          <a:xfrm>
            <a:off x="398463" y="693738"/>
            <a:ext cx="6157912"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682B2A0E-A2EC-4CB8-ADAD-CFE4C913E408}" type="slidenum">
              <a:rPr lang="en-US" smtClean="0"/>
              <a:t>‹#›</a:t>
            </a:fld>
            <a:endParaRPr lang="en-US"/>
          </a:p>
        </p:txBody>
      </p:sp>
    </p:spTree>
    <p:extLst>
      <p:ext uri="{BB962C8B-B14F-4D97-AF65-F5344CB8AC3E}">
        <p14:creationId xmlns:p14="http://schemas.microsoft.com/office/powerpoint/2010/main" val="326561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B2A0E-A2EC-4CB8-ADAD-CFE4C913E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2907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12</a:t>
            </a:fld>
            <a:endParaRPr lang="en-US"/>
          </a:p>
        </p:txBody>
      </p:sp>
    </p:spTree>
    <p:extLst>
      <p:ext uri="{BB962C8B-B14F-4D97-AF65-F5344CB8AC3E}">
        <p14:creationId xmlns:p14="http://schemas.microsoft.com/office/powerpoint/2010/main" val="553009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13</a:t>
            </a:fld>
            <a:endParaRPr lang="en-US"/>
          </a:p>
        </p:txBody>
      </p:sp>
    </p:spTree>
    <p:extLst>
      <p:ext uri="{BB962C8B-B14F-4D97-AF65-F5344CB8AC3E}">
        <p14:creationId xmlns:p14="http://schemas.microsoft.com/office/powerpoint/2010/main" val="553009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14</a:t>
            </a:fld>
            <a:endParaRPr lang="en-US"/>
          </a:p>
        </p:txBody>
      </p:sp>
    </p:spTree>
    <p:extLst>
      <p:ext uri="{BB962C8B-B14F-4D97-AF65-F5344CB8AC3E}">
        <p14:creationId xmlns:p14="http://schemas.microsoft.com/office/powerpoint/2010/main" val="371577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15</a:t>
            </a:fld>
            <a:endParaRPr lang="en-US"/>
          </a:p>
        </p:txBody>
      </p:sp>
    </p:spTree>
    <p:extLst>
      <p:ext uri="{BB962C8B-B14F-4D97-AF65-F5344CB8AC3E}">
        <p14:creationId xmlns:p14="http://schemas.microsoft.com/office/powerpoint/2010/main" val="55300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16</a:t>
            </a:fld>
            <a:endParaRPr lang="en-US"/>
          </a:p>
        </p:txBody>
      </p:sp>
    </p:spTree>
    <p:extLst>
      <p:ext uri="{BB962C8B-B14F-4D97-AF65-F5344CB8AC3E}">
        <p14:creationId xmlns:p14="http://schemas.microsoft.com/office/powerpoint/2010/main" val="553009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17</a:t>
            </a:fld>
            <a:endParaRPr lang="en-US"/>
          </a:p>
        </p:txBody>
      </p:sp>
    </p:spTree>
    <p:extLst>
      <p:ext uri="{BB962C8B-B14F-4D97-AF65-F5344CB8AC3E}">
        <p14:creationId xmlns:p14="http://schemas.microsoft.com/office/powerpoint/2010/main" val="553009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18</a:t>
            </a:fld>
            <a:endParaRPr lang="en-US"/>
          </a:p>
        </p:txBody>
      </p:sp>
    </p:spTree>
    <p:extLst>
      <p:ext uri="{BB962C8B-B14F-4D97-AF65-F5344CB8AC3E}">
        <p14:creationId xmlns:p14="http://schemas.microsoft.com/office/powerpoint/2010/main" val="960197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19</a:t>
            </a:fld>
            <a:endParaRPr lang="en-US"/>
          </a:p>
        </p:txBody>
      </p:sp>
    </p:spTree>
    <p:extLst>
      <p:ext uri="{BB962C8B-B14F-4D97-AF65-F5344CB8AC3E}">
        <p14:creationId xmlns:p14="http://schemas.microsoft.com/office/powerpoint/2010/main" val="544041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20</a:t>
            </a:fld>
            <a:endParaRPr lang="en-US"/>
          </a:p>
        </p:txBody>
      </p:sp>
    </p:spTree>
    <p:extLst>
      <p:ext uri="{BB962C8B-B14F-4D97-AF65-F5344CB8AC3E}">
        <p14:creationId xmlns:p14="http://schemas.microsoft.com/office/powerpoint/2010/main" val="544041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22</a:t>
            </a:fld>
            <a:endParaRPr lang="en-US"/>
          </a:p>
        </p:txBody>
      </p:sp>
    </p:spTree>
    <p:extLst>
      <p:ext uri="{BB962C8B-B14F-4D97-AF65-F5344CB8AC3E}">
        <p14:creationId xmlns:p14="http://schemas.microsoft.com/office/powerpoint/2010/main" val="2897959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4</a:t>
            </a:fld>
            <a:endParaRPr lang="en-US"/>
          </a:p>
        </p:txBody>
      </p:sp>
    </p:spTree>
    <p:extLst>
      <p:ext uri="{BB962C8B-B14F-4D97-AF65-F5344CB8AC3E}">
        <p14:creationId xmlns:p14="http://schemas.microsoft.com/office/powerpoint/2010/main" val="347240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5</a:t>
            </a:fld>
            <a:endParaRPr lang="en-US"/>
          </a:p>
        </p:txBody>
      </p:sp>
    </p:spTree>
    <p:extLst>
      <p:ext uri="{BB962C8B-B14F-4D97-AF65-F5344CB8AC3E}">
        <p14:creationId xmlns:p14="http://schemas.microsoft.com/office/powerpoint/2010/main" val="252299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6</a:t>
            </a:fld>
            <a:endParaRPr lang="en-US"/>
          </a:p>
        </p:txBody>
      </p:sp>
    </p:spTree>
    <p:extLst>
      <p:ext uri="{BB962C8B-B14F-4D97-AF65-F5344CB8AC3E}">
        <p14:creationId xmlns:p14="http://schemas.microsoft.com/office/powerpoint/2010/main" val="55300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7</a:t>
            </a:fld>
            <a:endParaRPr lang="en-US"/>
          </a:p>
        </p:txBody>
      </p:sp>
    </p:spTree>
    <p:extLst>
      <p:ext uri="{BB962C8B-B14F-4D97-AF65-F5344CB8AC3E}">
        <p14:creationId xmlns:p14="http://schemas.microsoft.com/office/powerpoint/2010/main" val="55300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8</a:t>
            </a:fld>
            <a:endParaRPr lang="en-US"/>
          </a:p>
        </p:txBody>
      </p:sp>
    </p:spTree>
    <p:extLst>
      <p:ext uri="{BB962C8B-B14F-4D97-AF65-F5344CB8AC3E}">
        <p14:creationId xmlns:p14="http://schemas.microsoft.com/office/powerpoint/2010/main" val="55300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9</a:t>
            </a:fld>
            <a:endParaRPr lang="en-US"/>
          </a:p>
        </p:txBody>
      </p:sp>
    </p:spTree>
    <p:extLst>
      <p:ext uri="{BB962C8B-B14F-4D97-AF65-F5344CB8AC3E}">
        <p14:creationId xmlns:p14="http://schemas.microsoft.com/office/powerpoint/2010/main" val="553009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10</a:t>
            </a:fld>
            <a:endParaRPr lang="en-US"/>
          </a:p>
        </p:txBody>
      </p:sp>
    </p:spTree>
    <p:extLst>
      <p:ext uri="{BB962C8B-B14F-4D97-AF65-F5344CB8AC3E}">
        <p14:creationId xmlns:p14="http://schemas.microsoft.com/office/powerpoint/2010/main" val="55300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11</a:t>
            </a:fld>
            <a:endParaRPr lang="en-US"/>
          </a:p>
        </p:txBody>
      </p:sp>
    </p:spTree>
    <p:extLst>
      <p:ext uri="{BB962C8B-B14F-4D97-AF65-F5344CB8AC3E}">
        <p14:creationId xmlns:p14="http://schemas.microsoft.com/office/powerpoint/2010/main" val="55300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59DA1B-ABF9-4F06-8938-904095D2507A}" type="slidenum">
              <a:rPr lang="en-US" smtClean="0"/>
              <a:pPr>
                <a:defRPr/>
              </a:pPr>
              <a:t>‹#›</a:t>
            </a:fld>
            <a:endParaRPr lang="en-US"/>
          </a:p>
        </p:txBody>
      </p:sp>
    </p:spTree>
    <p:extLst>
      <p:ext uri="{BB962C8B-B14F-4D97-AF65-F5344CB8AC3E}">
        <p14:creationId xmlns:p14="http://schemas.microsoft.com/office/powerpoint/2010/main" val="376038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250586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25366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566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58664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4145233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2354040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4D5C05-2D1E-49AD-8A76-B395129A8381}" type="slidenum">
              <a:rPr lang="en-US" smtClean="0"/>
              <a:pPr>
                <a:defRPr/>
              </a:pPr>
              <a:t>‹#›</a:t>
            </a:fld>
            <a:endParaRPr lang="en-US"/>
          </a:p>
        </p:txBody>
      </p:sp>
    </p:spTree>
    <p:extLst>
      <p:ext uri="{BB962C8B-B14F-4D97-AF65-F5344CB8AC3E}">
        <p14:creationId xmlns:p14="http://schemas.microsoft.com/office/powerpoint/2010/main" val="1393479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0BBAA4-4F3F-44D1-9683-CB2102AD8A51}" type="slidenum">
              <a:rPr lang="en-US" smtClean="0"/>
              <a:pPr>
                <a:defRPr/>
              </a:pPr>
              <a:t>‹#›</a:t>
            </a:fld>
            <a:endParaRPr lang="en-US"/>
          </a:p>
        </p:txBody>
      </p:sp>
    </p:spTree>
    <p:extLst>
      <p:ext uri="{BB962C8B-B14F-4D97-AF65-F5344CB8AC3E}">
        <p14:creationId xmlns:p14="http://schemas.microsoft.com/office/powerpoint/2010/main" val="92884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51DDC7-271C-42AA-9FDF-075721E7747C}" type="slidenum">
              <a:rPr lang="en-US" smtClean="0"/>
              <a:pPr>
                <a:defRPr/>
              </a:pPr>
              <a:t>‹#›</a:t>
            </a:fld>
            <a:endParaRPr lang="en-US"/>
          </a:p>
        </p:txBody>
      </p:sp>
    </p:spTree>
    <p:extLst>
      <p:ext uri="{BB962C8B-B14F-4D97-AF65-F5344CB8AC3E}">
        <p14:creationId xmlns:p14="http://schemas.microsoft.com/office/powerpoint/2010/main" val="10515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B8565F-F458-44A3-ABCE-9DC3E4B51729}" type="slidenum">
              <a:rPr lang="en-US" smtClean="0"/>
              <a:pPr>
                <a:defRPr/>
              </a:pPr>
              <a:t>‹#›</a:t>
            </a:fld>
            <a:endParaRPr lang="en-US"/>
          </a:p>
        </p:txBody>
      </p:sp>
    </p:spTree>
    <p:extLst>
      <p:ext uri="{BB962C8B-B14F-4D97-AF65-F5344CB8AC3E}">
        <p14:creationId xmlns:p14="http://schemas.microsoft.com/office/powerpoint/2010/main" val="249118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8710DC9-158F-4289-AE6D-480D8E7310C4}" type="slidenum">
              <a:rPr lang="en-US" smtClean="0"/>
              <a:pPr>
                <a:defRPr/>
              </a:pPr>
              <a:t>‹#›</a:t>
            </a:fld>
            <a:endParaRPr lang="en-US"/>
          </a:p>
        </p:txBody>
      </p:sp>
    </p:spTree>
    <p:extLst>
      <p:ext uri="{BB962C8B-B14F-4D97-AF65-F5344CB8AC3E}">
        <p14:creationId xmlns:p14="http://schemas.microsoft.com/office/powerpoint/2010/main" val="44026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B78B0BA-C668-466D-AC01-FBE606CC3123}" type="slidenum">
              <a:rPr lang="en-US" smtClean="0"/>
              <a:pPr>
                <a:defRPr/>
              </a:pPr>
              <a:t>‹#›</a:t>
            </a:fld>
            <a:endParaRPr lang="en-US"/>
          </a:p>
        </p:txBody>
      </p:sp>
    </p:spTree>
    <p:extLst>
      <p:ext uri="{BB962C8B-B14F-4D97-AF65-F5344CB8AC3E}">
        <p14:creationId xmlns:p14="http://schemas.microsoft.com/office/powerpoint/2010/main" val="232183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D3612C2-8CE2-4C01-800F-706E605CBCD5}" type="slidenum">
              <a:rPr lang="en-US" smtClean="0"/>
              <a:pPr>
                <a:defRPr/>
              </a:pPr>
              <a:t>‹#›</a:t>
            </a:fld>
            <a:endParaRPr lang="en-US"/>
          </a:p>
        </p:txBody>
      </p:sp>
    </p:spTree>
    <p:extLst>
      <p:ext uri="{BB962C8B-B14F-4D97-AF65-F5344CB8AC3E}">
        <p14:creationId xmlns:p14="http://schemas.microsoft.com/office/powerpoint/2010/main" val="16961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3237E91-BC0D-4B9A-8242-B590881C1FCB}" type="slidenum">
              <a:rPr lang="en-US" smtClean="0"/>
              <a:pPr>
                <a:defRPr/>
              </a:pPr>
              <a:t>‹#›</a:t>
            </a:fld>
            <a:endParaRPr lang="en-US"/>
          </a:p>
        </p:txBody>
      </p:sp>
    </p:spTree>
    <p:extLst>
      <p:ext uri="{BB962C8B-B14F-4D97-AF65-F5344CB8AC3E}">
        <p14:creationId xmlns:p14="http://schemas.microsoft.com/office/powerpoint/2010/main" val="179582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F923F1-DBC7-47A8-A6A3-7159E90D1355}" type="slidenum">
              <a:rPr lang="en-US" smtClean="0"/>
              <a:pPr>
                <a:defRPr/>
              </a:pPr>
              <a:t>‹#›</a:t>
            </a:fld>
            <a:endParaRPr lang="en-US"/>
          </a:p>
        </p:txBody>
      </p:sp>
    </p:spTree>
    <p:extLst>
      <p:ext uri="{BB962C8B-B14F-4D97-AF65-F5344CB8AC3E}">
        <p14:creationId xmlns:p14="http://schemas.microsoft.com/office/powerpoint/2010/main" val="310895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DAA452-A303-48EC-B41E-3312F62A525B}" type="slidenum">
              <a:rPr lang="en-US" smtClean="0"/>
              <a:pPr>
                <a:defRPr/>
              </a:pPr>
              <a:t>‹#›</a:t>
            </a:fld>
            <a:endParaRPr lang="en-US"/>
          </a:p>
        </p:txBody>
      </p:sp>
    </p:spTree>
    <p:extLst>
      <p:ext uri="{BB962C8B-B14F-4D97-AF65-F5344CB8AC3E}">
        <p14:creationId xmlns:p14="http://schemas.microsoft.com/office/powerpoint/2010/main" val="144784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3520859712"/>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usatoday.com/news/religion/2008-03-19-sin_N.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flickr.com/photos/jphilipson/43167095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satoday.com/news/religion/2008-03-19-sin_N.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3" name="Picture 2" descr="A picture containing vector graphics&#10;&#10;Description generated with high confidence">
            <a:extLst>
              <a:ext uri="{FF2B5EF4-FFF2-40B4-BE49-F238E27FC236}">
                <a16:creationId xmlns:a16="http://schemas.microsoft.com/office/drawing/2014/main" id="{282AB83D-3B6F-43D4-AAE0-3E06E26516B2}"/>
              </a:ext>
            </a:extLst>
          </p:cNvPr>
          <p:cNvPicPr>
            <a:picLocks noChangeAspect="1"/>
          </p:cNvPicPr>
          <p:nvPr/>
        </p:nvPicPr>
        <p:blipFill rotWithShape="1">
          <a:blip r:embed="rId4">
            <a:duotone>
              <a:prstClr val="black"/>
              <a:schemeClr val="tx2">
                <a:tint val="45000"/>
                <a:satMod val="400000"/>
              </a:schemeClr>
            </a:duotone>
            <a:alphaModFix amt="13000"/>
            <a:extLst>
              <a:ext uri="{28A0092B-C50C-407E-A947-70E740481C1C}">
                <a14:useLocalDpi xmlns:a14="http://schemas.microsoft.com/office/drawing/2010/main" val="0"/>
              </a:ext>
            </a:extLst>
          </a:blip>
          <a:srcRect t="9910" b="3217"/>
          <a:stretch/>
        </p:blipFill>
        <p:spPr>
          <a:xfrm>
            <a:off x="20" y="10"/>
            <a:ext cx="12191980" cy="6857990"/>
          </a:xfrm>
          <a:prstGeom prst="rect">
            <a:avLst/>
          </a:prstGeom>
        </p:spPr>
      </p:pic>
      <p:sp>
        <p:nvSpPr>
          <p:cNvPr id="425986" name="Rectangle 2"/>
          <p:cNvSpPr>
            <a:spLocks noGrp="1" noChangeArrowheads="1"/>
          </p:cNvSpPr>
          <p:nvPr>
            <p:ph type="ctrTitle"/>
          </p:nvPr>
        </p:nvSpPr>
        <p:spPr>
          <a:xfrm>
            <a:off x="1370693" y="1769540"/>
            <a:ext cx="9440034" cy="1828801"/>
          </a:xfrm>
        </p:spPr>
        <p:txBody>
          <a:bodyPr>
            <a:prstTxWarp prst="textStop">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b="1" cap="none" spc="50" dirty="0">
                <a:ln w="11430"/>
                <a:effectLst>
                  <a:outerShdw blurRad="76200" dist="50800" dir="5400000" algn="tl" rotWithShape="0">
                    <a:srgbClr val="000000">
                      <a:alpha val="65000"/>
                    </a:srgbClr>
                  </a:outerShdw>
                </a:effectLst>
              </a:rPr>
              <a:t>I Have Played </a:t>
            </a:r>
            <a:r>
              <a:rPr lang="en-US" b="1" cap="none" spc="50" dirty="0">
                <a:ln w="11430"/>
                <a:solidFill>
                  <a:srgbClr val="C00000"/>
                </a:solidFill>
                <a:effectLst>
                  <a:outerShdw blurRad="76200" dist="50800" dir="5400000" algn="tl" rotWithShape="0">
                    <a:srgbClr val="000000">
                      <a:alpha val="65000"/>
                    </a:srgbClr>
                  </a:outerShdw>
                </a:effectLst>
              </a:rPr>
              <a:t>The Fool</a:t>
            </a:r>
          </a:p>
        </p:txBody>
      </p:sp>
      <p:pic>
        <p:nvPicPr>
          <p:cNvPr id="4" name="Picture 3">
            <a:extLst>
              <a:ext uri="{FF2B5EF4-FFF2-40B4-BE49-F238E27FC236}">
                <a16:creationId xmlns:a16="http://schemas.microsoft.com/office/drawing/2014/main" id="{1046B974-9010-4959-A51D-B3F27DCE46B0}"/>
              </a:ext>
            </a:extLst>
          </p:cNvPr>
          <p:cNvPicPr>
            <a:picLocks noChangeAspect="1"/>
          </p:cNvPicPr>
          <p:nvPr/>
        </p:nvPicPr>
        <p:blipFill>
          <a:blip r:embed="rId5"/>
          <a:stretch>
            <a:fillRect/>
          </a:stretch>
        </p:blipFill>
        <p:spPr>
          <a:xfrm>
            <a:off x="1599810" y="3838162"/>
            <a:ext cx="8992379" cy="2780017"/>
          </a:xfrm>
          <a:prstGeom prst="rect">
            <a:avLst/>
          </a:prstGeom>
        </p:spPr>
      </p:pic>
    </p:spTree>
    <p:extLst>
      <p:ext uri="{BB962C8B-B14F-4D97-AF65-F5344CB8AC3E}">
        <p14:creationId xmlns:p14="http://schemas.microsoft.com/office/powerpoint/2010/main" val="4027832300"/>
      </p:ext>
    </p:extLst>
  </p:cSld>
  <p:clrMapOvr>
    <a:masterClrMapping/>
  </p:clrMapOvr>
  <mc:AlternateContent xmlns:mc="http://schemas.openxmlformats.org/markup-compatibility/2006" xmlns:p14="http://schemas.microsoft.com/office/powerpoint/2010/main">
    <mc:Choice Requires="p14">
      <p:transition spd="slow" p14:dur="5000">
        <p:plus/>
      </p:transition>
    </mc:Choice>
    <mc:Fallback xmlns="">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9000"/>
                                  </p:iterate>
                                  <p:childTnLst>
                                    <p:set>
                                      <p:cBhvr>
                                        <p:cTn id="6" dur="1" fill="hold">
                                          <p:stCondLst>
                                            <p:cond delay="0"/>
                                          </p:stCondLst>
                                        </p:cTn>
                                        <p:tgtEl>
                                          <p:spTgt spid="425986"/>
                                        </p:tgtEl>
                                        <p:attrNameLst>
                                          <p:attrName>style.visibility</p:attrName>
                                        </p:attrNameLst>
                                      </p:cBhvr>
                                      <p:to>
                                        <p:strVal val="visible"/>
                                      </p:to>
                                    </p:set>
                                    <p:animEffect transition="in" filter="circle(out)">
                                      <p:cBhvr>
                                        <p:cTn id="7" dur="2750"/>
                                        <p:tgtEl>
                                          <p:spTgt spid="425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29199" y="1097280"/>
            <a:ext cx="6315165" cy="5532120"/>
          </a:xfr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p>
            <a:pPr marL="0" indent="0">
              <a:buNone/>
            </a:pPr>
            <a:r>
              <a:rPr lang="en-US" sz="2800" b="0" dirty="0"/>
              <a:t>“Yet, if you </a:t>
            </a:r>
            <a:r>
              <a:rPr lang="en-US" sz="2800" b="0" dirty="0">
                <a:effectLst>
                  <a:glow rad="139700">
                    <a:schemeClr val="accent2">
                      <a:satMod val="175000"/>
                      <a:alpha val="40000"/>
                    </a:schemeClr>
                  </a:glow>
                </a:effectLst>
              </a:rPr>
              <a:t>warn</a:t>
            </a:r>
            <a:r>
              <a:rPr lang="en-US" sz="2800" b="0" dirty="0"/>
              <a:t> the </a:t>
            </a:r>
            <a:r>
              <a:rPr lang="en-US" sz="2800" b="0" dirty="0">
                <a:effectLst>
                  <a:glow rad="139700">
                    <a:schemeClr val="accent2">
                      <a:satMod val="175000"/>
                      <a:alpha val="40000"/>
                    </a:schemeClr>
                  </a:glow>
                </a:effectLst>
              </a:rPr>
              <a:t>wicked</a:t>
            </a:r>
            <a:r>
              <a:rPr lang="en-US" sz="2800" b="0" dirty="0"/>
              <a:t>, and he does not turn from his wickedness, nor from his wicked way, he shall die in his iniquity; but you have delivered your soul. </a:t>
            </a:r>
          </a:p>
          <a:p>
            <a:pPr marL="0" indent="0">
              <a:buNone/>
            </a:pPr>
            <a:r>
              <a:rPr lang="en-US" sz="2800" b="0" dirty="0"/>
              <a:t>Again, when a righteous man turns from his righteousness and commits iniquity, and I lay a stumbling block before him, he shall die; </a:t>
            </a:r>
            <a:r>
              <a:rPr lang="en-US" sz="2800" b="0" dirty="0">
                <a:effectLst>
                  <a:glow rad="139700">
                    <a:schemeClr val="accent2">
                      <a:satMod val="175000"/>
                      <a:alpha val="40000"/>
                    </a:schemeClr>
                  </a:glow>
                </a:effectLst>
              </a:rPr>
              <a:t>because you did not give him warning, he shall die in his sin,</a:t>
            </a:r>
            <a:r>
              <a:rPr lang="en-US" sz="2800" b="0" dirty="0"/>
              <a:t> and his righteousness which he has done shall not be remembered; but his blood I will require at your hand” (Ezek. 3:19, 20)</a:t>
            </a:r>
          </a:p>
        </p:txBody>
      </p:sp>
      <p:pic>
        <p:nvPicPr>
          <p:cNvPr id="11" name="Picture 2">
            <a:extLst>
              <a:ext uri="{FF2B5EF4-FFF2-40B4-BE49-F238E27FC236}">
                <a16:creationId xmlns:a16="http://schemas.microsoft.com/office/drawing/2014/main" id="{D1DE0469-987F-47D0-A472-A6AFE854EE7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43" r="23482"/>
          <a:stretch/>
        </p:blipFill>
        <p:spPr bwMode="auto">
          <a:xfrm>
            <a:off x="990600" y="17934"/>
            <a:ext cx="1181100" cy="14173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81E13D51-035A-4606-8C80-08FE08DAFF9E}"/>
              </a:ext>
            </a:extLst>
          </p:cNvPr>
          <p:cNvSpPr txBox="1"/>
          <p:nvPr/>
        </p:nvSpPr>
        <p:spPr>
          <a:xfrm>
            <a:off x="990600" y="1295399"/>
            <a:ext cx="3810000" cy="54102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r>
              <a:rPr lang="en-US" sz="3200" dirty="0">
                <a:latin typeface="Californian FB" panose="0207040306080B030204" pitchFamily="18" charset="0"/>
              </a:rPr>
              <a:t>“I never thought about (using the word 'sinners'), but I probably don't.  Most people already know what they're doing wrong. When I get them to church, I want to tell them that you can change.”</a:t>
            </a:r>
          </a:p>
        </p:txBody>
      </p:sp>
      <p:sp>
        <p:nvSpPr>
          <p:cNvPr id="13" name="Title 1">
            <a:extLst>
              <a:ext uri="{FF2B5EF4-FFF2-40B4-BE49-F238E27FC236}">
                <a16:creationId xmlns:a16="http://schemas.microsoft.com/office/drawing/2014/main" id="{10FE464B-B2C8-4960-824F-2A8039BD832E}"/>
              </a:ext>
            </a:extLst>
          </p:cNvPr>
          <p:cNvSpPr>
            <a:spLocks noGrp="1"/>
          </p:cNvSpPr>
          <p:nvPr>
            <p:ph type="title"/>
          </p:nvPr>
        </p:nvSpPr>
        <p:spPr>
          <a:xfrm>
            <a:off x="2028736" y="17934"/>
            <a:ext cx="9315629" cy="1125065"/>
          </a:xfrm>
        </p:spPr>
        <p:txBody>
          <a:bodyPr>
            <a:normAutofit/>
          </a:bodyPr>
          <a:lstStyle/>
          <a:p>
            <a:r>
              <a:rPr lang="en-US" sz="4400" spc="600" dirty="0">
                <a:solidFill>
                  <a:schemeClr val="accent2"/>
                </a:solidFill>
                <a:latin typeface="Arial Black" panose="020B0A04020102020204" pitchFamily="34" charset="0"/>
              </a:rPr>
              <a:t>OSTEEN</a:t>
            </a:r>
            <a:r>
              <a:rPr lang="en-US" sz="4400" spc="600" dirty="0">
                <a:latin typeface="Californian FB" panose="0207040306080B030204" pitchFamily="18" charset="0"/>
              </a:rPr>
              <a:t> </a:t>
            </a:r>
            <a:r>
              <a:rPr lang="en-US" sz="4400" spc="600" dirty="0">
                <a:solidFill>
                  <a:schemeClr val="accent1"/>
                </a:solidFill>
                <a:latin typeface="Californian FB" panose="0207040306080B030204" pitchFamily="18" charset="0"/>
                <a:cs typeface="Aharoni" pitchFamily="2" charset="-79"/>
              </a:rPr>
              <a:t>Versus</a:t>
            </a:r>
            <a:r>
              <a:rPr lang="en-US" sz="4400" spc="600" dirty="0">
                <a:latin typeface="Californian FB" panose="0207040306080B030204" pitchFamily="18" charset="0"/>
              </a:rPr>
              <a:t> </a:t>
            </a:r>
            <a:r>
              <a:rPr lang="en-US" sz="4400" spc="600" dirty="0">
                <a:latin typeface="Arial Black" panose="020B0A04020102020204" pitchFamily="34" charset="0"/>
              </a:rPr>
              <a:t>EZEKIEL</a:t>
            </a:r>
          </a:p>
        </p:txBody>
      </p:sp>
    </p:spTree>
    <p:extLst>
      <p:ext uri="{BB962C8B-B14F-4D97-AF65-F5344CB8AC3E}">
        <p14:creationId xmlns:p14="http://schemas.microsoft.com/office/powerpoint/2010/main" val="273407551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33742" y="1981200"/>
            <a:ext cx="6315165" cy="3505200"/>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US" sz="3600" b="0" dirty="0"/>
              <a:t>“Then he said to the multitudes that came out to be baptized by him, ‘Brood of vipers! Who warned you to flee from the wrath to come?’ ” </a:t>
            </a:r>
            <a:br>
              <a:rPr lang="en-US" sz="3600" b="0" dirty="0"/>
            </a:br>
            <a:r>
              <a:rPr lang="en-US" sz="3600" b="0" dirty="0"/>
              <a:t>(Lk. 3:7)</a:t>
            </a:r>
          </a:p>
        </p:txBody>
      </p:sp>
      <p:pic>
        <p:nvPicPr>
          <p:cNvPr id="11" name="Picture 2">
            <a:extLst>
              <a:ext uri="{FF2B5EF4-FFF2-40B4-BE49-F238E27FC236}">
                <a16:creationId xmlns:a16="http://schemas.microsoft.com/office/drawing/2014/main" id="{1DC67DAE-E98C-4401-939D-3A24841DD6E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43" r="23482"/>
          <a:stretch/>
        </p:blipFill>
        <p:spPr bwMode="auto">
          <a:xfrm>
            <a:off x="990600" y="17934"/>
            <a:ext cx="1181100" cy="14173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5FC44F6F-A2C4-45B1-92B5-B3D9821FF348}"/>
              </a:ext>
            </a:extLst>
          </p:cNvPr>
          <p:cNvSpPr txBox="1"/>
          <p:nvPr/>
        </p:nvSpPr>
        <p:spPr>
          <a:xfrm>
            <a:off x="990600" y="1295399"/>
            <a:ext cx="3810000" cy="54102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r>
              <a:rPr lang="en-US" sz="3200" dirty="0">
                <a:latin typeface="Californian FB" panose="0207040306080B030204" pitchFamily="18" charset="0"/>
              </a:rPr>
              <a:t>“I never thought about (using the word 'sinners'), but I probably don't.  Most people already know what they're doing wrong. When I get them to church, I want to tell them that you can change.”</a:t>
            </a:r>
          </a:p>
        </p:txBody>
      </p:sp>
      <p:sp>
        <p:nvSpPr>
          <p:cNvPr id="13" name="Title 1">
            <a:extLst>
              <a:ext uri="{FF2B5EF4-FFF2-40B4-BE49-F238E27FC236}">
                <a16:creationId xmlns:a16="http://schemas.microsoft.com/office/drawing/2014/main" id="{336FD400-B18C-4BCA-AFFE-6A966D1E78B8}"/>
              </a:ext>
            </a:extLst>
          </p:cNvPr>
          <p:cNvSpPr>
            <a:spLocks noGrp="1"/>
          </p:cNvSpPr>
          <p:nvPr>
            <p:ph type="title"/>
          </p:nvPr>
        </p:nvSpPr>
        <p:spPr>
          <a:xfrm>
            <a:off x="2028736" y="17934"/>
            <a:ext cx="9315629" cy="1125065"/>
          </a:xfrm>
        </p:spPr>
        <p:txBody>
          <a:bodyPr>
            <a:normAutofit/>
          </a:bodyPr>
          <a:lstStyle/>
          <a:p>
            <a:r>
              <a:rPr lang="en-US" sz="4400" spc="600" dirty="0">
                <a:solidFill>
                  <a:schemeClr val="accent2"/>
                </a:solidFill>
                <a:latin typeface="Arial Black" panose="020B0A04020102020204" pitchFamily="34" charset="0"/>
              </a:rPr>
              <a:t>OSTEEN</a:t>
            </a:r>
            <a:r>
              <a:rPr lang="en-US" sz="4400" spc="600" dirty="0">
                <a:latin typeface="Californian FB" panose="0207040306080B030204" pitchFamily="18" charset="0"/>
              </a:rPr>
              <a:t> </a:t>
            </a:r>
            <a:r>
              <a:rPr lang="en-US" sz="4400" spc="600" dirty="0">
                <a:solidFill>
                  <a:schemeClr val="accent1"/>
                </a:solidFill>
                <a:latin typeface="Californian FB" panose="0207040306080B030204" pitchFamily="18" charset="0"/>
                <a:cs typeface="Aharoni" pitchFamily="2" charset="-79"/>
              </a:rPr>
              <a:t>Versus</a:t>
            </a:r>
            <a:r>
              <a:rPr lang="en-US" sz="4400" spc="600" dirty="0">
                <a:latin typeface="Californian FB" panose="0207040306080B030204" pitchFamily="18" charset="0"/>
              </a:rPr>
              <a:t> </a:t>
            </a:r>
            <a:r>
              <a:rPr lang="en-US" sz="4400" spc="600" dirty="0">
                <a:latin typeface="Arial Black" panose="020B0A04020102020204" pitchFamily="34" charset="0"/>
              </a:rPr>
              <a:t>JOHN</a:t>
            </a:r>
          </a:p>
        </p:txBody>
      </p:sp>
    </p:spTree>
    <p:extLst>
      <p:ext uri="{BB962C8B-B14F-4D97-AF65-F5344CB8AC3E}">
        <p14:creationId xmlns:p14="http://schemas.microsoft.com/office/powerpoint/2010/main" val="148464830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29200" y="1295398"/>
            <a:ext cx="6248400" cy="5486402"/>
          </a:xfr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p>
            <a:pPr marL="0" indent="0">
              <a:buNone/>
            </a:pPr>
            <a:r>
              <a:rPr lang="en-US" sz="3600" b="0" dirty="0"/>
              <a:t>“Nevertheless I tell you the truth. </a:t>
            </a:r>
            <a:r>
              <a:rPr lang="en-US" sz="3600" b="0" dirty="0">
                <a:effectLst>
                  <a:glow rad="139700">
                    <a:srgbClr val="00B050"/>
                  </a:glow>
                </a:effectLst>
              </a:rPr>
              <a:t>It is to your advantage </a:t>
            </a:r>
            <a:r>
              <a:rPr lang="en-US" sz="3600" b="0" dirty="0"/>
              <a:t>that I go away; for if I do not go away, the Helper will not come to you; but if I depart, I will send Him to you. And when He has come, </a:t>
            </a:r>
            <a:r>
              <a:rPr lang="en-US" sz="3600" b="0" dirty="0">
                <a:effectLst>
                  <a:glow rad="139700">
                    <a:schemeClr val="accent2">
                      <a:satMod val="175000"/>
                      <a:alpha val="40000"/>
                    </a:schemeClr>
                  </a:glow>
                </a:effectLst>
              </a:rPr>
              <a:t>He will convict the world of sin</a:t>
            </a:r>
            <a:r>
              <a:rPr lang="en-US" sz="3600" b="0" dirty="0"/>
              <a:t>, and of righteousness, and of judgment:  of </a:t>
            </a:r>
            <a:r>
              <a:rPr lang="en-US" sz="3600" b="0" dirty="0">
                <a:effectLst>
                  <a:glow rad="139700">
                    <a:schemeClr val="accent2">
                      <a:satMod val="175000"/>
                      <a:alpha val="40000"/>
                    </a:schemeClr>
                  </a:glow>
                </a:effectLst>
              </a:rPr>
              <a:t>sin</a:t>
            </a:r>
            <a:r>
              <a:rPr lang="en-US" sz="3600" b="0" dirty="0"/>
              <a:t>, because they do not believe in Me” (Jn. 16:7-9)</a:t>
            </a:r>
          </a:p>
        </p:txBody>
      </p:sp>
      <p:pic>
        <p:nvPicPr>
          <p:cNvPr id="11" name="Picture 2">
            <a:extLst>
              <a:ext uri="{FF2B5EF4-FFF2-40B4-BE49-F238E27FC236}">
                <a16:creationId xmlns:a16="http://schemas.microsoft.com/office/drawing/2014/main" id="{3CC47CE6-9D7D-4D0D-B06E-A30E04AB9A3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43" r="23482"/>
          <a:stretch/>
        </p:blipFill>
        <p:spPr bwMode="auto">
          <a:xfrm>
            <a:off x="990600" y="17934"/>
            <a:ext cx="1181100" cy="14173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2F42E39F-BB00-4DB1-B486-12CDB8B6DAF9}"/>
              </a:ext>
            </a:extLst>
          </p:cNvPr>
          <p:cNvSpPr txBox="1"/>
          <p:nvPr/>
        </p:nvSpPr>
        <p:spPr>
          <a:xfrm>
            <a:off x="990600" y="1295399"/>
            <a:ext cx="3810000" cy="54102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r>
              <a:rPr lang="en-US" sz="3200" dirty="0">
                <a:latin typeface="Californian FB" panose="0207040306080B030204" pitchFamily="18" charset="0"/>
              </a:rPr>
              <a:t>“I never thought about (using the word 'sinners'), but I probably don't.  Most people already know what they're doing wrong. When I get them to church, I want to tell them that you can change.”</a:t>
            </a:r>
          </a:p>
        </p:txBody>
      </p:sp>
      <p:sp>
        <p:nvSpPr>
          <p:cNvPr id="13" name="Title 1">
            <a:extLst>
              <a:ext uri="{FF2B5EF4-FFF2-40B4-BE49-F238E27FC236}">
                <a16:creationId xmlns:a16="http://schemas.microsoft.com/office/drawing/2014/main" id="{16D62B33-573E-44AD-9C38-B0BF6B068B7C}"/>
              </a:ext>
            </a:extLst>
          </p:cNvPr>
          <p:cNvSpPr>
            <a:spLocks noGrp="1"/>
          </p:cNvSpPr>
          <p:nvPr>
            <p:ph type="title"/>
          </p:nvPr>
        </p:nvSpPr>
        <p:spPr>
          <a:xfrm>
            <a:off x="1562954" y="17934"/>
            <a:ext cx="10247192" cy="1125065"/>
          </a:xfrm>
        </p:spPr>
        <p:txBody>
          <a:bodyPr>
            <a:normAutofit fontScale="90000"/>
          </a:bodyPr>
          <a:lstStyle/>
          <a:p>
            <a:r>
              <a:rPr lang="en-US" sz="4400" spc="600" dirty="0">
                <a:solidFill>
                  <a:schemeClr val="accent2"/>
                </a:solidFill>
                <a:latin typeface="Arial Black" panose="020B0A04020102020204" pitchFamily="34" charset="0"/>
              </a:rPr>
              <a:t>OSTEEN</a:t>
            </a:r>
            <a:r>
              <a:rPr lang="en-US" sz="4400" spc="600" dirty="0">
                <a:latin typeface="Californian FB" panose="0207040306080B030204" pitchFamily="18" charset="0"/>
              </a:rPr>
              <a:t> </a:t>
            </a:r>
            <a:r>
              <a:rPr lang="en-US" sz="4400" spc="600" dirty="0">
                <a:solidFill>
                  <a:schemeClr val="accent1"/>
                </a:solidFill>
                <a:latin typeface="Californian FB" panose="0207040306080B030204" pitchFamily="18" charset="0"/>
                <a:cs typeface="Aharoni" pitchFamily="2" charset="-79"/>
              </a:rPr>
              <a:t>Versus</a:t>
            </a:r>
            <a:r>
              <a:rPr lang="en-US" sz="4400" spc="600" dirty="0">
                <a:latin typeface="Californian FB" panose="0207040306080B030204" pitchFamily="18" charset="0"/>
              </a:rPr>
              <a:t> </a:t>
            </a:r>
            <a:r>
              <a:rPr lang="en-US" sz="4400" spc="600" dirty="0">
                <a:latin typeface="Arial Black" panose="020B0A04020102020204" pitchFamily="34" charset="0"/>
              </a:rPr>
              <a:t>HOLY SPIRIT</a:t>
            </a:r>
          </a:p>
        </p:txBody>
      </p:sp>
    </p:spTree>
    <p:extLst>
      <p:ext uri="{BB962C8B-B14F-4D97-AF65-F5344CB8AC3E}">
        <p14:creationId xmlns:p14="http://schemas.microsoft.com/office/powerpoint/2010/main" val="136196589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29199" y="1295399"/>
            <a:ext cx="6315165" cy="5410201"/>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0" indent="0"/>
            <a:r>
              <a:rPr lang="en-US" sz="3200" b="0" dirty="0"/>
              <a:t>Luke 6:34, “And if you lend to those from whom you hope to receive back, what credit is that to you? For even </a:t>
            </a:r>
            <a:r>
              <a:rPr lang="en-US" sz="3200" b="0" dirty="0">
                <a:effectLst>
                  <a:glow rad="139700">
                    <a:schemeClr val="accent2">
                      <a:satMod val="175000"/>
                      <a:alpha val="40000"/>
                    </a:schemeClr>
                  </a:glow>
                </a:effectLst>
              </a:rPr>
              <a:t>sinners</a:t>
            </a:r>
            <a:r>
              <a:rPr lang="en-US" sz="3200" b="0" dirty="0"/>
              <a:t> lend to </a:t>
            </a:r>
            <a:r>
              <a:rPr lang="en-US" sz="3200" b="0" dirty="0">
                <a:effectLst>
                  <a:glow rad="139700">
                    <a:schemeClr val="accent2">
                      <a:satMod val="175000"/>
                      <a:alpha val="40000"/>
                    </a:schemeClr>
                  </a:glow>
                </a:effectLst>
              </a:rPr>
              <a:t>sinners</a:t>
            </a:r>
            <a:r>
              <a:rPr lang="en-US" sz="3200" b="0" dirty="0"/>
              <a:t> to receive as much back.”</a:t>
            </a:r>
          </a:p>
          <a:p>
            <a:pPr marL="0" indent="0"/>
            <a:r>
              <a:rPr lang="en-US" sz="3200" b="0" dirty="0"/>
              <a:t>Mark 2:17, “When Jesus heard it, He said to them, ‘Those who are well have no need of a physician, but those who are </a:t>
            </a:r>
            <a:r>
              <a:rPr lang="en-US" sz="3200" b="0" dirty="0">
                <a:effectLst>
                  <a:glow rad="139700">
                    <a:schemeClr val="accent2">
                      <a:satMod val="175000"/>
                      <a:alpha val="40000"/>
                    </a:schemeClr>
                  </a:glow>
                </a:effectLst>
              </a:rPr>
              <a:t>sick</a:t>
            </a:r>
            <a:r>
              <a:rPr lang="en-US" sz="3200" b="0" dirty="0"/>
              <a:t>. I did not come to call the righteous, but </a:t>
            </a:r>
            <a:r>
              <a:rPr lang="en-US" sz="3200" b="0" dirty="0">
                <a:effectLst>
                  <a:glow rad="139700">
                    <a:schemeClr val="accent2">
                      <a:satMod val="175000"/>
                      <a:alpha val="40000"/>
                    </a:schemeClr>
                  </a:glow>
                </a:effectLst>
              </a:rPr>
              <a:t>sinners</a:t>
            </a:r>
            <a:r>
              <a:rPr lang="en-US" sz="3200" b="0" dirty="0"/>
              <a:t>, to repentance.’”</a:t>
            </a:r>
          </a:p>
        </p:txBody>
      </p:sp>
      <p:pic>
        <p:nvPicPr>
          <p:cNvPr id="11" name="Picture 2">
            <a:extLst>
              <a:ext uri="{FF2B5EF4-FFF2-40B4-BE49-F238E27FC236}">
                <a16:creationId xmlns:a16="http://schemas.microsoft.com/office/drawing/2014/main" id="{1491AF4B-4675-4012-B955-4526FAF7BD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43" r="23482"/>
          <a:stretch/>
        </p:blipFill>
        <p:spPr bwMode="auto">
          <a:xfrm>
            <a:off x="990600" y="17934"/>
            <a:ext cx="1181100" cy="14173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A21D58DE-7424-4B10-9740-7FB4D68334D5}"/>
              </a:ext>
            </a:extLst>
          </p:cNvPr>
          <p:cNvSpPr txBox="1"/>
          <p:nvPr/>
        </p:nvSpPr>
        <p:spPr>
          <a:xfrm>
            <a:off x="990600" y="1295399"/>
            <a:ext cx="3810000" cy="54102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r>
              <a:rPr lang="en-US" sz="3200" dirty="0">
                <a:latin typeface="Californian FB" panose="0207040306080B030204" pitchFamily="18" charset="0"/>
              </a:rPr>
              <a:t>“I never thought about (using the word 'sinners'), but I probably don't.  Most people already know what they're doing wrong. When I get them to church, I want to tell them that you can change.”</a:t>
            </a:r>
          </a:p>
        </p:txBody>
      </p:sp>
      <p:sp>
        <p:nvSpPr>
          <p:cNvPr id="13" name="Title 1">
            <a:extLst>
              <a:ext uri="{FF2B5EF4-FFF2-40B4-BE49-F238E27FC236}">
                <a16:creationId xmlns:a16="http://schemas.microsoft.com/office/drawing/2014/main" id="{6263E603-7EBB-414F-BB7F-3AC4D97A23EB}"/>
              </a:ext>
            </a:extLst>
          </p:cNvPr>
          <p:cNvSpPr>
            <a:spLocks noGrp="1"/>
          </p:cNvSpPr>
          <p:nvPr>
            <p:ph type="title"/>
          </p:nvPr>
        </p:nvSpPr>
        <p:spPr>
          <a:xfrm>
            <a:off x="2028736" y="17934"/>
            <a:ext cx="9315629" cy="1125065"/>
          </a:xfrm>
        </p:spPr>
        <p:txBody>
          <a:bodyPr>
            <a:normAutofit/>
          </a:bodyPr>
          <a:lstStyle/>
          <a:p>
            <a:r>
              <a:rPr lang="en-US" sz="4400" spc="600" dirty="0">
                <a:solidFill>
                  <a:schemeClr val="accent2"/>
                </a:solidFill>
                <a:latin typeface="Arial Black" panose="020B0A04020102020204" pitchFamily="34" charset="0"/>
              </a:rPr>
              <a:t>OSTEEN</a:t>
            </a:r>
            <a:r>
              <a:rPr lang="en-US" sz="4400" spc="600" dirty="0">
                <a:latin typeface="Californian FB" panose="0207040306080B030204" pitchFamily="18" charset="0"/>
              </a:rPr>
              <a:t> </a:t>
            </a:r>
            <a:r>
              <a:rPr lang="en-US" sz="4400" spc="600" dirty="0">
                <a:solidFill>
                  <a:schemeClr val="accent1"/>
                </a:solidFill>
                <a:latin typeface="Californian FB" panose="0207040306080B030204" pitchFamily="18" charset="0"/>
                <a:cs typeface="Aharoni" pitchFamily="2" charset="-79"/>
              </a:rPr>
              <a:t>Versus</a:t>
            </a:r>
            <a:r>
              <a:rPr lang="en-US" sz="4400" spc="600" dirty="0">
                <a:latin typeface="Californian FB" panose="0207040306080B030204" pitchFamily="18" charset="0"/>
              </a:rPr>
              <a:t> </a:t>
            </a:r>
            <a:r>
              <a:rPr lang="en-US" sz="4400" spc="600" dirty="0">
                <a:latin typeface="Arial Black" panose="020B0A04020102020204" pitchFamily="34" charset="0"/>
              </a:rPr>
              <a:t>JESUS</a:t>
            </a:r>
          </a:p>
        </p:txBody>
      </p:sp>
      <p:sp>
        <p:nvSpPr>
          <p:cNvPr id="2" name="Rectangle 1">
            <a:extLst>
              <a:ext uri="{FF2B5EF4-FFF2-40B4-BE49-F238E27FC236}">
                <a16:creationId xmlns:a16="http://schemas.microsoft.com/office/drawing/2014/main" id="{A54277C8-4BA3-4098-9AD1-2E0DE61CBDEB}"/>
              </a:ext>
            </a:extLst>
          </p:cNvPr>
          <p:cNvSpPr/>
          <p:nvPr/>
        </p:nvSpPr>
        <p:spPr>
          <a:xfrm>
            <a:off x="6477000" y="5943600"/>
            <a:ext cx="2438400" cy="381000"/>
          </a:xfrm>
          <a:prstGeom prst="rect">
            <a:avLst/>
          </a:prstGeom>
          <a:no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3902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2C77E5B-FBA8-4C9D-B8D2-4718E782DFF0}"/>
              </a:ext>
            </a:extLst>
          </p:cNvPr>
          <p:cNvSpPr/>
          <p:nvPr/>
        </p:nvSpPr>
        <p:spPr>
          <a:xfrm>
            <a:off x="847219" y="5812582"/>
            <a:ext cx="10430381" cy="6264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E2A8AB4-263F-4716-ACDD-93FDF0C4A224}"/>
              </a:ext>
            </a:extLst>
          </p:cNvPr>
          <p:cNvSpPr>
            <a:spLocks noGrp="1"/>
          </p:cNvSpPr>
          <p:nvPr>
            <p:ph type="title"/>
          </p:nvPr>
        </p:nvSpPr>
        <p:spPr/>
        <p:txBody>
          <a:bodyPr/>
          <a:lstStyle/>
          <a:p>
            <a:r>
              <a:rPr lang="en-US" dirty="0"/>
              <a:t>Calling Sinners To Repentance</a:t>
            </a:r>
          </a:p>
        </p:txBody>
      </p:sp>
      <p:graphicFrame>
        <p:nvGraphicFramePr>
          <p:cNvPr id="7" name="Content Placeholder 6">
            <a:extLst>
              <a:ext uri="{FF2B5EF4-FFF2-40B4-BE49-F238E27FC236}">
                <a16:creationId xmlns:a16="http://schemas.microsoft.com/office/drawing/2014/main" id="{3A7926B5-1D54-4522-B319-7C783C4ECCAA}"/>
              </a:ext>
            </a:extLst>
          </p:cNvPr>
          <p:cNvGraphicFramePr>
            <a:graphicFrameLocks noGrp="1"/>
          </p:cNvGraphicFramePr>
          <p:nvPr>
            <p:ph idx="1"/>
            <p:extLst>
              <p:ext uri="{D42A27DB-BD31-4B8C-83A1-F6EECF244321}">
                <p14:modId xmlns:p14="http://schemas.microsoft.com/office/powerpoint/2010/main" val="827489795"/>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8B13EDE-D499-4A9E-874C-C97F4A449171}"/>
              </a:ext>
            </a:extLst>
          </p:cNvPr>
          <p:cNvSpPr txBox="1"/>
          <p:nvPr/>
        </p:nvSpPr>
        <p:spPr>
          <a:xfrm>
            <a:off x="936731" y="4155060"/>
            <a:ext cx="2733674" cy="461665"/>
          </a:xfrm>
          <a:prstGeom prst="rect">
            <a:avLst/>
          </a:prstGeom>
          <a:noFill/>
        </p:spPr>
        <p:txBody>
          <a:bodyPr wrap="square" rtlCol="0">
            <a:spAutoFit/>
          </a:bodyPr>
          <a:lstStyle/>
          <a:p>
            <a:pPr algn="ctr"/>
            <a:r>
              <a:rPr lang="en-US" sz="2400" i="1" spc="300" dirty="0">
                <a:solidFill>
                  <a:schemeClr val="accent1"/>
                </a:solidFill>
              </a:rPr>
              <a:t>2 Cor. 7:9, 10</a:t>
            </a:r>
          </a:p>
        </p:txBody>
      </p:sp>
      <p:sp>
        <p:nvSpPr>
          <p:cNvPr id="9" name="TextBox 8">
            <a:extLst>
              <a:ext uri="{FF2B5EF4-FFF2-40B4-BE49-F238E27FC236}">
                <a16:creationId xmlns:a16="http://schemas.microsoft.com/office/drawing/2014/main" id="{2BEE669A-8CF5-490A-8E05-A4CC11F69265}"/>
              </a:ext>
            </a:extLst>
          </p:cNvPr>
          <p:cNvSpPr txBox="1"/>
          <p:nvPr/>
        </p:nvSpPr>
        <p:spPr>
          <a:xfrm>
            <a:off x="1577042" y="2209800"/>
            <a:ext cx="1427442" cy="461665"/>
          </a:xfrm>
          <a:prstGeom prst="rect">
            <a:avLst/>
          </a:prstGeom>
          <a:noFill/>
        </p:spPr>
        <p:txBody>
          <a:bodyPr wrap="none" rtlCol="0">
            <a:spAutoFit/>
          </a:bodyPr>
          <a:lstStyle/>
          <a:p>
            <a:pPr algn="ctr"/>
            <a:r>
              <a:rPr lang="en-US" sz="2400" i="1" spc="300" dirty="0"/>
              <a:t>precedes</a:t>
            </a:r>
          </a:p>
        </p:txBody>
      </p:sp>
      <p:sp>
        <p:nvSpPr>
          <p:cNvPr id="10" name="TextBox 9">
            <a:extLst>
              <a:ext uri="{FF2B5EF4-FFF2-40B4-BE49-F238E27FC236}">
                <a16:creationId xmlns:a16="http://schemas.microsoft.com/office/drawing/2014/main" id="{87EFCD25-A415-47C2-A566-9781398BFCB3}"/>
              </a:ext>
            </a:extLst>
          </p:cNvPr>
          <p:cNvSpPr txBox="1"/>
          <p:nvPr/>
        </p:nvSpPr>
        <p:spPr>
          <a:xfrm>
            <a:off x="9273503" y="2209799"/>
            <a:ext cx="1255472" cy="461665"/>
          </a:xfrm>
          <a:prstGeom prst="rect">
            <a:avLst/>
          </a:prstGeom>
          <a:noFill/>
        </p:spPr>
        <p:txBody>
          <a:bodyPr wrap="none" rtlCol="0">
            <a:spAutoFit/>
          </a:bodyPr>
          <a:lstStyle/>
          <a:p>
            <a:pPr algn="ctr"/>
            <a:r>
              <a:rPr lang="en-US" sz="2400" i="1" spc="300" dirty="0"/>
              <a:t>follows</a:t>
            </a:r>
          </a:p>
        </p:txBody>
      </p:sp>
      <p:sp>
        <p:nvSpPr>
          <p:cNvPr id="11" name="TextBox 10">
            <a:extLst>
              <a:ext uri="{FF2B5EF4-FFF2-40B4-BE49-F238E27FC236}">
                <a16:creationId xmlns:a16="http://schemas.microsoft.com/office/drawing/2014/main" id="{447B3660-DBD7-4097-A67E-E0C26E515626}"/>
              </a:ext>
            </a:extLst>
          </p:cNvPr>
          <p:cNvSpPr txBox="1"/>
          <p:nvPr/>
        </p:nvSpPr>
        <p:spPr>
          <a:xfrm>
            <a:off x="8543926" y="4155061"/>
            <a:ext cx="2733674" cy="461665"/>
          </a:xfrm>
          <a:prstGeom prst="rect">
            <a:avLst/>
          </a:prstGeom>
          <a:noFill/>
        </p:spPr>
        <p:txBody>
          <a:bodyPr wrap="square" rtlCol="0">
            <a:spAutoFit/>
          </a:bodyPr>
          <a:lstStyle/>
          <a:p>
            <a:pPr algn="ctr"/>
            <a:r>
              <a:rPr lang="en-US" sz="2400" i="1" spc="300" dirty="0">
                <a:solidFill>
                  <a:schemeClr val="accent1"/>
                </a:solidFill>
              </a:rPr>
              <a:t>1 Thess. 1:9</a:t>
            </a:r>
          </a:p>
        </p:txBody>
      </p:sp>
      <p:grpSp>
        <p:nvGrpSpPr>
          <p:cNvPr id="24" name="Group 23">
            <a:extLst>
              <a:ext uri="{FF2B5EF4-FFF2-40B4-BE49-F238E27FC236}">
                <a16:creationId xmlns:a16="http://schemas.microsoft.com/office/drawing/2014/main" id="{FB339845-1AFA-498F-92C3-1494ADE7DDF6}"/>
              </a:ext>
            </a:extLst>
          </p:cNvPr>
          <p:cNvGrpSpPr/>
          <p:nvPr/>
        </p:nvGrpSpPr>
        <p:grpSpPr>
          <a:xfrm>
            <a:off x="8826548" y="4724400"/>
            <a:ext cx="2148345" cy="1774686"/>
            <a:chOff x="8826548" y="4724400"/>
            <a:chExt cx="2148345" cy="1774686"/>
          </a:xfrm>
        </p:grpSpPr>
        <p:sp>
          <p:nvSpPr>
            <p:cNvPr id="12" name="TextBox 11">
              <a:extLst>
                <a:ext uri="{FF2B5EF4-FFF2-40B4-BE49-F238E27FC236}">
                  <a16:creationId xmlns:a16="http://schemas.microsoft.com/office/drawing/2014/main" id="{9BBAA7C4-5CFE-4D0F-92A8-5140E9171EBE}"/>
                </a:ext>
              </a:extLst>
            </p:cNvPr>
            <p:cNvSpPr txBox="1"/>
            <p:nvPr/>
          </p:nvSpPr>
          <p:spPr>
            <a:xfrm>
              <a:off x="8826548" y="5791200"/>
              <a:ext cx="2148345" cy="707886"/>
            </a:xfrm>
            <a:prstGeom prst="rect">
              <a:avLst/>
            </a:prstGeom>
            <a:noFill/>
          </p:spPr>
          <p:txBody>
            <a:bodyPr wrap="none" rtlCol="0">
              <a:spAutoFit/>
            </a:bodyPr>
            <a:lstStyle/>
            <a:p>
              <a:pPr algn="ctr"/>
              <a:r>
                <a:rPr lang="en-US" sz="4000" dirty="0">
                  <a:latin typeface="Agency FB" panose="020B0503020202020204" pitchFamily="34" charset="0"/>
                </a:rPr>
                <a:t>If this fails…</a:t>
              </a:r>
            </a:p>
          </p:txBody>
        </p:sp>
        <p:cxnSp>
          <p:nvCxnSpPr>
            <p:cNvPr id="14" name="Straight Arrow Connector 13">
              <a:extLst>
                <a:ext uri="{FF2B5EF4-FFF2-40B4-BE49-F238E27FC236}">
                  <a16:creationId xmlns:a16="http://schemas.microsoft.com/office/drawing/2014/main" id="{FAFD1842-F097-485F-A7CE-D7B2AFBA7AF3}"/>
                </a:ext>
              </a:extLst>
            </p:cNvPr>
            <p:cNvCxnSpPr>
              <a:stCxn id="12" idx="0"/>
            </p:cNvCxnSpPr>
            <p:nvPr/>
          </p:nvCxnSpPr>
          <p:spPr>
            <a:xfrm flipH="1" flipV="1">
              <a:off x="9900720" y="4724400"/>
              <a:ext cx="1" cy="10668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2" name="TextBox 21">
              <a:extLst>
                <a:ext uri="{FF2B5EF4-FFF2-40B4-BE49-F238E27FC236}">
                  <a16:creationId xmlns:a16="http://schemas.microsoft.com/office/drawing/2014/main" id="{B350F2E9-AB40-419C-8ADA-9C8DC083DFE9}"/>
                </a:ext>
              </a:extLst>
            </p:cNvPr>
            <p:cNvSpPr txBox="1"/>
            <p:nvPr/>
          </p:nvSpPr>
          <p:spPr>
            <a:xfrm>
              <a:off x="9552331" y="5153752"/>
              <a:ext cx="716863" cy="646331"/>
            </a:xfrm>
            <a:prstGeom prst="rect">
              <a:avLst/>
            </a:prstGeom>
            <a:noFill/>
          </p:spPr>
          <p:txBody>
            <a:bodyPr wrap="none" rtlCol="0">
              <a:spAutoFit/>
            </a:bodyPr>
            <a:lstStyle/>
            <a:p>
              <a:pPr algn="ctr"/>
              <a:r>
                <a:rPr lang="en-US" sz="3600" dirty="0">
                  <a:solidFill>
                    <a:schemeClr val="accent3"/>
                  </a:solidFill>
                  <a:latin typeface="Agency FB" panose="020B0503020202020204" pitchFamily="34" charset="0"/>
                </a:rPr>
                <a:t>?  ?</a:t>
              </a:r>
            </a:p>
          </p:txBody>
        </p:sp>
      </p:grpSp>
      <p:grpSp>
        <p:nvGrpSpPr>
          <p:cNvPr id="25" name="Group 24">
            <a:extLst>
              <a:ext uri="{FF2B5EF4-FFF2-40B4-BE49-F238E27FC236}">
                <a16:creationId xmlns:a16="http://schemas.microsoft.com/office/drawing/2014/main" id="{0CE0C815-4D22-46F4-8BEA-DC16F2B16872}"/>
              </a:ext>
            </a:extLst>
          </p:cNvPr>
          <p:cNvGrpSpPr/>
          <p:nvPr/>
        </p:nvGrpSpPr>
        <p:grpSpPr>
          <a:xfrm>
            <a:off x="4794848" y="4724400"/>
            <a:ext cx="5105873" cy="1774687"/>
            <a:chOff x="4794848" y="4724400"/>
            <a:chExt cx="5105873" cy="1774687"/>
          </a:xfrm>
        </p:grpSpPr>
        <p:sp>
          <p:nvSpPr>
            <p:cNvPr id="15" name="TextBox 14">
              <a:extLst>
                <a:ext uri="{FF2B5EF4-FFF2-40B4-BE49-F238E27FC236}">
                  <a16:creationId xmlns:a16="http://schemas.microsoft.com/office/drawing/2014/main" id="{73566F04-83F1-48E0-84E1-67AE96F8AAD0}"/>
                </a:ext>
              </a:extLst>
            </p:cNvPr>
            <p:cNvSpPr txBox="1"/>
            <p:nvPr/>
          </p:nvSpPr>
          <p:spPr>
            <a:xfrm>
              <a:off x="4794848" y="5781261"/>
              <a:ext cx="2587568" cy="707886"/>
            </a:xfrm>
            <a:prstGeom prst="rect">
              <a:avLst/>
            </a:prstGeom>
            <a:noFill/>
          </p:spPr>
          <p:txBody>
            <a:bodyPr wrap="none" rtlCol="0">
              <a:spAutoFit/>
            </a:bodyPr>
            <a:lstStyle/>
            <a:p>
              <a:pPr algn="ctr"/>
              <a:r>
                <a:rPr lang="en-US" sz="4000" dirty="0">
                  <a:latin typeface="Agency FB" panose="020B0503020202020204" pitchFamily="34" charset="0"/>
                </a:rPr>
                <a:t>This has failed!</a:t>
              </a:r>
            </a:p>
          </p:txBody>
        </p:sp>
        <p:cxnSp>
          <p:nvCxnSpPr>
            <p:cNvPr id="16" name="Straight Arrow Connector 15">
              <a:extLst>
                <a:ext uri="{FF2B5EF4-FFF2-40B4-BE49-F238E27FC236}">
                  <a16:creationId xmlns:a16="http://schemas.microsoft.com/office/drawing/2014/main" id="{DA74F9DF-1644-463D-868A-915F3910B56B}"/>
                </a:ext>
              </a:extLst>
            </p:cNvPr>
            <p:cNvCxnSpPr/>
            <p:nvPr/>
          </p:nvCxnSpPr>
          <p:spPr>
            <a:xfrm flipH="1" flipV="1">
              <a:off x="6096000" y="4724400"/>
              <a:ext cx="1" cy="10668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Connector: Elbow 20">
              <a:extLst>
                <a:ext uri="{FF2B5EF4-FFF2-40B4-BE49-F238E27FC236}">
                  <a16:creationId xmlns:a16="http://schemas.microsoft.com/office/drawing/2014/main" id="{A5DB3FA4-27C5-435E-BB7E-128587456DC2}"/>
                </a:ext>
              </a:extLst>
            </p:cNvPr>
            <p:cNvCxnSpPr>
              <a:stCxn id="12" idx="2"/>
              <a:endCxn id="15" idx="2"/>
            </p:cNvCxnSpPr>
            <p:nvPr/>
          </p:nvCxnSpPr>
          <p:spPr>
            <a:xfrm rot="5400000" flipH="1">
              <a:off x="7989707" y="4588073"/>
              <a:ext cx="9939" cy="3812089"/>
            </a:xfrm>
            <a:prstGeom prst="bentConnector3">
              <a:avLst>
                <a:gd name="adj1" fmla="val -2300030"/>
              </a:avLst>
            </a:prstGeom>
            <a:ln/>
          </p:spPr>
          <p:style>
            <a:lnRef idx="3">
              <a:schemeClr val="accent6"/>
            </a:lnRef>
            <a:fillRef idx="0">
              <a:schemeClr val="accent6"/>
            </a:fillRef>
            <a:effectRef idx="2">
              <a:schemeClr val="accent6"/>
            </a:effectRef>
            <a:fontRef idx="minor">
              <a:schemeClr val="tx1"/>
            </a:fontRef>
          </p:style>
        </p:cxnSp>
        <p:sp>
          <p:nvSpPr>
            <p:cNvPr id="23" name="TextBox 22">
              <a:extLst>
                <a:ext uri="{FF2B5EF4-FFF2-40B4-BE49-F238E27FC236}">
                  <a16:creationId xmlns:a16="http://schemas.microsoft.com/office/drawing/2014/main" id="{3F535E63-8732-4D6B-B0FB-23FC2F76B3A2}"/>
                </a:ext>
              </a:extLst>
            </p:cNvPr>
            <p:cNvSpPr txBox="1"/>
            <p:nvPr/>
          </p:nvSpPr>
          <p:spPr>
            <a:xfrm>
              <a:off x="5822527" y="5154320"/>
              <a:ext cx="546946" cy="646331"/>
            </a:xfrm>
            <a:prstGeom prst="rect">
              <a:avLst/>
            </a:prstGeom>
            <a:noFill/>
          </p:spPr>
          <p:txBody>
            <a:bodyPr wrap="none" rtlCol="0">
              <a:spAutoFit/>
            </a:bodyPr>
            <a:lstStyle/>
            <a:p>
              <a:pPr algn="ctr"/>
              <a:r>
                <a:rPr lang="en-US" sz="3600" dirty="0">
                  <a:solidFill>
                    <a:schemeClr val="accent3"/>
                  </a:solidFill>
                  <a:latin typeface="Agency FB" panose="020B0503020202020204" pitchFamily="34" charset="0"/>
                </a:rPr>
                <a:t>!  !</a:t>
              </a:r>
            </a:p>
          </p:txBody>
        </p:sp>
      </p:grpSp>
      <p:sp>
        <p:nvSpPr>
          <p:cNvPr id="26" name="TextBox 25">
            <a:extLst>
              <a:ext uri="{FF2B5EF4-FFF2-40B4-BE49-F238E27FC236}">
                <a16:creationId xmlns:a16="http://schemas.microsoft.com/office/drawing/2014/main" id="{2E84D85E-2381-4287-995E-84476B40DAA1}"/>
              </a:ext>
            </a:extLst>
          </p:cNvPr>
          <p:cNvSpPr txBox="1"/>
          <p:nvPr/>
        </p:nvSpPr>
        <p:spPr>
          <a:xfrm>
            <a:off x="847219" y="5791200"/>
            <a:ext cx="3225563" cy="707886"/>
          </a:xfrm>
          <a:prstGeom prst="rect">
            <a:avLst/>
          </a:prstGeom>
          <a:noFill/>
        </p:spPr>
        <p:txBody>
          <a:bodyPr wrap="none" rtlCol="0">
            <a:spAutoFit/>
          </a:bodyPr>
          <a:lstStyle/>
          <a:p>
            <a:r>
              <a:rPr lang="en-US" sz="4000" dirty="0">
                <a:latin typeface="Agency FB" panose="020B0503020202020204" pitchFamily="34" charset="0"/>
              </a:rPr>
              <a:t>Isa. 5:2; Hos. 10:1, 2</a:t>
            </a:r>
          </a:p>
        </p:txBody>
      </p:sp>
      <p:sp>
        <p:nvSpPr>
          <p:cNvPr id="27" name="TextBox 26">
            <a:extLst>
              <a:ext uri="{FF2B5EF4-FFF2-40B4-BE49-F238E27FC236}">
                <a16:creationId xmlns:a16="http://schemas.microsoft.com/office/drawing/2014/main" id="{67061602-D4FB-44B5-8675-13E4F153FE39}"/>
              </a:ext>
            </a:extLst>
          </p:cNvPr>
          <p:cNvSpPr txBox="1"/>
          <p:nvPr/>
        </p:nvSpPr>
        <p:spPr>
          <a:xfrm>
            <a:off x="4719942" y="4155060"/>
            <a:ext cx="2733674" cy="461665"/>
          </a:xfrm>
          <a:prstGeom prst="rect">
            <a:avLst/>
          </a:prstGeom>
          <a:noFill/>
        </p:spPr>
        <p:txBody>
          <a:bodyPr wrap="square" rtlCol="0">
            <a:spAutoFit/>
          </a:bodyPr>
          <a:lstStyle/>
          <a:p>
            <a:pPr algn="ctr"/>
            <a:r>
              <a:rPr lang="en-US" sz="2400" i="1" spc="300" dirty="0"/>
              <a:t>Lk. 3:8</a:t>
            </a:r>
          </a:p>
        </p:txBody>
      </p:sp>
    </p:spTree>
    <p:extLst>
      <p:ext uri="{BB962C8B-B14F-4D97-AF65-F5344CB8AC3E}">
        <p14:creationId xmlns:p14="http://schemas.microsoft.com/office/powerpoint/2010/main" val="88430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4250"/>
                                        <p:tgtEl>
                                          <p:spTgt spid="7"/>
                                        </p:tgtEl>
                                      </p:cBhvr>
                                    </p:animEffect>
                                  </p:childTnLst>
                                </p:cTn>
                              </p:par>
                            </p:childTnLst>
                          </p:cTn>
                        </p:par>
                        <p:par>
                          <p:cTn id="8" fill="hold">
                            <p:stCondLst>
                              <p:cond delay="42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475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par>
                          <p:cTn id="34" fill="hold">
                            <p:stCondLst>
                              <p:cond delay="500"/>
                            </p:stCondLst>
                            <p:childTnLst>
                              <p:par>
                                <p:cTn id="35" presetID="21" presetClass="entr" presetSubtype="1" fill="hold" nodeType="afterEffect">
                                  <p:stCondLst>
                                    <p:cond delay="1000"/>
                                  </p:stCondLst>
                                  <p:childTnLst>
                                    <p:set>
                                      <p:cBhvr>
                                        <p:cTn id="36" dur="1" fill="hold">
                                          <p:stCondLst>
                                            <p:cond delay="0"/>
                                          </p:stCondLst>
                                        </p:cTn>
                                        <p:tgtEl>
                                          <p:spTgt spid="25"/>
                                        </p:tgtEl>
                                        <p:attrNameLst>
                                          <p:attrName>style.visibility</p:attrName>
                                        </p:attrNameLst>
                                      </p:cBhvr>
                                      <p:to>
                                        <p:strVal val="visible"/>
                                      </p:to>
                                    </p:set>
                                    <p:animEffect transition="in" filter="wheel(1)">
                                      <p:cBhvr>
                                        <p:cTn id="37" dur="2000"/>
                                        <p:tgtEl>
                                          <p:spTgt spid="25"/>
                                        </p:tgtEl>
                                      </p:cBhvr>
                                    </p:animEffect>
                                  </p:childTnLst>
                                </p:cTn>
                              </p:par>
                            </p:childTnLst>
                          </p:cTn>
                        </p:par>
                        <p:par>
                          <p:cTn id="38" fill="hold">
                            <p:stCondLst>
                              <p:cond delay="3500"/>
                            </p:stCondLst>
                            <p:childTnLst>
                              <p:par>
                                <p:cTn id="39" presetID="10" presetClass="entr" presetSubtype="0" fill="hold" grpId="0" nodeType="afterEffect">
                                  <p:stCondLst>
                                    <p:cond delay="0"/>
                                  </p:stCondLst>
                                  <p:iterate type="lt">
                                    <p:tmPct val="10000"/>
                                  </p:iterate>
                                  <p:childTnLst>
                                    <p:set>
                                      <p:cBhvr>
                                        <p:cTn id="40" dur="1" fill="hold">
                                          <p:stCondLst>
                                            <p:cond delay="0"/>
                                          </p:stCondLst>
                                        </p:cTn>
                                        <p:tgtEl>
                                          <p:spTgt spid="26"/>
                                        </p:tgtEl>
                                        <p:attrNameLst>
                                          <p:attrName>style.visibility</p:attrName>
                                        </p:attrNameLst>
                                      </p:cBhvr>
                                      <p:to>
                                        <p:strVal val="visible"/>
                                      </p:to>
                                    </p:set>
                                    <p:animEffect transition="in" filter="fade">
                                      <p:cBhvr>
                                        <p:cTn id="41" dur="3500"/>
                                        <p:tgtEl>
                                          <p:spTgt spid="26"/>
                                        </p:tgtEl>
                                      </p:cBhvr>
                                    </p:animEffect>
                                  </p:childTnLst>
                                </p:cTn>
                              </p:par>
                            </p:childTnLst>
                          </p:cTn>
                        </p:par>
                        <p:par>
                          <p:cTn id="42" fill="hold">
                            <p:stCondLst>
                              <p:cond delay="12950"/>
                            </p:stCondLst>
                            <p:childTnLst>
                              <p:par>
                                <p:cTn id="43" presetID="16" presetClass="entr" presetSubtype="2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3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Graphic spid="7" grpId="0">
        <p:bldAsOne/>
      </p:bldGraphic>
      <p:bldP spid="8" grpId="0"/>
      <p:bldP spid="9" grpId="0"/>
      <p:bldP spid="10" grpId="0"/>
      <p:bldP spid="11"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29199" y="1295398"/>
            <a:ext cx="6315165" cy="5410201"/>
          </a:xfr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p>
            <a:pPr marL="0" indent="0"/>
            <a:r>
              <a:rPr lang="en-US" sz="3200" b="0" dirty="0"/>
              <a:t>John 5:14, “Afterward Jesus found him in the temple, and said to him, ‘See, you have been made well. </a:t>
            </a:r>
            <a:r>
              <a:rPr lang="en-US" sz="3200" b="0" dirty="0">
                <a:effectLst>
                  <a:glow rad="228600">
                    <a:schemeClr val="accent2">
                      <a:satMod val="175000"/>
                      <a:alpha val="40000"/>
                    </a:schemeClr>
                  </a:glow>
                </a:effectLst>
              </a:rPr>
              <a:t>Sin</a:t>
            </a:r>
            <a:r>
              <a:rPr lang="en-US" sz="3200" b="0" dirty="0"/>
              <a:t> no more, lest a worse thing come upon you.’”</a:t>
            </a:r>
          </a:p>
          <a:p>
            <a:pPr marL="0" indent="0"/>
            <a:r>
              <a:rPr lang="en-US" sz="3200" b="0" dirty="0"/>
              <a:t>Matthew 18:8, “If your hand or foot causes you to </a:t>
            </a:r>
            <a:r>
              <a:rPr lang="en-US" sz="3200" b="0" dirty="0">
                <a:effectLst>
                  <a:glow rad="139700">
                    <a:schemeClr val="accent2">
                      <a:satMod val="175000"/>
                      <a:alpha val="40000"/>
                    </a:schemeClr>
                  </a:glow>
                </a:effectLst>
              </a:rPr>
              <a:t>sin</a:t>
            </a:r>
            <a:r>
              <a:rPr lang="en-US" sz="3200" b="0" dirty="0"/>
              <a:t>, cut it off and cast it from you. It is better for you to enter into life lame or maimed, rather than having two hands or two feet, to be cast into the </a:t>
            </a:r>
            <a:r>
              <a:rPr lang="en-US" sz="3200" b="0" dirty="0">
                <a:effectLst>
                  <a:glow rad="228600">
                    <a:schemeClr val="accent2">
                      <a:satMod val="175000"/>
                      <a:alpha val="40000"/>
                    </a:schemeClr>
                  </a:glow>
                </a:effectLst>
              </a:rPr>
              <a:t>everlasting fire</a:t>
            </a:r>
            <a:r>
              <a:rPr lang="en-US" sz="3200" b="0" dirty="0"/>
              <a:t>.”</a:t>
            </a:r>
          </a:p>
        </p:txBody>
      </p:sp>
      <p:pic>
        <p:nvPicPr>
          <p:cNvPr id="11" name="Picture 2">
            <a:extLst>
              <a:ext uri="{FF2B5EF4-FFF2-40B4-BE49-F238E27FC236}">
                <a16:creationId xmlns:a16="http://schemas.microsoft.com/office/drawing/2014/main" id="{5DF97F59-3C2F-4F3C-A565-CD08388D4D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43" r="23482"/>
          <a:stretch/>
        </p:blipFill>
        <p:spPr bwMode="auto">
          <a:xfrm>
            <a:off x="990600" y="17934"/>
            <a:ext cx="1181100" cy="14173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F8993B1D-BD64-475D-AE5C-A6B1C0587A18}"/>
              </a:ext>
            </a:extLst>
          </p:cNvPr>
          <p:cNvSpPr txBox="1"/>
          <p:nvPr/>
        </p:nvSpPr>
        <p:spPr>
          <a:xfrm>
            <a:off x="990600" y="1295399"/>
            <a:ext cx="3810000" cy="54102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r>
              <a:rPr lang="en-US" sz="3200" dirty="0">
                <a:latin typeface="Californian FB" panose="0207040306080B030204" pitchFamily="18" charset="0"/>
              </a:rPr>
              <a:t>“I never thought about (using the word 'sinners'), but I probably don't.  Most people already know what they're doing wrong. When I get them to church, I want to tell them that you can change.”</a:t>
            </a:r>
          </a:p>
        </p:txBody>
      </p:sp>
      <p:sp>
        <p:nvSpPr>
          <p:cNvPr id="13" name="Title 1">
            <a:extLst>
              <a:ext uri="{FF2B5EF4-FFF2-40B4-BE49-F238E27FC236}">
                <a16:creationId xmlns:a16="http://schemas.microsoft.com/office/drawing/2014/main" id="{8CAD49B9-F633-4F64-B046-233DC466E5E9}"/>
              </a:ext>
            </a:extLst>
          </p:cNvPr>
          <p:cNvSpPr>
            <a:spLocks noGrp="1"/>
          </p:cNvSpPr>
          <p:nvPr>
            <p:ph type="title"/>
          </p:nvPr>
        </p:nvSpPr>
        <p:spPr>
          <a:xfrm>
            <a:off x="2028736" y="17934"/>
            <a:ext cx="9315629" cy="1125065"/>
          </a:xfrm>
        </p:spPr>
        <p:txBody>
          <a:bodyPr>
            <a:normAutofit/>
          </a:bodyPr>
          <a:lstStyle/>
          <a:p>
            <a:r>
              <a:rPr lang="en-US" sz="4400" spc="600" dirty="0">
                <a:solidFill>
                  <a:schemeClr val="accent2"/>
                </a:solidFill>
                <a:latin typeface="Arial Black" panose="020B0A04020102020204" pitchFamily="34" charset="0"/>
              </a:rPr>
              <a:t>OSTEEN</a:t>
            </a:r>
            <a:r>
              <a:rPr lang="en-US" sz="4400" spc="600" dirty="0">
                <a:latin typeface="Californian FB" panose="0207040306080B030204" pitchFamily="18" charset="0"/>
              </a:rPr>
              <a:t> </a:t>
            </a:r>
            <a:r>
              <a:rPr lang="en-US" sz="4400" spc="600" dirty="0">
                <a:solidFill>
                  <a:schemeClr val="accent1"/>
                </a:solidFill>
                <a:latin typeface="Californian FB" panose="0207040306080B030204" pitchFamily="18" charset="0"/>
                <a:cs typeface="Aharoni" pitchFamily="2" charset="-79"/>
              </a:rPr>
              <a:t>Versus</a:t>
            </a:r>
            <a:r>
              <a:rPr lang="en-US" sz="4400" spc="600" dirty="0">
                <a:latin typeface="Californian FB" panose="0207040306080B030204" pitchFamily="18" charset="0"/>
              </a:rPr>
              <a:t> </a:t>
            </a:r>
            <a:r>
              <a:rPr lang="en-US" sz="4400" spc="600" dirty="0">
                <a:latin typeface="Arial Black" panose="020B0A04020102020204" pitchFamily="34" charset="0"/>
              </a:rPr>
              <a:t>JESUS</a:t>
            </a:r>
          </a:p>
        </p:txBody>
      </p:sp>
    </p:spTree>
    <p:extLst>
      <p:ext uri="{BB962C8B-B14F-4D97-AF65-F5344CB8AC3E}">
        <p14:creationId xmlns:p14="http://schemas.microsoft.com/office/powerpoint/2010/main" val="348031286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29199" y="1295398"/>
            <a:ext cx="6315165" cy="5410201"/>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marL="0" indent="0"/>
            <a:r>
              <a:rPr lang="en-US" sz="3200" b="0"/>
              <a:t>Romans 5:8, </a:t>
            </a:r>
            <a:r>
              <a:rPr lang="en-US" sz="3200" b="0" dirty="0"/>
              <a:t>“But God demonstrates His own love toward us, in that </a:t>
            </a:r>
            <a:r>
              <a:rPr lang="en-US" sz="3200" b="0" dirty="0">
                <a:effectLst>
                  <a:glow rad="228600">
                    <a:schemeClr val="accent2">
                      <a:satMod val="175000"/>
                      <a:alpha val="40000"/>
                    </a:schemeClr>
                  </a:glow>
                </a:effectLst>
              </a:rPr>
              <a:t>while we were still sinners</a:t>
            </a:r>
            <a:r>
              <a:rPr lang="en-US" sz="3200" b="0" dirty="0"/>
              <a:t>, Christ died for us.”</a:t>
            </a:r>
          </a:p>
          <a:p>
            <a:pPr marL="0" indent="0"/>
            <a:r>
              <a:rPr lang="en-US" sz="3200" b="0" dirty="0"/>
              <a:t>1 Corinthians 4:14, “I do not write these things to shame you, but as my beloved children </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 warn you</a:t>
            </a:r>
            <a:r>
              <a:rPr lang="en-US" sz="3200" b="0" dirty="0"/>
              <a:t>.”</a:t>
            </a:r>
          </a:p>
          <a:p>
            <a:pPr marL="0" indent="0"/>
            <a:r>
              <a:rPr lang="en-US" sz="3200" b="0" dirty="0"/>
              <a:t>Colossians 1:28, “</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Him we preach, warning every man </a:t>
            </a:r>
            <a:r>
              <a:rPr lang="en-US" sz="3200" b="0" dirty="0"/>
              <a:t>and teaching every man in all wisdom, that we may present every man perfect in Christ Jesus.”</a:t>
            </a:r>
          </a:p>
        </p:txBody>
      </p:sp>
      <p:pic>
        <p:nvPicPr>
          <p:cNvPr id="11" name="Picture 2">
            <a:extLst>
              <a:ext uri="{FF2B5EF4-FFF2-40B4-BE49-F238E27FC236}">
                <a16:creationId xmlns:a16="http://schemas.microsoft.com/office/drawing/2014/main" id="{A386EB32-FFC1-45B5-94EB-3433884B6D2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43" r="23482"/>
          <a:stretch/>
        </p:blipFill>
        <p:spPr bwMode="auto">
          <a:xfrm>
            <a:off x="990600" y="17934"/>
            <a:ext cx="1181100" cy="14173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B5DDD767-2F86-45CD-825F-8CD4159576F5}"/>
              </a:ext>
            </a:extLst>
          </p:cNvPr>
          <p:cNvSpPr txBox="1"/>
          <p:nvPr/>
        </p:nvSpPr>
        <p:spPr>
          <a:xfrm>
            <a:off x="990600" y="1295399"/>
            <a:ext cx="3810000" cy="54102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r>
              <a:rPr lang="en-US" sz="3200" dirty="0">
                <a:latin typeface="Californian FB" panose="0207040306080B030204" pitchFamily="18" charset="0"/>
              </a:rPr>
              <a:t>“I never thought about (using the word 'sinners'), but I probably don't.  Most people already know what they're doing wrong. When I get them to church, I want to tell them that you can change.”</a:t>
            </a:r>
          </a:p>
        </p:txBody>
      </p:sp>
      <p:sp>
        <p:nvSpPr>
          <p:cNvPr id="13" name="Title 1">
            <a:extLst>
              <a:ext uri="{FF2B5EF4-FFF2-40B4-BE49-F238E27FC236}">
                <a16:creationId xmlns:a16="http://schemas.microsoft.com/office/drawing/2014/main" id="{99BBAEEF-4CA9-4969-8E55-295AF4082381}"/>
              </a:ext>
            </a:extLst>
          </p:cNvPr>
          <p:cNvSpPr>
            <a:spLocks noGrp="1"/>
          </p:cNvSpPr>
          <p:nvPr>
            <p:ph type="title"/>
          </p:nvPr>
        </p:nvSpPr>
        <p:spPr>
          <a:xfrm>
            <a:off x="2028736" y="17934"/>
            <a:ext cx="9315629" cy="1125065"/>
          </a:xfrm>
        </p:spPr>
        <p:txBody>
          <a:bodyPr>
            <a:normAutofit/>
          </a:bodyPr>
          <a:lstStyle/>
          <a:p>
            <a:r>
              <a:rPr lang="en-US" sz="4400" spc="600" dirty="0">
                <a:solidFill>
                  <a:schemeClr val="accent2"/>
                </a:solidFill>
                <a:latin typeface="Arial Black" panose="020B0A04020102020204" pitchFamily="34" charset="0"/>
              </a:rPr>
              <a:t>OSTEEN</a:t>
            </a:r>
            <a:r>
              <a:rPr lang="en-US" sz="4400" spc="600" dirty="0">
                <a:latin typeface="Californian FB" panose="0207040306080B030204" pitchFamily="18" charset="0"/>
              </a:rPr>
              <a:t> </a:t>
            </a:r>
            <a:r>
              <a:rPr lang="en-US" sz="4400" spc="600" dirty="0">
                <a:solidFill>
                  <a:schemeClr val="accent1"/>
                </a:solidFill>
                <a:latin typeface="Californian FB" panose="0207040306080B030204" pitchFamily="18" charset="0"/>
                <a:cs typeface="Aharoni" pitchFamily="2" charset="-79"/>
              </a:rPr>
              <a:t>Versus</a:t>
            </a:r>
            <a:r>
              <a:rPr lang="en-US" sz="4400" spc="600" dirty="0">
                <a:latin typeface="Californian FB" panose="0207040306080B030204" pitchFamily="18" charset="0"/>
              </a:rPr>
              <a:t> </a:t>
            </a:r>
            <a:r>
              <a:rPr lang="en-US" sz="4400" spc="600" dirty="0">
                <a:latin typeface="Arial Black" panose="020B0A04020102020204" pitchFamily="34" charset="0"/>
              </a:rPr>
              <a:t>PAUL</a:t>
            </a:r>
          </a:p>
        </p:txBody>
      </p:sp>
    </p:spTree>
    <p:extLst>
      <p:ext uri="{BB962C8B-B14F-4D97-AF65-F5344CB8AC3E}">
        <p14:creationId xmlns:p14="http://schemas.microsoft.com/office/powerpoint/2010/main" val="350583402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29199" y="1295398"/>
            <a:ext cx="6315165" cy="5410201"/>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US" sz="3600" b="0" dirty="0"/>
              <a:t>Jude 1:15, “to execute judgment on all, to convict all who are ungodly among them of all their ungodly deeds which they have committed in an ungodly way, and of all the harsh things which ungodly </a:t>
            </a:r>
            <a:r>
              <a:rPr lang="en-US" sz="3600" b="0" dirty="0">
                <a:effectLst>
                  <a:glow rad="139700">
                    <a:schemeClr val="accent2">
                      <a:satMod val="175000"/>
                      <a:alpha val="40000"/>
                    </a:schemeClr>
                  </a:glow>
                </a:effectLst>
              </a:rPr>
              <a:t>sinners</a:t>
            </a:r>
            <a:r>
              <a:rPr lang="en-US" sz="3600" b="0" dirty="0"/>
              <a:t> have spoken against Him.”</a:t>
            </a:r>
          </a:p>
        </p:txBody>
      </p:sp>
      <p:pic>
        <p:nvPicPr>
          <p:cNvPr id="10" name="Picture 2">
            <a:extLst>
              <a:ext uri="{FF2B5EF4-FFF2-40B4-BE49-F238E27FC236}">
                <a16:creationId xmlns:a16="http://schemas.microsoft.com/office/drawing/2014/main" id="{5BA50D24-FD5A-4396-A1C9-2680189D78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43" r="23482"/>
          <a:stretch/>
        </p:blipFill>
        <p:spPr bwMode="auto">
          <a:xfrm>
            <a:off x="990600" y="17934"/>
            <a:ext cx="1181100" cy="14173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933C891B-2345-4367-83F9-449980499147}"/>
              </a:ext>
            </a:extLst>
          </p:cNvPr>
          <p:cNvSpPr txBox="1"/>
          <p:nvPr/>
        </p:nvSpPr>
        <p:spPr>
          <a:xfrm>
            <a:off x="990600" y="1295399"/>
            <a:ext cx="3810000" cy="54102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r>
              <a:rPr lang="en-US" sz="3200" dirty="0">
                <a:latin typeface="Californian FB" panose="0207040306080B030204" pitchFamily="18" charset="0"/>
              </a:rPr>
              <a:t>“I never thought about (using the word 'sinners'), but I probably don't.  Most people already know what they're doing wrong. When I get them to church, I want to tell them that you can change.”</a:t>
            </a:r>
          </a:p>
        </p:txBody>
      </p:sp>
      <p:sp>
        <p:nvSpPr>
          <p:cNvPr id="12" name="Title 1">
            <a:extLst>
              <a:ext uri="{FF2B5EF4-FFF2-40B4-BE49-F238E27FC236}">
                <a16:creationId xmlns:a16="http://schemas.microsoft.com/office/drawing/2014/main" id="{5E14305D-1DE0-451F-B80D-7E0787302F1C}"/>
              </a:ext>
            </a:extLst>
          </p:cNvPr>
          <p:cNvSpPr>
            <a:spLocks noGrp="1"/>
          </p:cNvSpPr>
          <p:nvPr>
            <p:ph type="title"/>
          </p:nvPr>
        </p:nvSpPr>
        <p:spPr>
          <a:xfrm>
            <a:off x="2028736" y="17934"/>
            <a:ext cx="9315629" cy="1125065"/>
          </a:xfrm>
        </p:spPr>
        <p:txBody>
          <a:bodyPr>
            <a:normAutofit/>
          </a:bodyPr>
          <a:lstStyle/>
          <a:p>
            <a:r>
              <a:rPr lang="en-US" sz="4400" spc="600" dirty="0">
                <a:solidFill>
                  <a:schemeClr val="accent2"/>
                </a:solidFill>
                <a:latin typeface="Arial Black" panose="020B0A04020102020204" pitchFamily="34" charset="0"/>
              </a:rPr>
              <a:t>OSTEEN</a:t>
            </a:r>
            <a:r>
              <a:rPr lang="en-US" sz="4400" spc="600" dirty="0">
                <a:latin typeface="Californian FB" panose="0207040306080B030204" pitchFamily="18" charset="0"/>
              </a:rPr>
              <a:t> </a:t>
            </a:r>
            <a:r>
              <a:rPr lang="en-US" sz="4400" spc="600" dirty="0">
                <a:solidFill>
                  <a:schemeClr val="accent1"/>
                </a:solidFill>
                <a:latin typeface="Californian FB" panose="0207040306080B030204" pitchFamily="18" charset="0"/>
                <a:cs typeface="Aharoni" pitchFamily="2" charset="-79"/>
              </a:rPr>
              <a:t>Versus</a:t>
            </a:r>
            <a:r>
              <a:rPr lang="en-US" sz="4400" spc="600" dirty="0">
                <a:latin typeface="Californian FB" panose="0207040306080B030204" pitchFamily="18" charset="0"/>
              </a:rPr>
              <a:t> </a:t>
            </a:r>
            <a:r>
              <a:rPr lang="en-US" sz="4400" spc="600" dirty="0">
                <a:latin typeface="Arial Black" panose="020B0A04020102020204" pitchFamily="34" charset="0"/>
              </a:rPr>
              <a:t>JUDE</a:t>
            </a:r>
          </a:p>
        </p:txBody>
      </p:sp>
    </p:spTree>
    <p:extLst>
      <p:ext uri="{BB962C8B-B14F-4D97-AF65-F5344CB8AC3E}">
        <p14:creationId xmlns:p14="http://schemas.microsoft.com/office/powerpoint/2010/main" val="397702154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29199" y="1981201"/>
            <a:ext cx="6315165" cy="3047999"/>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US" sz="3600" b="0" dirty="0"/>
              <a:t>James 4:8 “Draw near to God and He will draw near to you. Cleanse your hands, </a:t>
            </a:r>
            <a:r>
              <a:rPr lang="en-US" sz="3600" b="0" dirty="0">
                <a:effectLst>
                  <a:glow rad="139700">
                    <a:schemeClr val="accent2">
                      <a:satMod val="175000"/>
                      <a:alpha val="40000"/>
                    </a:schemeClr>
                  </a:glow>
                </a:effectLst>
              </a:rPr>
              <a:t>you sinners</a:t>
            </a:r>
            <a:r>
              <a:rPr lang="en-US" sz="3600" b="0" dirty="0"/>
              <a:t>; and purify your hearts, you double-minded” (Jas. 4:8)</a:t>
            </a:r>
          </a:p>
        </p:txBody>
      </p:sp>
      <p:pic>
        <p:nvPicPr>
          <p:cNvPr id="10" name="Picture 2">
            <a:extLst>
              <a:ext uri="{FF2B5EF4-FFF2-40B4-BE49-F238E27FC236}">
                <a16:creationId xmlns:a16="http://schemas.microsoft.com/office/drawing/2014/main" id="{5BA50D24-FD5A-4396-A1C9-2680189D78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43" r="23482"/>
          <a:stretch/>
        </p:blipFill>
        <p:spPr bwMode="auto">
          <a:xfrm>
            <a:off x="990600" y="17934"/>
            <a:ext cx="1181100" cy="14173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933C891B-2345-4367-83F9-449980499147}"/>
              </a:ext>
            </a:extLst>
          </p:cNvPr>
          <p:cNvSpPr txBox="1"/>
          <p:nvPr/>
        </p:nvSpPr>
        <p:spPr>
          <a:xfrm>
            <a:off x="990600" y="1295399"/>
            <a:ext cx="3810000" cy="54102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r>
              <a:rPr lang="en-US" sz="3200" dirty="0">
                <a:latin typeface="Californian FB" panose="0207040306080B030204" pitchFamily="18" charset="0"/>
              </a:rPr>
              <a:t>“I never thought about (using the word 'sinners'), but I probably don't.  Most people already know what they're doing wrong. When I get them to church, I want to tell them that you can change.”</a:t>
            </a:r>
          </a:p>
        </p:txBody>
      </p:sp>
      <p:sp>
        <p:nvSpPr>
          <p:cNvPr id="12" name="Title 1">
            <a:extLst>
              <a:ext uri="{FF2B5EF4-FFF2-40B4-BE49-F238E27FC236}">
                <a16:creationId xmlns:a16="http://schemas.microsoft.com/office/drawing/2014/main" id="{5E14305D-1DE0-451F-B80D-7E0787302F1C}"/>
              </a:ext>
            </a:extLst>
          </p:cNvPr>
          <p:cNvSpPr>
            <a:spLocks noGrp="1"/>
          </p:cNvSpPr>
          <p:nvPr>
            <p:ph type="title"/>
          </p:nvPr>
        </p:nvSpPr>
        <p:spPr>
          <a:xfrm>
            <a:off x="2028736" y="17934"/>
            <a:ext cx="9315629" cy="1125065"/>
          </a:xfrm>
        </p:spPr>
        <p:txBody>
          <a:bodyPr>
            <a:normAutofit/>
          </a:bodyPr>
          <a:lstStyle/>
          <a:p>
            <a:r>
              <a:rPr lang="en-US" sz="4400" spc="600" dirty="0">
                <a:solidFill>
                  <a:schemeClr val="accent2"/>
                </a:solidFill>
                <a:latin typeface="Arial Black" panose="020B0A04020102020204" pitchFamily="34" charset="0"/>
              </a:rPr>
              <a:t>OSTEEN</a:t>
            </a:r>
            <a:r>
              <a:rPr lang="en-US" sz="4400" spc="600" dirty="0">
                <a:latin typeface="Californian FB" panose="0207040306080B030204" pitchFamily="18" charset="0"/>
              </a:rPr>
              <a:t> </a:t>
            </a:r>
            <a:r>
              <a:rPr lang="en-US" sz="4400" spc="600" dirty="0">
                <a:solidFill>
                  <a:schemeClr val="accent1"/>
                </a:solidFill>
                <a:latin typeface="Californian FB" panose="0207040306080B030204" pitchFamily="18" charset="0"/>
                <a:cs typeface="Aharoni" pitchFamily="2" charset="-79"/>
              </a:rPr>
              <a:t>Versus</a:t>
            </a:r>
            <a:r>
              <a:rPr lang="en-US" sz="4400" spc="600" dirty="0">
                <a:latin typeface="Californian FB" panose="0207040306080B030204" pitchFamily="18" charset="0"/>
              </a:rPr>
              <a:t> </a:t>
            </a:r>
            <a:r>
              <a:rPr lang="en-US" sz="4400" spc="600" dirty="0">
                <a:latin typeface="Arial Black" panose="020B0A04020102020204" pitchFamily="34" charset="0"/>
              </a:rPr>
              <a:t>JAMES</a:t>
            </a:r>
          </a:p>
        </p:txBody>
      </p:sp>
    </p:spTree>
    <p:extLst>
      <p:ext uri="{BB962C8B-B14F-4D97-AF65-F5344CB8AC3E}">
        <p14:creationId xmlns:p14="http://schemas.microsoft.com/office/powerpoint/2010/main" val="386043773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encrypted-tbn3.google.com/images?q=tbn:ANd9GcQKytZ8KIen4STJLvTnDixOxIWZ2w8R9xmXM9z2HLfP18yf-fY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509" y="3010657"/>
            <a:ext cx="3381376" cy="38300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46960" y="228600"/>
            <a:ext cx="7520940" cy="685800"/>
          </a:xfrm>
          <a:ln>
            <a:noFill/>
          </a:ln>
        </p:spPr>
        <p:txBody>
          <a:bodyPr>
            <a:prstTxWarp prst="textTriangle">
              <a:avLst/>
            </a:prstTxWarp>
            <a:normAutofit fontScale="90000"/>
          </a:bodyPr>
          <a:lstStyle/>
          <a:p>
            <a:pPr algn="ctr"/>
            <a:r>
              <a:rPr lang="en-US" sz="40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Do Americans Really Know?</a:t>
            </a:r>
          </a:p>
        </p:txBody>
      </p:sp>
      <p:sp>
        <p:nvSpPr>
          <p:cNvPr id="2" name="Content Placeholder 1"/>
          <p:cNvSpPr>
            <a:spLocks noGrp="1"/>
          </p:cNvSpPr>
          <p:nvPr>
            <p:ph sz="half" idx="1"/>
          </p:nvPr>
        </p:nvSpPr>
        <p:spPr>
          <a:xfrm>
            <a:off x="1066800" y="1097280"/>
            <a:ext cx="4480560" cy="1950720"/>
          </a:xfrm>
          <a:prstGeom prst="wedgeRoundRectCallout">
            <a:avLst/>
          </a:prstGeom>
        </p:spPr>
        <p:style>
          <a:lnRef idx="2">
            <a:schemeClr val="accent6"/>
          </a:lnRef>
          <a:fillRef idx="1">
            <a:schemeClr val="lt1"/>
          </a:fillRef>
          <a:effectRef idx="0">
            <a:schemeClr val="accent6"/>
          </a:effectRef>
          <a:fontRef idx="minor">
            <a:schemeClr val="dk1"/>
          </a:fontRef>
        </p:style>
        <p:txBody>
          <a:bodyPr>
            <a:noAutofit/>
          </a:bodyPr>
          <a:lstStyle/>
          <a:p>
            <a:pPr marL="0" indent="0" algn="ctr">
              <a:lnSpc>
                <a:spcPct val="120000"/>
              </a:lnSpc>
              <a:spcBef>
                <a:spcPts val="600"/>
              </a:spcBef>
              <a:buNone/>
            </a:pPr>
            <a:r>
              <a:rPr lang="en-US" sz="2800" dirty="0">
                <a:latin typeface="Arial Black" panose="020B0A04020102020204" pitchFamily="34" charset="0"/>
              </a:rPr>
              <a:t>“Most people already know what they're doing wrong”</a:t>
            </a:r>
          </a:p>
        </p:txBody>
      </p:sp>
      <p:sp>
        <p:nvSpPr>
          <p:cNvPr id="3" name="Content Placeholder 2"/>
          <p:cNvSpPr>
            <a:spLocks noGrp="1"/>
          </p:cNvSpPr>
          <p:nvPr>
            <p:ph sz="half" idx="2"/>
          </p:nvPr>
        </p:nvSpPr>
        <p:spPr>
          <a:xfrm>
            <a:off x="6096000" y="1097280"/>
            <a:ext cx="5105400" cy="5760720"/>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0" indent="0"/>
            <a:r>
              <a:rPr lang="en-US" sz="2400" dirty="0"/>
              <a:t>What Americans Call Sin”</a:t>
            </a:r>
          </a:p>
          <a:p>
            <a:pPr marL="0" indent="0"/>
            <a:r>
              <a:rPr lang="en-US" sz="2400" b="0" dirty="0"/>
              <a:t>81% - Adultery</a:t>
            </a:r>
          </a:p>
          <a:p>
            <a:pPr marL="0" indent="0"/>
            <a:r>
              <a:rPr lang="en-US" sz="2400" b="0" dirty="0"/>
              <a:t>56% - Abortion</a:t>
            </a:r>
          </a:p>
          <a:p>
            <a:pPr marL="0" indent="0"/>
            <a:r>
              <a:rPr lang="en-US" sz="2400" b="0" dirty="0"/>
              <a:t>52% - Homosexuality</a:t>
            </a:r>
          </a:p>
          <a:p>
            <a:pPr marL="0" indent="0"/>
            <a:r>
              <a:rPr lang="en-US" sz="2400" b="0" dirty="0"/>
              <a:t>50% - Pornography</a:t>
            </a:r>
          </a:p>
          <a:p>
            <a:pPr marL="0" indent="0"/>
            <a:r>
              <a:rPr lang="en-US" sz="2400" b="0" dirty="0"/>
              <a:t>47% - Gossip</a:t>
            </a:r>
          </a:p>
          <a:p>
            <a:pPr marL="0" indent="0"/>
            <a:r>
              <a:rPr lang="en-US" sz="2400" b="0" dirty="0"/>
              <a:t>46% - Swearing</a:t>
            </a:r>
          </a:p>
          <a:p>
            <a:pPr marL="0" indent="0"/>
            <a:r>
              <a:rPr lang="en-US" sz="2400" b="0" dirty="0"/>
              <a:t>45% - Sex before marriage</a:t>
            </a:r>
          </a:p>
          <a:p>
            <a:pPr marL="0" indent="0"/>
            <a:r>
              <a:rPr lang="en-US" sz="2400" b="0" dirty="0"/>
              <a:t>41% - Harming environment</a:t>
            </a:r>
          </a:p>
          <a:p>
            <a:pPr marL="0" indent="0"/>
            <a:r>
              <a:rPr lang="en-US" sz="2400" b="0" dirty="0"/>
              <a:t>41% - Smoking marijuana</a:t>
            </a:r>
          </a:p>
          <a:p>
            <a:pPr marL="0" indent="0"/>
            <a:r>
              <a:rPr lang="en-US" sz="2400" b="0" dirty="0"/>
              <a:t>41% - Getting drunk</a:t>
            </a:r>
          </a:p>
          <a:p>
            <a:pPr marL="0" indent="0"/>
            <a:r>
              <a:rPr lang="en-US" sz="2400" b="0" dirty="0"/>
              <a:t>30% - Gambling</a:t>
            </a:r>
          </a:p>
          <a:p>
            <a:pPr marL="0" indent="0"/>
            <a:r>
              <a:rPr lang="en-US" sz="2400" b="0" dirty="0"/>
              <a:t>18% - Not attending church</a:t>
            </a:r>
          </a:p>
          <a:p>
            <a:pPr marL="0" indent="0"/>
            <a:r>
              <a:rPr lang="en-US" sz="2400" b="0" dirty="0"/>
              <a:t>14% - Drinking any alcohol</a:t>
            </a:r>
          </a:p>
          <a:p>
            <a:pPr marL="0" indent="0"/>
            <a:r>
              <a:rPr lang="en-US" sz="2400" b="0" dirty="0"/>
              <a:t>(source: </a:t>
            </a:r>
            <a:r>
              <a:rPr lang="en-US" sz="2400" b="0" dirty="0">
                <a:hlinkClick r:id="rId4"/>
              </a:rPr>
              <a:t>usatoday.com</a:t>
            </a:r>
            <a:r>
              <a:rPr lang="en-US" sz="2400" b="0" dirty="0"/>
              <a:t>, updated 2008)</a:t>
            </a:r>
          </a:p>
        </p:txBody>
      </p:sp>
    </p:spTree>
    <p:extLst>
      <p:ext uri="{BB962C8B-B14F-4D97-AF65-F5344CB8AC3E}">
        <p14:creationId xmlns:p14="http://schemas.microsoft.com/office/powerpoint/2010/main" val="6343564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500"/>
                                        <p:tgtEl>
                                          <p:spTgt spid="3">
                                            <p:txEl>
                                              <p:pRg st="12" end="12"/>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500"/>
                                        <p:tgtEl>
                                          <p:spTgt spid="3">
                                            <p:txEl>
                                              <p:pRg st="13" end="13"/>
                                            </p:tx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ADBEFA-EE9C-49FA-A93A-190F92CA7654}"/>
              </a:ext>
            </a:extLst>
          </p:cNvPr>
          <p:cNvSpPr>
            <a:spLocks noGrp="1"/>
          </p:cNvSpPr>
          <p:nvPr>
            <p:ph type="ctrTitle"/>
          </p:nvPr>
        </p:nvSpPr>
        <p:spPr/>
        <p:txBody>
          <a:bodyPr/>
          <a:lstStyle/>
          <a:p>
            <a:r>
              <a:rPr lang="en-US" dirty="0"/>
              <a:t>How Might We</a:t>
            </a:r>
          </a:p>
        </p:txBody>
      </p:sp>
      <p:sp>
        <p:nvSpPr>
          <p:cNvPr id="5" name="Subtitle 4">
            <a:extLst>
              <a:ext uri="{FF2B5EF4-FFF2-40B4-BE49-F238E27FC236}">
                <a16:creationId xmlns:a16="http://schemas.microsoft.com/office/drawing/2014/main" id="{35F3F1CF-A5CA-4E94-82DB-B78BB8CDFE6F}"/>
              </a:ext>
            </a:extLst>
          </p:cNvPr>
          <p:cNvSpPr>
            <a:spLocks noGrp="1"/>
          </p:cNvSpPr>
          <p:nvPr>
            <p:ph type="subTitle" idx="1"/>
          </p:nvPr>
        </p:nvSpPr>
        <p:spPr/>
        <p:txBody>
          <a:bodyPr>
            <a:normAutofit/>
          </a:bodyPr>
          <a:lstStyle/>
          <a:p>
            <a:r>
              <a:rPr lang="en-US" sz="4800" spc="600" dirty="0">
                <a:solidFill>
                  <a:schemeClr val="accent1">
                    <a:lumMod val="75000"/>
                  </a:schemeClr>
                </a:solidFill>
              </a:rPr>
              <a:t>PLAY THE FOOL TODAY?</a:t>
            </a:r>
          </a:p>
        </p:txBody>
      </p:sp>
      <p:sp>
        <p:nvSpPr>
          <p:cNvPr id="2" name="TextBox 1">
            <a:extLst>
              <a:ext uri="{FF2B5EF4-FFF2-40B4-BE49-F238E27FC236}">
                <a16:creationId xmlns:a16="http://schemas.microsoft.com/office/drawing/2014/main" id="{27BCF72F-9E09-44AC-95E8-7BBFBBC9BE9F}"/>
              </a:ext>
            </a:extLst>
          </p:cNvPr>
          <p:cNvSpPr txBox="1"/>
          <p:nvPr/>
        </p:nvSpPr>
        <p:spPr>
          <a:xfrm>
            <a:off x="2251582" y="464392"/>
            <a:ext cx="7678257" cy="461665"/>
          </a:xfrm>
          <a:prstGeom prst="rect">
            <a:avLst/>
          </a:prstGeom>
          <a:noFill/>
        </p:spPr>
        <p:txBody>
          <a:bodyPr wrap="none" rtlCol="0">
            <a:spAutoFit/>
          </a:bodyPr>
          <a:lstStyle/>
          <a:p>
            <a:pPr algn="ctr"/>
            <a:r>
              <a:rPr lang="en-US" sz="2400" i="1" dirty="0">
                <a:solidFill>
                  <a:schemeClr val="accent3"/>
                </a:solidFill>
              </a:rPr>
              <a:t>Abandoning the Gospel for the Law of Moses or Pagan Practices</a:t>
            </a:r>
          </a:p>
        </p:txBody>
      </p:sp>
      <p:sp>
        <p:nvSpPr>
          <p:cNvPr id="3" name="TextBox 2">
            <a:extLst>
              <a:ext uri="{FF2B5EF4-FFF2-40B4-BE49-F238E27FC236}">
                <a16:creationId xmlns:a16="http://schemas.microsoft.com/office/drawing/2014/main" id="{36E7DD88-5FE9-47F5-9B36-597B24616647}"/>
              </a:ext>
            </a:extLst>
          </p:cNvPr>
          <p:cNvSpPr txBox="1"/>
          <p:nvPr/>
        </p:nvSpPr>
        <p:spPr>
          <a:xfrm>
            <a:off x="620917" y="1523999"/>
            <a:ext cx="3966855" cy="461665"/>
          </a:xfrm>
          <a:prstGeom prst="rect">
            <a:avLst/>
          </a:prstGeom>
          <a:noFill/>
        </p:spPr>
        <p:txBody>
          <a:bodyPr wrap="none" rtlCol="0">
            <a:spAutoFit/>
          </a:bodyPr>
          <a:lstStyle/>
          <a:p>
            <a:pPr algn="ctr"/>
            <a:r>
              <a:rPr lang="en-US" sz="2400" i="1" dirty="0">
                <a:solidFill>
                  <a:schemeClr val="accent3"/>
                </a:solidFill>
              </a:rPr>
              <a:t>Despising A Father’s Instruction</a:t>
            </a:r>
          </a:p>
        </p:txBody>
      </p:sp>
      <p:sp>
        <p:nvSpPr>
          <p:cNvPr id="6" name="TextBox 5">
            <a:extLst>
              <a:ext uri="{FF2B5EF4-FFF2-40B4-BE49-F238E27FC236}">
                <a16:creationId xmlns:a16="http://schemas.microsoft.com/office/drawing/2014/main" id="{933B0060-885C-4A3D-BE7D-1CA5C8715E67}"/>
              </a:ext>
            </a:extLst>
          </p:cNvPr>
          <p:cNvSpPr txBox="1"/>
          <p:nvPr/>
        </p:nvSpPr>
        <p:spPr>
          <a:xfrm>
            <a:off x="7848600" y="1457217"/>
            <a:ext cx="3491661" cy="461665"/>
          </a:xfrm>
          <a:prstGeom prst="rect">
            <a:avLst/>
          </a:prstGeom>
          <a:noFill/>
        </p:spPr>
        <p:txBody>
          <a:bodyPr wrap="none" rtlCol="0">
            <a:spAutoFit/>
          </a:bodyPr>
          <a:lstStyle/>
          <a:p>
            <a:pPr algn="ctr"/>
            <a:r>
              <a:rPr lang="en-US" sz="2400" i="1" dirty="0">
                <a:solidFill>
                  <a:schemeClr val="accent3"/>
                </a:solidFill>
              </a:rPr>
              <a:t>Hearing But Doing Nothing</a:t>
            </a:r>
          </a:p>
        </p:txBody>
      </p:sp>
      <p:sp>
        <p:nvSpPr>
          <p:cNvPr id="7" name="TextBox 6">
            <a:extLst>
              <a:ext uri="{FF2B5EF4-FFF2-40B4-BE49-F238E27FC236}">
                <a16:creationId xmlns:a16="http://schemas.microsoft.com/office/drawing/2014/main" id="{E8007163-5440-4FB9-9236-F0D4462D4893}"/>
              </a:ext>
            </a:extLst>
          </p:cNvPr>
          <p:cNvSpPr txBox="1"/>
          <p:nvPr/>
        </p:nvSpPr>
        <p:spPr>
          <a:xfrm>
            <a:off x="616435" y="5181600"/>
            <a:ext cx="3765839" cy="461665"/>
          </a:xfrm>
          <a:prstGeom prst="rect">
            <a:avLst/>
          </a:prstGeom>
          <a:noFill/>
        </p:spPr>
        <p:txBody>
          <a:bodyPr wrap="none" rtlCol="0">
            <a:spAutoFit/>
          </a:bodyPr>
          <a:lstStyle/>
          <a:p>
            <a:pPr algn="ctr"/>
            <a:r>
              <a:rPr lang="en-US" sz="2400" i="1" dirty="0">
                <a:solidFill>
                  <a:schemeClr val="accent3"/>
                </a:solidFill>
              </a:rPr>
              <a:t>Being Wise In Your Own Eyes</a:t>
            </a:r>
          </a:p>
        </p:txBody>
      </p:sp>
      <p:sp>
        <p:nvSpPr>
          <p:cNvPr id="8" name="TextBox 7">
            <a:extLst>
              <a:ext uri="{FF2B5EF4-FFF2-40B4-BE49-F238E27FC236}">
                <a16:creationId xmlns:a16="http://schemas.microsoft.com/office/drawing/2014/main" id="{2E7A4BFB-8D74-41A1-92E2-6B8778037AE6}"/>
              </a:ext>
            </a:extLst>
          </p:cNvPr>
          <p:cNvSpPr txBox="1"/>
          <p:nvPr/>
        </p:nvSpPr>
        <p:spPr>
          <a:xfrm>
            <a:off x="7919131" y="5198540"/>
            <a:ext cx="3350597" cy="461665"/>
          </a:xfrm>
          <a:prstGeom prst="rect">
            <a:avLst/>
          </a:prstGeom>
          <a:noFill/>
        </p:spPr>
        <p:txBody>
          <a:bodyPr wrap="none" rtlCol="0">
            <a:spAutoFit/>
          </a:bodyPr>
          <a:lstStyle/>
          <a:p>
            <a:pPr algn="ctr"/>
            <a:r>
              <a:rPr lang="en-US" sz="2400" i="1" dirty="0">
                <a:solidFill>
                  <a:schemeClr val="accent3"/>
                </a:solidFill>
              </a:rPr>
              <a:t>Trusting In Earthly Riches</a:t>
            </a:r>
          </a:p>
        </p:txBody>
      </p:sp>
      <p:sp>
        <p:nvSpPr>
          <p:cNvPr id="9" name="TextBox 8">
            <a:extLst>
              <a:ext uri="{FF2B5EF4-FFF2-40B4-BE49-F238E27FC236}">
                <a16:creationId xmlns:a16="http://schemas.microsoft.com/office/drawing/2014/main" id="{E3B819B7-2B44-462B-AAED-6B16250C3E03}"/>
              </a:ext>
            </a:extLst>
          </p:cNvPr>
          <p:cNvSpPr txBox="1"/>
          <p:nvPr/>
        </p:nvSpPr>
        <p:spPr>
          <a:xfrm>
            <a:off x="4312642" y="5965671"/>
            <a:ext cx="3601115" cy="461665"/>
          </a:xfrm>
          <a:prstGeom prst="rect">
            <a:avLst/>
          </a:prstGeom>
          <a:noFill/>
        </p:spPr>
        <p:txBody>
          <a:bodyPr wrap="none" rtlCol="0">
            <a:spAutoFit/>
          </a:bodyPr>
          <a:lstStyle/>
          <a:p>
            <a:pPr algn="ctr"/>
            <a:r>
              <a:rPr lang="en-US" sz="2400" i="1" dirty="0">
                <a:solidFill>
                  <a:schemeClr val="accent3"/>
                </a:solidFill>
              </a:rPr>
              <a:t>Claiming “There Is No God”</a:t>
            </a:r>
          </a:p>
        </p:txBody>
      </p:sp>
    </p:spTree>
    <p:extLst>
      <p:ext uri="{BB962C8B-B14F-4D97-AF65-F5344CB8AC3E}">
        <p14:creationId xmlns:p14="http://schemas.microsoft.com/office/powerpoint/2010/main" val="2504836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250"/>
                                        <p:tgtEl>
                                          <p:spTgt spid="7"/>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250"/>
                                        <p:tgtEl>
                                          <p:spTgt spid="8"/>
                                        </p:tgtEl>
                                      </p:cBhvr>
                                    </p:animEffect>
                                  </p:childTnLst>
                                </p:cTn>
                              </p:par>
                            </p:childTnLst>
                          </p:cTn>
                        </p:par>
                        <p:par>
                          <p:cTn id="24" fill="hold">
                            <p:stCondLst>
                              <p:cond delay="625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877053" y="340024"/>
            <a:ext cx="8790052" cy="3546176"/>
          </a:xfrm>
        </p:spPr>
        <p:style>
          <a:lnRef idx="1">
            <a:schemeClr val="dk1"/>
          </a:lnRef>
          <a:fillRef idx="3">
            <a:schemeClr val="dk1"/>
          </a:fillRef>
          <a:effectRef idx="2">
            <a:schemeClr val="dk1"/>
          </a:effectRef>
          <a:fontRef idx="minor">
            <a:schemeClr val="lt1"/>
          </a:fontRef>
        </p:style>
        <p:txBody>
          <a:bodyPr>
            <a:normAutofit/>
          </a:bodyPr>
          <a:lstStyle/>
          <a:p>
            <a:pPr marL="0" indent="0" algn="ctr">
              <a:lnSpc>
                <a:spcPct val="150000"/>
              </a:lnSpc>
              <a:spcBef>
                <a:spcPts val="600"/>
              </a:spcBef>
              <a:buNone/>
            </a:pPr>
            <a:r>
              <a:rPr lang="en-US" sz="36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"Cry aloud, spare not; Lift up your voice like a trumpet; Tell My people their transgression, And the house of Jacob their sins” (Isa. 58:1)</a:t>
            </a:r>
          </a:p>
        </p:txBody>
      </p:sp>
      <p:sp>
        <p:nvSpPr>
          <p:cNvPr id="5" name="TextBox 4"/>
          <p:cNvSpPr txBox="1"/>
          <p:nvPr/>
        </p:nvSpPr>
        <p:spPr>
          <a:xfrm>
            <a:off x="1066800" y="1600200"/>
            <a:ext cx="1435008" cy="3770263"/>
          </a:xfrm>
          <a:prstGeom prst="rect">
            <a:avLst/>
          </a:prstGeom>
          <a:noFill/>
        </p:spPr>
        <p:txBody>
          <a:bodyPr wrap="none" rtlCol="0">
            <a:spAutoFit/>
          </a:bodyPr>
          <a:lstStyle/>
          <a:p>
            <a:r>
              <a:rPr lang="en-US" sz="23900" b="1" spc="50" dirty="0">
                <a:ln w="9525" cmpd="sng">
                  <a:solidFill>
                    <a:schemeClr val="accent1"/>
                  </a:solidFill>
                  <a:prstDash val="solid"/>
                </a:ln>
                <a:solidFill>
                  <a:srgbClr val="70AD47">
                    <a:tint val="1000"/>
                  </a:srgbClr>
                </a:solidFill>
                <a:effectLst>
                  <a:glow rad="38100">
                    <a:schemeClr val="accent1">
                      <a:alpha val="40000"/>
                    </a:schemeClr>
                  </a:glow>
                </a:effectLst>
              </a:rPr>
              <a:t>?</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TextBox 5"/>
          <p:cNvSpPr txBox="1"/>
          <p:nvPr/>
        </p:nvSpPr>
        <p:spPr>
          <a:xfrm>
            <a:off x="3276601" y="4155776"/>
            <a:ext cx="7990956" cy="23622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prstTxWarp prst="textPlain">
              <a:avLst/>
            </a:prstTxWarp>
            <a:spAutoFit/>
          </a:bodyPr>
          <a:lstStyle/>
          <a:p>
            <a:pPr algn="ct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itchFamily="34" charset="0"/>
              </a:rPr>
              <a:t>What Needs Fixed?</a:t>
            </a:r>
          </a:p>
          <a:p>
            <a:pPr algn="ctr"/>
            <a:r>
              <a:rPr lang="en-US" sz="36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itchFamily="34" charset="0"/>
              </a:rPr>
              <a:t>ISAIAH 58</a:t>
            </a:r>
          </a:p>
        </p:txBody>
      </p:sp>
    </p:spTree>
    <p:extLst>
      <p:ext uri="{BB962C8B-B14F-4D97-AF65-F5344CB8AC3E}">
        <p14:creationId xmlns:p14="http://schemas.microsoft.com/office/powerpoint/2010/main" val="313311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97280" y="1524000"/>
            <a:ext cx="3322320" cy="3285744"/>
          </a:xfrm>
        </p:spPr>
        <p:txBody>
          <a:bodyPr>
            <a:normAutofit/>
          </a:bodyPr>
          <a:lstStyle/>
          <a:p>
            <a:pPr marL="36900" indent="0" algn="ctr">
              <a:buNone/>
            </a:pPr>
            <a:r>
              <a:rPr lang="en-US" dirty="0"/>
              <a:t>“You Can Change!”</a:t>
            </a:r>
          </a:p>
        </p:txBody>
      </p:sp>
      <p:sp>
        <p:nvSpPr>
          <p:cNvPr id="3" name="Content Placeholder 2"/>
          <p:cNvSpPr>
            <a:spLocks noGrp="1"/>
          </p:cNvSpPr>
          <p:nvPr>
            <p:ph sz="half" idx="2"/>
          </p:nvPr>
        </p:nvSpPr>
        <p:spPr>
          <a:xfrm>
            <a:off x="5334000" y="685800"/>
            <a:ext cx="5791200" cy="5435418"/>
          </a:xfrm>
        </p:spPr>
        <p:txBody>
          <a:bodyPr>
            <a:normAutofit/>
          </a:bodyPr>
          <a:lstStyle/>
          <a:p>
            <a:pPr marL="0" indent="0" algn="ctr">
              <a:buNone/>
            </a:pPr>
            <a:r>
              <a:rPr lang="en-US" sz="4000" dirty="0"/>
              <a:t>Is the problem that people do not </a:t>
            </a:r>
            <a:r>
              <a:rPr lang="en-US" sz="4400" dirty="0">
                <a:solidFill>
                  <a:schemeClr val="accent1"/>
                </a:solidFill>
              </a:rPr>
              <a:t>know</a:t>
            </a:r>
            <a:r>
              <a:rPr lang="en-US" sz="4400" dirty="0"/>
              <a:t> </a:t>
            </a:r>
            <a:r>
              <a:rPr lang="en-US" sz="4000" dirty="0"/>
              <a:t>they can change?</a:t>
            </a:r>
          </a:p>
          <a:p>
            <a:pPr marL="0" indent="0" algn="ctr">
              <a:buNone/>
            </a:pPr>
            <a:r>
              <a:rPr lang="en-US" sz="4400" b="0" spc="600" dirty="0">
                <a:solidFill>
                  <a:schemeClr val="accent1"/>
                </a:solidFill>
                <a:latin typeface="Arial Black" pitchFamily="34" charset="0"/>
              </a:rPr>
              <a:t>OR</a:t>
            </a:r>
            <a:endParaRPr lang="en-US" sz="4000" b="0" spc="600" dirty="0">
              <a:solidFill>
                <a:schemeClr val="accent1"/>
              </a:solidFill>
              <a:latin typeface="Arial Black" pitchFamily="34" charset="0"/>
            </a:endParaRPr>
          </a:p>
          <a:p>
            <a:pPr marL="0" indent="0" algn="ctr">
              <a:buNone/>
            </a:pPr>
            <a:r>
              <a:rPr lang="en-US" sz="4000" dirty="0"/>
              <a:t>Is the problem that people do not </a:t>
            </a:r>
            <a:r>
              <a:rPr lang="en-US" sz="4400" dirty="0">
                <a:solidFill>
                  <a:schemeClr val="accent1"/>
                </a:solidFill>
              </a:rPr>
              <a:t>want</a:t>
            </a:r>
            <a:r>
              <a:rPr lang="en-US" sz="4400" dirty="0"/>
              <a:t> and </a:t>
            </a:r>
            <a:r>
              <a:rPr lang="en-US" sz="4400" dirty="0">
                <a:solidFill>
                  <a:schemeClr val="accent1"/>
                </a:solidFill>
              </a:rPr>
              <a:t>expect</a:t>
            </a:r>
            <a:r>
              <a:rPr lang="en-US" sz="4400" dirty="0"/>
              <a:t> </a:t>
            </a:r>
            <a:r>
              <a:rPr lang="en-US" sz="4000" dirty="0"/>
              <a:t>to change?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77848"/>
            <a:ext cx="2895600" cy="2895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521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4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381000"/>
            <a:ext cx="8077200" cy="1371600"/>
          </a:xfrm>
          <a:prstGeom prst="rect">
            <a:avLst/>
          </a:prstGeom>
          <a:noFill/>
        </p:spPr>
        <p:txBody>
          <a:bodyPr wrap="none" rtlCol="0">
            <a:prstTxWarp prst="textPlain">
              <a:avLst/>
            </a:prstTxWarp>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anose="02050604050505020204" pitchFamily="18" charset="0"/>
              </a:rPr>
              <a:t>SIN</a:t>
            </a:r>
          </a:p>
        </p:txBody>
      </p:sp>
      <p:sp>
        <p:nvSpPr>
          <p:cNvPr id="462850" name="Rectangle 2"/>
          <p:cNvSpPr>
            <a:spLocks noGrp="1" noChangeArrowheads="1"/>
          </p:cNvSpPr>
          <p:nvPr>
            <p:ph type="title"/>
          </p:nvPr>
        </p:nvSpPr>
        <p:spPr>
          <a:xfrm>
            <a:off x="2362200" y="368300"/>
            <a:ext cx="7239000" cy="1384300"/>
          </a:xfrm>
        </p:spPr>
        <p:txBody>
          <a:bodyPr/>
          <a:lstStyle/>
          <a:p>
            <a:pPr algn="ctr" eaLnBrk="1" hangingPunct="1">
              <a:defRPr/>
            </a:pP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Black" pitchFamily="34" charset="0"/>
              </a:rPr>
              <a:t>is Serious!</a:t>
            </a:r>
          </a:p>
        </p:txBody>
      </p:sp>
      <p:sp>
        <p:nvSpPr>
          <p:cNvPr id="462851" name="Rectangle 3"/>
          <p:cNvSpPr>
            <a:spLocks noGrp="1" noChangeArrowheads="1"/>
          </p:cNvSpPr>
          <p:nvPr>
            <p:ph idx="1"/>
          </p:nvPr>
        </p:nvSpPr>
        <p:spPr>
          <a:xfrm>
            <a:off x="1012279" y="2133600"/>
            <a:ext cx="10243642" cy="4114800"/>
          </a:xfrm>
        </p:spPr>
        <p:style>
          <a:lnRef idx="1">
            <a:schemeClr val="accent1"/>
          </a:lnRef>
          <a:fillRef idx="3">
            <a:schemeClr val="accent1"/>
          </a:fillRef>
          <a:effectRef idx="2">
            <a:schemeClr val="accent1"/>
          </a:effectRef>
          <a:fontRef idx="minor">
            <a:schemeClr val="lt1"/>
          </a:fontRef>
        </p:style>
        <p:txBody>
          <a:bodyPr>
            <a:normAutofit lnSpcReduction="10000"/>
          </a:bodyPr>
          <a:lstStyle/>
          <a:p>
            <a:pPr marL="514350" indent="-514350">
              <a:lnSpc>
                <a:spcPct val="80000"/>
              </a:lnSpc>
              <a:buFont typeface="+mj-lt"/>
              <a:buAutoNum type="arabicPeriod"/>
              <a:defRPr/>
            </a:pPr>
            <a:r>
              <a:rPr lang="en-US" sz="3200" dirty="0"/>
              <a:t>Separates us from God (Is. 59:1, 2)</a:t>
            </a:r>
          </a:p>
          <a:p>
            <a:pPr marL="514350" indent="-514350">
              <a:lnSpc>
                <a:spcPct val="80000"/>
              </a:lnSpc>
              <a:buFont typeface="+mj-lt"/>
              <a:buAutoNum type="arabicPeriod"/>
              <a:defRPr/>
            </a:pPr>
            <a:r>
              <a:rPr lang="en-US" sz="3200" dirty="0"/>
              <a:t>Is an act of rebellion against God’s law, not a weird feeling in your gut (1 Jn. 3:4)</a:t>
            </a:r>
          </a:p>
          <a:p>
            <a:pPr marL="514350" indent="-514350">
              <a:lnSpc>
                <a:spcPct val="80000"/>
              </a:lnSpc>
              <a:buFont typeface="+mj-lt"/>
              <a:buAutoNum type="arabicPeriod"/>
              <a:defRPr/>
            </a:pPr>
            <a:r>
              <a:rPr lang="en-US" sz="3200" dirty="0"/>
              <a:t>Put Jesus on the cross (Isa. 53:5)</a:t>
            </a:r>
          </a:p>
          <a:p>
            <a:pPr marL="514350" indent="-514350">
              <a:lnSpc>
                <a:spcPct val="80000"/>
              </a:lnSpc>
              <a:buFont typeface="+mj-lt"/>
              <a:buAutoNum type="arabicPeriod"/>
              <a:defRPr/>
            </a:pPr>
            <a:r>
              <a:rPr lang="en-US" sz="3200" dirty="0"/>
              <a:t>Requires repentance (Acts 2:38)</a:t>
            </a:r>
          </a:p>
          <a:p>
            <a:pPr marL="514350" indent="-514350">
              <a:lnSpc>
                <a:spcPct val="80000"/>
              </a:lnSpc>
              <a:buFont typeface="+mj-lt"/>
              <a:buAutoNum type="arabicPeriod"/>
              <a:defRPr/>
            </a:pPr>
            <a:r>
              <a:rPr lang="en-US" sz="3200" dirty="0"/>
              <a:t>Can only be dealt with through Jesus’ death (1 Pet. 1:18, 19; 2:24, 25; Rom. 6:3, 4; 1 Pet. 3:21)</a:t>
            </a:r>
          </a:p>
          <a:p>
            <a:pPr marL="1030986" lvl="4" indent="-514350">
              <a:lnSpc>
                <a:spcPct val="80000"/>
              </a:lnSpc>
              <a:buFont typeface="Wingdings" pitchFamily="2" charset="2"/>
              <a:buChar char="ü"/>
              <a:defRPr/>
            </a:pPr>
            <a:r>
              <a:rPr lang="en-US" sz="3200" dirty="0"/>
              <a:t>Baptism is God’s prescribe method to contact His atoning blood</a:t>
            </a:r>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463910" name="Picture 73">
            <a:extLst>
              <a:ext uri="{FF2B5EF4-FFF2-40B4-BE49-F238E27FC236}">
                <a16:creationId xmlns:a16="http://schemas.microsoft.com/office/drawing/2014/main" id="{DADD4C7D-B329-46D6-8471-04F555BCC4B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463911" name="Date Placeholder 3">
            <a:extLst>
              <a:ext uri="{FF2B5EF4-FFF2-40B4-BE49-F238E27FC236}">
                <a16:creationId xmlns:a16="http://schemas.microsoft.com/office/drawing/2014/main" id="{905E7363-5E6B-4EA2-A007-EB497636C946}"/>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63874" name="Rectangle 2"/>
          <p:cNvSpPr>
            <a:spLocks noGrp="1" noChangeArrowheads="1"/>
          </p:cNvSpPr>
          <p:nvPr>
            <p:ph type="title"/>
          </p:nvPr>
        </p:nvSpPr>
        <p:spPr>
          <a:xfrm>
            <a:off x="913794" y="4483145"/>
            <a:ext cx="10353761" cy="1633340"/>
          </a:xfrm>
        </p:spPr>
        <p:txBody>
          <a:bodyPr>
            <a:normAutofit/>
          </a:bodyPr>
          <a:lstStyle/>
          <a:p>
            <a:pPr eaLnBrk="1" hangingPunct="1">
              <a:defRPr/>
            </a:pPr>
            <a:r>
              <a:rPr lang="en-US" sz="4800" dirty="0"/>
              <a:t>“Prepare To Meet Your God”</a:t>
            </a:r>
            <a:br>
              <a:rPr lang="en-US" sz="4800" dirty="0"/>
            </a:br>
            <a:r>
              <a:rPr lang="en-US" sz="4800" dirty="0"/>
              <a:t>Amos 4:12</a:t>
            </a:r>
          </a:p>
        </p:txBody>
      </p:sp>
      <p:graphicFrame>
        <p:nvGraphicFramePr>
          <p:cNvPr id="463912" name="Rectangle 3">
            <a:extLst>
              <a:ext uri="{FF2B5EF4-FFF2-40B4-BE49-F238E27FC236}">
                <a16:creationId xmlns:a16="http://schemas.microsoft.com/office/drawing/2014/main" id="{B83FB838-7AB8-4A19-9907-21B9724B4F8F}"/>
              </a:ext>
            </a:extLst>
          </p:cNvPr>
          <p:cNvGraphicFramePr>
            <a:graphicFrameLocks noGrp="1"/>
          </p:cNvGraphicFramePr>
          <p:nvPr>
            <p:ph idx="1"/>
            <p:extLst>
              <p:ext uri="{D42A27DB-BD31-4B8C-83A1-F6EECF244321}">
                <p14:modId xmlns:p14="http://schemas.microsoft.com/office/powerpoint/2010/main" val="3194709224"/>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Rectangle 2">
            <a:extLst>
              <a:ext uri="{FF2B5EF4-FFF2-40B4-BE49-F238E27FC236}">
                <a16:creationId xmlns:a16="http://schemas.microsoft.com/office/drawing/2014/main" id="{097DB663-8CCE-41C5-A1DE-8F38728E957F}"/>
              </a:ext>
            </a:extLst>
          </p:cNvPr>
          <p:cNvSpPr txBox="1">
            <a:spLocks noChangeArrowheads="1"/>
          </p:cNvSpPr>
          <p:nvPr/>
        </p:nvSpPr>
        <p:spPr>
          <a:xfrm>
            <a:off x="913793" y="4483145"/>
            <a:ext cx="10353761" cy="163334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dirty="0"/>
              <a:t>“Prepare To </a:t>
            </a:r>
            <a:r>
              <a:rPr lang="en-US" sz="4800" dirty="0">
                <a:solidFill>
                  <a:schemeClr val="accent3"/>
                </a:solidFill>
              </a:rPr>
              <a:t>Meet</a:t>
            </a:r>
            <a:r>
              <a:rPr lang="en-US" sz="4800" dirty="0"/>
              <a:t> Your God”</a:t>
            </a:r>
            <a:br>
              <a:rPr lang="en-US" sz="4800" dirty="0"/>
            </a:br>
            <a:r>
              <a:rPr lang="en-US" sz="4800" dirty="0"/>
              <a:t>Amos 4:12</a:t>
            </a:r>
          </a:p>
        </p:txBody>
      </p:sp>
    </p:spTree>
    <p:extLst>
      <p:ext uri="{BB962C8B-B14F-4D97-AF65-F5344CB8AC3E}">
        <p14:creationId xmlns:p14="http://schemas.microsoft.com/office/powerpoint/2010/main" val="8255465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463912">
                                            <p:graphicEl>
                                              <a:dgm id="{D1184BCC-4764-412F-B87D-B79022A34D10}"/>
                                            </p:graphicEl>
                                          </p:spTgt>
                                        </p:tgtEl>
                                        <p:attrNameLst>
                                          <p:attrName>style.visibility</p:attrName>
                                        </p:attrNameLst>
                                      </p:cBhvr>
                                      <p:to>
                                        <p:strVal val="visible"/>
                                      </p:to>
                                    </p:set>
                                    <p:anim calcmode="lin" valueType="num">
                                      <p:cBhvr>
                                        <p:cTn id="7" dur="500" fill="hold"/>
                                        <p:tgtEl>
                                          <p:spTgt spid="463912">
                                            <p:graphicEl>
                                              <a:dgm id="{D1184BCC-4764-412F-B87D-B79022A34D10}"/>
                                            </p:graphicEl>
                                          </p:spTgt>
                                        </p:tgtEl>
                                        <p:attrNameLst>
                                          <p:attrName>ppt_w</p:attrName>
                                        </p:attrNameLst>
                                      </p:cBhvr>
                                      <p:tavLst>
                                        <p:tav tm="0">
                                          <p:val>
                                            <p:strVal val="4/3*#ppt_w"/>
                                          </p:val>
                                        </p:tav>
                                        <p:tav tm="100000">
                                          <p:val>
                                            <p:strVal val="#ppt_w"/>
                                          </p:val>
                                        </p:tav>
                                      </p:tavLst>
                                    </p:anim>
                                    <p:anim calcmode="lin" valueType="num">
                                      <p:cBhvr>
                                        <p:cTn id="8" dur="500" fill="hold"/>
                                        <p:tgtEl>
                                          <p:spTgt spid="463912">
                                            <p:graphicEl>
                                              <a:dgm id="{D1184BCC-4764-412F-B87D-B79022A34D10}"/>
                                            </p:graphicEl>
                                          </p:spTgt>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463912">
                                            <p:graphicEl>
                                              <a:dgm id="{9E22CF13-822D-4DA9-9F17-C4AD849CFBE5}"/>
                                            </p:graphicEl>
                                          </p:spTgt>
                                        </p:tgtEl>
                                        <p:attrNameLst>
                                          <p:attrName>style.visibility</p:attrName>
                                        </p:attrNameLst>
                                      </p:cBhvr>
                                      <p:to>
                                        <p:strVal val="visible"/>
                                      </p:to>
                                    </p:set>
                                    <p:anim calcmode="lin" valueType="num">
                                      <p:cBhvr>
                                        <p:cTn id="11" dur="500" fill="hold"/>
                                        <p:tgtEl>
                                          <p:spTgt spid="463912">
                                            <p:graphicEl>
                                              <a:dgm id="{9E22CF13-822D-4DA9-9F17-C4AD849CFBE5}"/>
                                            </p:graphicEl>
                                          </p:spTgt>
                                        </p:tgtEl>
                                        <p:attrNameLst>
                                          <p:attrName>ppt_w</p:attrName>
                                        </p:attrNameLst>
                                      </p:cBhvr>
                                      <p:tavLst>
                                        <p:tav tm="0">
                                          <p:val>
                                            <p:strVal val="4/3*#ppt_w"/>
                                          </p:val>
                                        </p:tav>
                                        <p:tav tm="100000">
                                          <p:val>
                                            <p:strVal val="#ppt_w"/>
                                          </p:val>
                                        </p:tav>
                                      </p:tavLst>
                                    </p:anim>
                                    <p:anim calcmode="lin" valueType="num">
                                      <p:cBhvr>
                                        <p:cTn id="12" dur="500" fill="hold"/>
                                        <p:tgtEl>
                                          <p:spTgt spid="463912">
                                            <p:graphicEl>
                                              <a:dgm id="{9E22CF13-822D-4DA9-9F17-C4AD849CFBE5}"/>
                                            </p:graphicEl>
                                          </p:spTgt>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23" presetClass="entr" presetSubtype="288" fill="hold" grpId="0" nodeType="afterEffect">
                                  <p:stCondLst>
                                    <p:cond delay="0"/>
                                  </p:stCondLst>
                                  <p:childTnLst>
                                    <p:set>
                                      <p:cBhvr>
                                        <p:cTn id="15" dur="1" fill="hold">
                                          <p:stCondLst>
                                            <p:cond delay="0"/>
                                          </p:stCondLst>
                                        </p:cTn>
                                        <p:tgtEl>
                                          <p:spTgt spid="463912">
                                            <p:graphicEl>
                                              <a:dgm id="{375DBEF6-2A94-40AD-BA70-B3CCCAE3C8CC}"/>
                                            </p:graphicEl>
                                          </p:spTgt>
                                        </p:tgtEl>
                                        <p:attrNameLst>
                                          <p:attrName>style.visibility</p:attrName>
                                        </p:attrNameLst>
                                      </p:cBhvr>
                                      <p:to>
                                        <p:strVal val="visible"/>
                                      </p:to>
                                    </p:set>
                                    <p:anim calcmode="lin" valueType="num">
                                      <p:cBhvr>
                                        <p:cTn id="16" dur="500" fill="hold"/>
                                        <p:tgtEl>
                                          <p:spTgt spid="463912">
                                            <p:graphicEl>
                                              <a:dgm id="{375DBEF6-2A94-40AD-BA70-B3CCCAE3C8CC}"/>
                                            </p:graphicEl>
                                          </p:spTgt>
                                        </p:tgtEl>
                                        <p:attrNameLst>
                                          <p:attrName>ppt_w</p:attrName>
                                        </p:attrNameLst>
                                      </p:cBhvr>
                                      <p:tavLst>
                                        <p:tav tm="0">
                                          <p:val>
                                            <p:strVal val="4/3*#ppt_w"/>
                                          </p:val>
                                        </p:tav>
                                        <p:tav tm="100000">
                                          <p:val>
                                            <p:strVal val="#ppt_w"/>
                                          </p:val>
                                        </p:tav>
                                      </p:tavLst>
                                    </p:anim>
                                    <p:anim calcmode="lin" valueType="num">
                                      <p:cBhvr>
                                        <p:cTn id="17" dur="500" fill="hold"/>
                                        <p:tgtEl>
                                          <p:spTgt spid="463912">
                                            <p:graphicEl>
                                              <a:dgm id="{375DBEF6-2A94-40AD-BA70-B3CCCAE3C8CC}"/>
                                            </p:graphicEl>
                                          </p:spTgt>
                                        </p:tgtEl>
                                        <p:attrNameLst>
                                          <p:attrName>ppt_h</p:attrName>
                                        </p:attrNameLst>
                                      </p:cBhvr>
                                      <p:tavLst>
                                        <p:tav tm="0">
                                          <p:val>
                                            <p:strVal val="4/3*#ppt_h"/>
                                          </p:val>
                                        </p:tav>
                                        <p:tav tm="100000">
                                          <p:val>
                                            <p:strVal val="#ppt_h"/>
                                          </p:val>
                                        </p:tav>
                                      </p:tavLst>
                                    </p:anim>
                                  </p:childTnLst>
                                </p:cTn>
                              </p:par>
                              <p:par>
                                <p:cTn id="18" presetID="23" presetClass="entr" presetSubtype="288" fill="hold" grpId="0" nodeType="withEffect">
                                  <p:stCondLst>
                                    <p:cond delay="0"/>
                                  </p:stCondLst>
                                  <p:childTnLst>
                                    <p:set>
                                      <p:cBhvr>
                                        <p:cTn id="19" dur="1" fill="hold">
                                          <p:stCondLst>
                                            <p:cond delay="0"/>
                                          </p:stCondLst>
                                        </p:cTn>
                                        <p:tgtEl>
                                          <p:spTgt spid="463912">
                                            <p:graphicEl>
                                              <a:dgm id="{5944A97A-F95B-4F9A-8FD9-E948156E9733}"/>
                                            </p:graphicEl>
                                          </p:spTgt>
                                        </p:tgtEl>
                                        <p:attrNameLst>
                                          <p:attrName>style.visibility</p:attrName>
                                        </p:attrNameLst>
                                      </p:cBhvr>
                                      <p:to>
                                        <p:strVal val="visible"/>
                                      </p:to>
                                    </p:set>
                                    <p:anim calcmode="lin" valueType="num">
                                      <p:cBhvr>
                                        <p:cTn id="20" dur="500" fill="hold"/>
                                        <p:tgtEl>
                                          <p:spTgt spid="463912">
                                            <p:graphicEl>
                                              <a:dgm id="{5944A97A-F95B-4F9A-8FD9-E948156E9733}"/>
                                            </p:graphicEl>
                                          </p:spTgt>
                                        </p:tgtEl>
                                        <p:attrNameLst>
                                          <p:attrName>ppt_w</p:attrName>
                                        </p:attrNameLst>
                                      </p:cBhvr>
                                      <p:tavLst>
                                        <p:tav tm="0">
                                          <p:val>
                                            <p:strVal val="4/3*#ppt_w"/>
                                          </p:val>
                                        </p:tav>
                                        <p:tav tm="100000">
                                          <p:val>
                                            <p:strVal val="#ppt_w"/>
                                          </p:val>
                                        </p:tav>
                                      </p:tavLst>
                                    </p:anim>
                                    <p:anim calcmode="lin" valueType="num">
                                      <p:cBhvr>
                                        <p:cTn id="21" dur="500" fill="hold"/>
                                        <p:tgtEl>
                                          <p:spTgt spid="463912">
                                            <p:graphicEl>
                                              <a:dgm id="{5944A97A-F95B-4F9A-8FD9-E948156E9733}"/>
                                            </p:graphicEl>
                                          </p:spTgt>
                                        </p:tgtEl>
                                        <p:attrNameLst>
                                          <p:attrName>ppt_h</p:attrName>
                                        </p:attrNameLst>
                                      </p:cBhvr>
                                      <p:tavLst>
                                        <p:tav tm="0">
                                          <p:val>
                                            <p:strVal val="4/3*#ppt_h"/>
                                          </p:val>
                                        </p:tav>
                                        <p:tav tm="100000">
                                          <p:val>
                                            <p:strVal val="#ppt_h"/>
                                          </p:val>
                                        </p:tav>
                                      </p:tavLst>
                                    </p:anim>
                                  </p:childTnLst>
                                </p:cTn>
                              </p:par>
                            </p:childTnLst>
                          </p:cTn>
                        </p:par>
                        <p:par>
                          <p:cTn id="22" fill="hold">
                            <p:stCondLst>
                              <p:cond delay="1000"/>
                            </p:stCondLst>
                            <p:childTnLst>
                              <p:par>
                                <p:cTn id="23" presetID="23" presetClass="entr" presetSubtype="288" fill="hold" grpId="0" nodeType="afterEffect">
                                  <p:stCondLst>
                                    <p:cond delay="0"/>
                                  </p:stCondLst>
                                  <p:childTnLst>
                                    <p:set>
                                      <p:cBhvr>
                                        <p:cTn id="24" dur="1" fill="hold">
                                          <p:stCondLst>
                                            <p:cond delay="0"/>
                                          </p:stCondLst>
                                        </p:cTn>
                                        <p:tgtEl>
                                          <p:spTgt spid="463912">
                                            <p:graphicEl>
                                              <a:dgm id="{1E3478FF-EB43-4B77-80AC-B23D7A3133E3}"/>
                                            </p:graphicEl>
                                          </p:spTgt>
                                        </p:tgtEl>
                                        <p:attrNameLst>
                                          <p:attrName>style.visibility</p:attrName>
                                        </p:attrNameLst>
                                      </p:cBhvr>
                                      <p:to>
                                        <p:strVal val="visible"/>
                                      </p:to>
                                    </p:set>
                                    <p:anim calcmode="lin" valueType="num">
                                      <p:cBhvr>
                                        <p:cTn id="25" dur="500" fill="hold"/>
                                        <p:tgtEl>
                                          <p:spTgt spid="463912">
                                            <p:graphicEl>
                                              <a:dgm id="{1E3478FF-EB43-4B77-80AC-B23D7A3133E3}"/>
                                            </p:graphicEl>
                                          </p:spTgt>
                                        </p:tgtEl>
                                        <p:attrNameLst>
                                          <p:attrName>ppt_w</p:attrName>
                                        </p:attrNameLst>
                                      </p:cBhvr>
                                      <p:tavLst>
                                        <p:tav tm="0">
                                          <p:val>
                                            <p:strVal val="4/3*#ppt_w"/>
                                          </p:val>
                                        </p:tav>
                                        <p:tav tm="100000">
                                          <p:val>
                                            <p:strVal val="#ppt_w"/>
                                          </p:val>
                                        </p:tav>
                                      </p:tavLst>
                                    </p:anim>
                                    <p:anim calcmode="lin" valueType="num">
                                      <p:cBhvr>
                                        <p:cTn id="26" dur="500" fill="hold"/>
                                        <p:tgtEl>
                                          <p:spTgt spid="463912">
                                            <p:graphicEl>
                                              <a:dgm id="{1E3478FF-EB43-4B77-80AC-B23D7A3133E3}"/>
                                            </p:graphicEl>
                                          </p:spTgt>
                                        </p:tgtEl>
                                        <p:attrNameLst>
                                          <p:attrName>ppt_h</p:attrName>
                                        </p:attrNameLst>
                                      </p:cBhvr>
                                      <p:tavLst>
                                        <p:tav tm="0">
                                          <p:val>
                                            <p:strVal val="4/3*#ppt_h"/>
                                          </p:val>
                                        </p:tav>
                                        <p:tav tm="100000">
                                          <p:val>
                                            <p:strVal val="#ppt_h"/>
                                          </p:val>
                                        </p:tav>
                                      </p:tavLst>
                                    </p:anim>
                                  </p:childTnLst>
                                </p:cTn>
                              </p:par>
                              <p:par>
                                <p:cTn id="27" presetID="23" presetClass="entr" presetSubtype="288" fill="hold" grpId="0" nodeType="withEffect">
                                  <p:stCondLst>
                                    <p:cond delay="0"/>
                                  </p:stCondLst>
                                  <p:childTnLst>
                                    <p:set>
                                      <p:cBhvr>
                                        <p:cTn id="28" dur="1" fill="hold">
                                          <p:stCondLst>
                                            <p:cond delay="0"/>
                                          </p:stCondLst>
                                        </p:cTn>
                                        <p:tgtEl>
                                          <p:spTgt spid="463912">
                                            <p:graphicEl>
                                              <a:dgm id="{5B9DE380-F42E-46F7-82C8-81DEC4849A4A}"/>
                                            </p:graphicEl>
                                          </p:spTgt>
                                        </p:tgtEl>
                                        <p:attrNameLst>
                                          <p:attrName>style.visibility</p:attrName>
                                        </p:attrNameLst>
                                      </p:cBhvr>
                                      <p:to>
                                        <p:strVal val="visible"/>
                                      </p:to>
                                    </p:set>
                                    <p:anim calcmode="lin" valueType="num">
                                      <p:cBhvr>
                                        <p:cTn id="29" dur="500" fill="hold"/>
                                        <p:tgtEl>
                                          <p:spTgt spid="463912">
                                            <p:graphicEl>
                                              <a:dgm id="{5B9DE380-F42E-46F7-82C8-81DEC4849A4A}"/>
                                            </p:graphicEl>
                                          </p:spTgt>
                                        </p:tgtEl>
                                        <p:attrNameLst>
                                          <p:attrName>ppt_w</p:attrName>
                                        </p:attrNameLst>
                                      </p:cBhvr>
                                      <p:tavLst>
                                        <p:tav tm="0">
                                          <p:val>
                                            <p:strVal val="4/3*#ppt_w"/>
                                          </p:val>
                                        </p:tav>
                                        <p:tav tm="100000">
                                          <p:val>
                                            <p:strVal val="#ppt_w"/>
                                          </p:val>
                                        </p:tav>
                                      </p:tavLst>
                                    </p:anim>
                                    <p:anim calcmode="lin" valueType="num">
                                      <p:cBhvr>
                                        <p:cTn id="30" dur="500" fill="hold"/>
                                        <p:tgtEl>
                                          <p:spTgt spid="463912">
                                            <p:graphicEl>
                                              <a:dgm id="{5B9DE380-F42E-46F7-82C8-81DEC4849A4A}"/>
                                            </p:graphicEl>
                                          </p:spTgt>
                                        </p:tgtEl>
                                        <p:attrNameLst>
                                          <p:attrName>ppt_h</p:attrName>
                                        </p:attrNameLst>
                                      </p:cBhvr>
                                      <p:tavLst>
                                        <p:tav tm="0">
                                          <p:val>
                                            <p:strVal val="4/3*#ppt_h"/>
                                          </p:val>
                                        </p:tav>
                                        <p:tav tm="100000">
                                          <p:val>
                                            <p:strVal val="#ppt_h"/>
                                          </p:val>
                                        </p:tav>
                                      </p:tavLst>
                                    </p:anim>
                                  </p:childTnLst>
                                </p:cTn>
                              </p:par>
                            </p:childTnLst>
                          </p:cTn>
                        </p:par>
                        <p:par>
                          <p:cTn id="31" fill="hold">
                            <p:stCondLst>
                              <p:cond delay="1500"/>
                            </p:stCondLst>
                            <p:childTnLst>
                              <p:par>
                                <p:cTn id="32" presetID="23" presetClass="entr" presetSubtype="288" fill="hold" grpId="0" nodeType="afterEffect">
                                  <p:stCondLst>
                                    <p:cond delay="0"/>
                                  </p:stCondLst>
                                  <p:childTnLst>
                                    <p:set>
                                      <p:cBhvr>
                                        <p:cTn id="33" dur="1" fill="hold">
                                          <p:stCondLst>
                                            <p:cond delay="0"/>
                                          </p:stCondLst>
                                        </p:cTn>
                                        <p:tgtEl>
                                          <p:spTgt spid="463912">
                                            <p:graphicEl>
                                              <a:dgm id="{EA8A8D40-77E2-4674-A775-35E56A2F9130}"/>
                                            </p:graphicEl>
                                          </p:spTgt>
                                        </p:tgtEl>
                                        <p:attrNameLst>
                                          <p:attrName>style.visibility</p:attrName>
                                        </p:attrNameLst>
                                      </p:cBhvr>
                                      <p:to>
                                        <p:strVal val="visible"/>
                                      </p:to>
                                    </p:set>
                                    <p:anim calcmode="lin" valueType="num">
                                      <p:cBhvr>
                                        <p:cTn id="34" dur="500" fill="hold"/>
                                        <p:tgtEl>
                                          <p:spTgt spid="463912">
                                            <p:graphicEl>
                                              <a:dgm id="{EA8A8D40-77E2-4674-A775-35E56A2F9130}"/>
                                            </p:graphicEl>
                                          </p:spTgt>
                                        </p:tgtEl>
                                        <p:attrNameLst>
                                          <p:attrName>ppt_w</p:attrName>
                                        </p:attrNameLst>
                                      </p:cBhvr>
                                      <p:tavLst>
                                        <p:tav tm="0">
                                          <p:val>
                                            <p:strVal val="4/3*#ppt_w"/>
                                          </p:val>
                                        </p:tav>
                                        <p:tav tm="100000">
                                          <p:val>
                                            <p:strVal val="#ppt_w"/>
                                          </p:val>
                                        </p:tav>
                                      </p:tavLst>
                                    </p:anim>
                                    <p:anim calcmode="lin" valueType="num">
                                      <p:cBhvr>
                                        <p:cTn id="35" dur="500" fill="hold"/>
                                        <p:tgtEl>
                                          <p:spTgt spid="463912">
                                            <p:graphicEl>
                                              <a:dgm id="{EA8A8D40-77E2-4674-A775-35E56A2F9130}"/>
                                            </p:graphicEl>
                                          </p:spTgt>
                                        </p:tgtEl>
                                        <p:attrNameLst>
                                          <p:attrName>ppt_h</p:attrName>
                                        </p:attrNameLst>
                                      </p:cBhvr>
                                      <p:tavLst>
                                        <p:tav tm="0">
                                          <p:val>
                                            <p:strVal val="4/3*#ppt_h"/>
                                          </p:val>
                                        </p:tav>
                                        <p:tav tm="100000">
                                          <p:val>
                                            <p:strVal val="#ppt_h"/>
                                          </p:val>
                                        </p:tav>
                                      </p:tavLst>
                                    </p:anim>
                                  </p:childTnLst>
                                </p:cTn>
                              </p:par>
                              <p:par>
                                <p:cTn id="36" presetID="23" presetClass="entr" presetSubtype="288" fill="hold" grpId="0" nodeType="withEffect">
                                  <p:stCondLst>
                                    <p:cond delay="0"/>
                                  </p:stCondLst>
                                  <p:childTnLst>
                                    <p:set>
                                      <p:cBhvr>
                                        <p:cTn id="37" dur="1" fill="hold">
                                          <p:stCondLst>
                                            <p:cond delay="0"/>
                                          </p:stCondLst>
                                        </p:cTn>
                                        <p:tgtEl>
                                          <p:spTgt spid="463912">
                                            <p:graphicEl>
                                              <a:dgm id="{4EBAFFE6-E8C8-4EAD-AA75-7FCFA8C197D9}"/>
                                            </p:graphicEl>
                                          </p:spTgt>
                                        </p:tgtEl>
                                        <p:attrNameLst>
                                          <p:attrName>style.visibility</p:attrName>
                                        </p:attrNameLst>
                                      </p:cBhvr>
                                      <p:to>
                                        <p:strVal val="visible"/>
                                      </p:to>
                                    </p:set>
                                    <p:anim calcmode="lin" valueType="num">
                                      <p:cBhvr>
                                        <p:cTn id="38" dur="500" fill="hold"/>
                                        <p:tgtEl>
                                          <p:spTgt spid="463912">
                                            <p:graphicEl>
                                              <a:dgm id="{4EBAFFE6-E8C8-4EAD-AA75-7FCFA8C197D9}"/>
                                            </p:graphicEl>
                                          </p:spTgt>
                                        </p:tgtEl>
                                        <p:attrNameLst>
                                          <p:attrName>ppt_w</p:attrName>
                                        </p:attrNameLst>
                                      </p:cBhvr>
                                      <p:tavLst>
                                        <p:tav tm="0">
                                          <p:val>
                                            <p:strVal val="4/3*#ppt_w"/>
                                          </p:val>
                                        </p:tav>
                                        <p:tav tm="100000">
                                          <p:val>
                                            <p:strVal val="#ppt_w"/>
                                          </p:val>
                                        </p:tav>
                                      </p:tavLst>
                                    </p:anim>
                                    <p:anim calcmode="lin" valueType="num">
                                      <p:cBhvr>
                                        <p:cTn id="39" dur="500" fill="hold"/>
                                        <p:tgtEl>
                                          <p:spTgt spid="463912">
                                            <p:graphicEl>
                                              <a:dgm id="{4EBAFFE6-E8C8-4EAD-AA75-7FCFA8C197D9}"/>
                                            </p:graphicEl>
                                          </p:spTgt>
                                        </p:tgtEl>
                                        <p:attrNameLst>
                                          <p:attrName>ppt_h</p:attrName>
                                        </p:attrNameLst>
                                      </p:cBhvr>
                                      <p:tavLst>
                                        <p:tav tm="0">
                                          <p:val>
                                            <p:strVal val="4/3*#ppt_h"/>
                                          </p:val>
                                        </p:tav>
                                        <p:tav tm="100000">
                                          <p:val>
                                            <p:strVal val="#ppt_h"/>
                                          </p:val>
                                        </p:tav>
                                      </p:tavLst>
                                    </p:anim>
                                  </p:childTnLst>
                                </p:cTn>
                              </p:par>
                            </p:childTnLst>
                          </p:cTn>
                        </p:par>
                        <p:par>
                          <p:cTn id="40" fill="hold">
                            <p:stCondLst>
                              <p:cond delay="2000"/>
                            </p:stCondLst>
                            <p:childTnLst>
                              <p:par>
                                <p:cTn id="41" presetID="23" presetClass="entr" presetSubtype="288" fill="hold" grpId="0" nodeType="afterEffect">
                                  <p:stCondLst>
                                    <p:cond delay="0"/>
                                  </p:stCondLst>
                                  <p:childTnLst>
                                    <p:set>
                                      <p:cBhvr>
                                        <p:cTn id="42" dur="1" fill="hold">
                                          <p:stCondLst>
                                            <p:cond delay="0"/>
                                          </p:stCondLst>
                                        </p:cTn>
                                        <p:tgtEl>
                                          <p:spTgt spid="463912">
                                            <p:graphicEl>
                                              <a:dgm id="{13B07646-DAC0-48F3-9E41-43D91DA0D383}"/>
                                            </p:graphicEl>
                                          </p:spTgt>
                                        </p:tgtEl>
                                        <p:attrNameLst>
                                          <p:attrName>style.visibility</p:attrName>
                                        </p:attrNameLst>
                                      </p:cBhvr>
                                      <p:to>
                                        <p:strVal val="visible"/>
                                      </p:to>
                                    </p:set>
                                    <p:anim calcmode="lin" valueType="num">
                                      <p:cBhvr>
                                        <p:cTn id="43" dur="500" fill="hold"/>
                                        <p:tgtEl>
                                          <p:spTgt spid="463912">
                                            <p:graphicEl>
                                              <a:dgm id="{13B07646-DAC0-48F3-9E41-43D91DA0D383}"/>
                                            </p:graphicEl>
                                          </p:spTgt>
                                        </p:tgtEl>
                                        <p:attrNameLst>
                                          <p:attrName>ppt_w</p:attrName>
                                        </p:attrNameLst>
                                      </p:cBhvr>
                                      <p:tavLst>
                                        <p:tav tm="0">
                                          <p:val>
                                            <p:strVal val="4/3*#ppt_w"/>
                                          </p:val>
                                        </p:tav>
                                        <p:tav tm="100000">
                                          <p:val>
                                            <p:strVal val="#ppt_w"/>
                                          </p:val>
                                        </p:tav>
                                      </p:tavLst>
                                    </p:anim>
                                    <p:anim calcmode="lin" valueType="num">
                                      <p:cBhvr>
                                        <p:cTn id="44" dur="500" fill="hold"/>
                                        <p:tgtEl>
                                          <p:spTgt spid="463912">
                                            <p:graphicEl>
                                              <a:dgm id="{13B07646-DAC0-48F3-9E41-43D91DA0D383}"/>
                                            </p:graphicEl>
                                          </p:spTgt>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0"/>
                                  </p:stCondLst>
                                  <p:childTnLst>
                                    <p:set>
                                      <p:cBhvr>
                                        <p:cTn id="46" dur="1" fill="hold">
                                          <p:stCondLst>
                                            <p:cond delay="0"/>
                                          </p:stCondLst>
                                        </p:cTn>
                                        <p:tgtEl>
                                          <p:spTgt spid="463912">
                                            <p:graphicEl>
                                              <a:dgm id="{1153C8FF-9E84-4278-BF5E-1B3A83072301}"/>
                                            </p:graphicEl>
                                          </p:spTgt>
                                        </p:tgtEl>
                                        <p:attrNameLst>
                                          <p:attrName>style.visibility</p:attrName>
                                        </p:attrNameLst>
                                      </p:cBhvr>
                                      <p:to>
                                        <p:strVal val="visible"/>
                                      </p:to>
                                    </p:set>
                                    <p:anim calcmode="lin" valueType="num">
                                      <p:cBhvr>
                                        <p:cTn id="47" dur="500" fill="hold"/>
                                        <p:tgtEl>
                                          <p:spTgt spid="463912">
                                            <p:graphicEl>
                                              <a:dgm id="{1153C8FF-9E84-4278-BF5E-1B3A83072301}"/>
                                            </p:graphicEl>
                                          </p:spTgt>
                                        </p:tgtEl>
                                        <p:attrNameLst>
                                          <p:attrName>ppt_w</p:attrName>
                                        </p:attrNameLst>
                                      </p:cBhvr>
                                      <p:tavLst>
                                        <p:tav tm="0">
                                          <p:val>
                                            <p:strVal val="4/3*#ppt_w"/>
                                          </p:val>
                                        </p:tav>
                                        <p:tav tm="100000">
                                          <p:val>
                                            <p:strVal val="#ppt_w"/>
                                          </p:val>
                                        </p:tav>
                                      </p:tavLst>
                                    </p:anim>
                                    <p:anim calcmode="lin" valueType="num">
                                      <p:cBhvr>
                                        <p:cTn id="48" dur="500" fill="hold"/>
                                        <p:tgtEl>
                                          <p:spTgt spid="463912">
                                            <p:graphicEl>
                                              <a:dgm id="{1153C8FF-9E84-4278-BF5E-1B3A83072301}"/>
                                            </p:graphicEl>
                                          </p:spTgt>
                                        </p:tgtEl>
                                        <p:attrNameLst>
                                          <p:attrName>ppt_h</p:attrName>
                                        </p:attrNameLst>
                                      </p:cBhvr>
                                      <p:tavLst>
                                        <p:tav tm="0">
                                          <p:val>
                                            <p:strVal val="4/3*#ppt_h"/>
                                          </p:val>
                                        </p:tav>
                                        <p:tav tm="100000">
                                          <p:val>
                                            <p:strVal val="#ppt_h"/>
                                          </p:val>
                                        </p:tav>
                                      </p:tavLst>
                                    </p:anim>
                                  </p:childTnLst>
                                </p:cTn>
                              </p:par>
                            </p:childTnLst>
                          </p:cTn>
                        </p:par>
                        <p:par>
                          <p:cTn id="49" fill="hold">
                            <p:stCondLst>
                              <p:cond delay="2500"/>
                            </p:stCondLst>
                            <p:childTnLst>
                              <p:par>
                                <p:cTn id="50" presetID="6" presetClass="entr" presetSubtype="16" fill="hold" nodeType="afterEffect">
                                  <p:stCondLst>
                                    <p:cond delay="0"/>
                                  </p:stCondLst>
                                  <p:iterate type="wd">
                                    <p:tmPct val="10000"/>
                                  </p:iterate>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circle(in)">
                                      <p:cBhvr>
                                        <p:cTn id="52" dur="2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3912" grpId="0" uiExpand="1">
        <p:bldSub>
          <a:bldDgm bld="lvlAtOnc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10" name="Picture 9" descr="A close up of a newspaper&#10;&#10;Description generated with high confidence">
            <a:extLst>
              <a:ext uri="{FF2B5EF4-FFF2-40B4-BE49-F238E27FC236}">
                <a16:creationId xmlns:a16="http://schemas.microsoft.com/office/drawing/2014/main" id="{DDE937CB-D52F-4110-8538-3B3810269AE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730"/>
          <a:stretch/>
        </p:blipFill>
        <p:spPr>
          <a:xfrm>
            <a:off x="20" y="10"/>
            <a:ext cx="12191980" cy="6857990"/>
          </a:xfrm>
          <a:prstGeom prst="rect">
            <a:avLst/>
          </a:prstGeom>
        </p:spPr>
      </p:pic>
      <p:sp useBgFill="1">
        <p:nvSpPr>
          <p:cNvPr id="77" name="Freeform 5">
            <a:extLst>
              <a:ext uri="{FF2B5EF4-FFF2-40B4-BE49-F238E27FC236}">
                <a16:creationId xmlns:a16="http://schemas.microsoft.com/office/drawing/2014/main" id="{051F07E2-B05C-41F9-A9EE-4AC115603F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1874" y="586660"/>
            <a:ext cx="10777950" cy="5679835"/>
          </a:xfrm>
          <a:custGeom>
            <a:avLst/>
            <a:gdLst>
              <a:gd name="T0" fmla="*/ 2209 w 2250"/>
              <a:gd name="T1" fmla="*/ 0 h 1185"/>
              <a:gd name="T2" fmla="*/ 1419 w 2250"/>
              <a:gd name="T3" fmla="*/ 0 h 1185"/>
              <a:gd name="T4" fmla="*/ 830 w 2250"/>
              <a:gd name="T5" fmla="*/ 0 h 1185"/>
              <a:gd name="T6" fmla="*/ 40 w 2250"/>
              <a:gd name="T7" fmla="*/ 0 h 1185"/>
              <a:gd name="T8" fmla="*/ 0 w 2250"/>
              <a:gd name="T9" fmla="*/ 46 h 1185"/>
              <a:gd name="T10" fmla="*/ 0 w 2250"/>
              <a:gd name="T11" fmla="*/ 1140 h 1185"/>
              <a:gd name="T12" fmla="*/ 40 w 2250"/>
              <a:gd name="T13" fmla="*/ 1185 h 1185"/>
              <a:gd name="T14" fmla="*/ 830 w 2250"/>
              <a:gd name="T15" fmla="*/ 1185 h 1185"/>
              <a:gd name="T16" fmla="*/ 1419 w 2250"/>
              <a:gd name="T17" fmla="*/ 1185 h 1185"/>
              <a:gd name="T18" fmla="*/ 2209 w 2250"/>
              <a:gd name="T19" fmla="*/ 1185 h 1185"/>
              <a:gd name="T20" fmla="*/ 2250 w 2250"/>
              <a:gd name="T21" fmla="*/ 1140 h 1185"/>
              <a:gd name="T22" fmla="*/ 2250 w 2250"/>
              <a:gd name="T23" fmla="*/ 46 h 1185"/>
              <a:gd name="T24" fmla="*/ 2209 w 2250"/>
              <a:gd name="T2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0" h="1185">
                <a:moveTo>
                  <a:pt x="2209" y="0"/>
                </a:moveTo>
                <a:cubicBezTo>
                  <a:pt x="1419" y="0"/>
                  <a:pt x="1419" y="0"/>
                  <a:pt x="1419" y="0"/>
                </a:cubicBezTo>
                <a:cubicBezTo>
                  <a:pt x="830" y="0"/>
                  <a:pt x="830" y="0"/>
                  <a:pt x="830" y="0"/>
                </a:cubicBezTo>
                <a:cubicBezTo>
                  <a:pt x="40" y="0"/>
                  <a:pt x="40" y="0"/>
                  <a:pt x="40" y="0"/>
                </a:cubicBezTo>
                <a:cubicBezTo>
                  <a:pt x="18" y="0"/>
                  <a:pt x="0" y="20"/>
                  <a:pt x="0" y="46"/>
                </a:cubicBezTo>
                <a:cubicBezTo>
                  <a:pt x="0" y="1140"/>
                  <a:pt x="0" y="1140"/>
                  <a:pt x="0" y="1140"/>
                </a:cubicBezTo>
                <a:cubicBezTo>
                  <a:pt x="0" y="1165"/>
                  <a:pt x="18" y="1185"/>
                  <a:pt x="40" y="1185"/>
                </a:cubicBezTo>
                <a:cubicBezTo>
                  <a:pt x="830" y="1185"/>
                  <a:pt x="830" y="1185"/>
                  <a:pt x="830" y="1185"/>
                </a:cubicBezTo>
                <a:cubicBezTo>
                  <a:pt x="1419" y="1185"/>
                  <a:pt x="1419" y="1185"/>
                  <a:pt x="1419" y="1185"/>
                </a:cubicBezTo>
                <a:cubicBezTo>
                  <a:pt x="2209" y="1185"/>
                  <a:pt x="2209" y="1185"/>
                  <a:pt x="2209" y="1185"/>
                </a:cubicBezTo>
                <a:cubicBezTo>
                  <a:pt x="2232" y="1185"/>
                  <a:pt x="2250" y="1165"/>
                  <a:pt x="2250" y="1140"/>
                </a:cubicBezTo>
                <a:cubicBezTo>
                  <a:pt x="2250" y="46"/>
                  <a:pt x="2250" y="46"/>
                  <a:pt x="2250" y="46"/>
                </a:cubicBezTo>
                <a:cubicBezTo>
                  <a:pt x="2250" y="20"/>
                  <a:pt x="2232" y="0"/>
                  <a:pt x="2209" y="0"/>
                </a:cubicBezTo>
                <a:close/>
              </a:path>
            </a:pathLst>
          </a:custGeom>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41346" name="Rectangle 2"/>
          <p:cNvSpPr>
            <a:spLocks noGrp="1" noChangeArrowheads="1"/>
          </p:cNvSpPr>
          <p:nvPr>
            <p:ph type="title"/>
          </p:nvPr>
        </p:nvSpPr>
        <p:spPr>
          <a:xfrm>
            <a:off x="913795" y="855134"/>
            <a:ext cx="10353762" cy="970450"/>
          </a:xfrm>
        </p:spPr>
        <p:txBody>
          <a:bodyPr>
            <a:normAutofit/>
          </a:bodyPr>
          <a:lstStyle/>
          <a:p>
            <a:pPr eaLnBrk="1" hangingPunct="1">
              <a:defRPr/>
            </a:pPr>
            <a:r>
              <a:rPr lang="en-US" sz="4400" dirty="0"/>
              <a:t>Those Who Mock At Sin</a:t>
            </a:r>
          </a:p>
        </p:txBody>
      </p:sp>
      <p:sp>
        <p:nvSpPr>
          <p:cNvPr id="441347" name="Rectangle 3"/>
          <p:cNvSpPr>
            <a:spLocks noGrp="1" noChangeArrowheads="1"/>
          </p:cNvSpPr>
          <p:nvPr>
            <p:ph idx="1"/>
          </p:nvPr>
        </p:nvSpPr>
        <p:spPr>
          <a:xfrm>
            <a:off x="1041400" y="1981200"/>
            <a:ext cx="10098552" cy="3810000"/>
          </a:xfrm>
        </p:spPr>
        <p:txBody>
          <a:bodyPr anchor="ctr">
            <a:normAutofit/>
          </a:bodyPr>
          <a:lstStyle/>
          <a:p>
            <a:pPr eaLnBrk="1" hangingPunct="1">
              <a:buFontTx/>
              <a:buNone/>
              <a:defRPr/>
            </a:pPr>
            <a:r>
              <a:rPr lang="en-US" sz="2800" b="1" spc="300"/>
              <a:t>Proverbs 14:9, </a:t>
            </a:r>
            <a:endParaRPr lang="en-US" sz="2800" b="1" spc="300" dirty="0"/>
          </a:p>
          <a:p>
            <a:pPr>
              <a:buNone/>
              <a:defRPr/>
            </a:pPr>
            <a:r>
              <a:rPr lang="en-US" sz="2800" dirty="0"/>
              <a:t>	“Fools mock at sin, But among the upright there is favor.”</a:t>
            </a:r>
          </a:p>
          <a:p>
            <a:pPr eaLnBrk="1" hangingPunct="1">
              <a:buFontTx/>
              <a:buNone/>
              <a:defRPr/>
            </a:pPr>
            <a:endParaRPr lang="en-US" sz="2800" dirty="0"/>
          </a:p>
          <a:p>
            <a:pPr eaLnBrk="1" hangingPunct="1">
              <a:buFontTx/>
              <a:buNone/>
              <a:defRPr/>
            </a:pPr>
            <a:r>
              <a:rPr lang="en-US" sz="2800" b="1" spc="300" dirty="0"/>
              <a:t>Jude 1:18, </a:t>
            </a:r>
          </a:p>
          <a:p>
            <a:pPr>
              <a:buNone/>
              <a:defRPr/>
            </a:pPr>
            <a:r>
              <a:rPr lang="en-US" sz="2800" dirty="0"/>
              <a:t> 	“How they told you that there would be mockers in the last time who would walk according to their own ungodly lusts.</a:t>
            </a:r>
            <a:br>
              <a:rPr lang="en-US" sz="2800" dirty="0"/>
            </a:br>
            <a:endParaRPr lang="en-US" sz="2800" dirty="0"/>
          </a:p>
        </p:txBody>
      </p:sp>
      <p:sp>
        <p:nvSpPr>
          <p:cNvPr id="6" name="TextBox 5">
            <a:extLst>
              <a:ext uri="{FF2B5EF4-FFF2-40B4-BE49-F238E27FC236}">
                <a16:creationId xmlns:a16="http://schemas.microsoft.com/office/drawing/2014/main" id="{39D0B71E-B285-47A7-A1F1-C5A2DF725D5E}"/>
              </a:ext>
            </a:extLst>
          </p:cNvPr>
          <p:cNvSpPr txBox="1"/>
          <p:nvPr/>
        </p:nvSpPr>
        <p:spPr>
          <a:xfrm>
            <a:off x="1143000" y="855134"/>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3BA68"/>
                </a:solidFill>
                <a:effectLst/>
                <a:uLnTx/>
                <a:uFillTx/>
                <a:latin typeface="Calisto MT" panose="02040603050505030304"/>
                <a:ea typeface="+mn-ea"/>
                <a:cs typeface="+mn-cs"/>
              </a:rPr>
              <a:t>7</a:t>
            </a:r>
          </a:p>
        </p:txBody>
      </p:sp>
    </p:spTree>
    <p:extLst>
      <p:ext uri="{BB962C8B-B14F-4D97-AF65-F5344CB8AC3E}">
        <p14:creationId xmlns:p14="http://schemas.microsoft.com/office/powerpoint/2010/main" val="84507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2438400" y="292100"/>
            <a:ext cx="7391400" cy="927100"/>
          </a:xfrm>
        </p:spPr>
        <p:txBody>
          <a:bodyPr/>
          <a:lstStyle/>
          <a:p>
            <a:pPr eaLnBrk="1" hangingPunct="1">
              <a:defRPr/>
            </a:pPr>
            <a:r>
              <a:rPr lang="en-US" sz="4000" dirty="0">
                <a:solidFill>
                  <a:schemeClr val="tx1"/>
                </a:solidFill>
              </a:rPr>
              <a:t>Fools </a:t>
            </a:r>
            <a:r>
              <a:rPr lang="en-US" sz="4000" dirty="0">
                <a:solidFill>
                  <a:schemeClr val="tx1"/>
                </a:solidFill>
                <a:latin typeface="Arial Black" pitchFamily="34" charset="0"/>
              </a:rPr>
              <a:t>mock</a:t>
            </a:r>
            <a:r>
              <a:rPr lang="en-US" sz="4000" dirty="0">
                <a:solidFill>
                  <a:schemeClr val="tx1"/>
                </a:solidFill>
              </a:rPr>
              <a:t> at </a:t>
            </a:r>
            <a:r>
              <a:rPr lang="en-US" sz="4000" dirty="0">
                <a:solidFill>
                  <a:schemeClr val="tx1"/>
                </a:solidFill>
                <a:latin typeface="Arial Black" pitchFamily="34" charset="0"/>
              </a:rPr>
              <a:t>sin</a:t>
            </a:r>
            <a:endParaRPr lang="en-US" sz="4000" dirty="0">
              <a:solidFill>
                <a:schemeClr val="tx1"/>
              </a:solidFill>
            </a:endParaRPr>
          </a:p>
        </p:txBody>
      </p:sp>
      <p:sp>
        <p:nvSpPr>
          <p:cNvPr id="449539" name="Rectangle 3"/>
          <p:cNvSpPr>
            <a:spLocks noGrp="1" noChangeArrowheads="1"/>
          </p:cNvSpPr>
          <p:nvPr>
            <p:ph idx="1"/>
          </p:nvPr>
        </p:nvSpPr>
        <p:spPr>
          <a:xfrm>
            <a:off x="723899" y="2286000"/>
            <a:ext cx="3429001" cy="2209800"/>
          </a:xfrm>
        </p:spPr>
        <p:txBody>
          <a:bodyPr>
            <a:normAutofit lnSpcReduction="10000"/>
          </a:bodyPr>
          <a:lstStyle/>
          <a:p>
            <a:pPr eaLnBrk="1" hangingPunct="1">
              <a:buFontTx/>
              <a:buNone/>
              <a:defRPr/>
            </a:pPr>
            <a:r>
              <a:rPr lang="en-US" sz="2800" b="1" dirty="0"/>
              <a:t>Proverbs 14:9  </a:t>
            </a:r>
          </a:p>
          <a:p>
            <a:pPr eaLnBrk="1" hangingPunct="1">
              <a:buFontTx/>
              <a:buNone/>
              <a:defRPr/>
            </a:pPr>
            <a:r>
              <a:rPr lang="en-US" sz="2800" dirty="0"/>
              <a:t>	</a:t>
            </a:r>
            <a:r>
              <a:rPr lang="en-US" sz="2800" b="0" dirty="0"/>
              <a:t>Fools mock at sin, </a:t>
            </a:r>
            <a:br>
              <a:rPr lang="en-US" sz="2800" b="0" dirty="0"/>
            </a:br>
            <a:r>
              <a:rPr lang="en-US" sz="2800" b="0" dirty="0"/>
              <a:t>But among the </a:t>
            </a:r>
            <a:br>
              <a:rPr lang="en-US" sz="2800" b="0" dirty="0"/>
            </a:br>
            <a:r>
              <a:rPr lang="en-US" sz="2800" b="0" dirty="0"/>
              <a:t>upright </a:t>
            </a:r>
            <a:r>
              <a:rPr lang="en-US" sz="2800" b="0" i="1" dirty="0"/>
              <a:t>there is</a:t>
            </a:r>
            <a:r>
              <a:rPr lang="en-US" sz="2800" b="0" dirty="0"/>
              <a:t> favor.</a:t>
            </a:r>
          </a:p>
        </p:txBody>
      </p:sp>
      <p:sp>
        <p:nvSpPr>
          <p:cNvPr id="5" name="TextBox 4"/>
          <p:cNvSpPr txBox="1"/>
          <p:nvPr/>
        </p:nvSpPr>
        <p:spPr>
          <a:xfrm>
            <a:off x="4343400" y="1648539"/>
            <a:ext cx="6172200" cy="3738717"/>
          </a:xfrm>
          <a:prstGeom prst="cloudCallout">
            <a:avLst>
              <a:gd name="adj1" fmla="val 69757"/>
              <a:gd name="adj2" fmla="val 21421"/>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eaLnBrk="1" hangingPunct="1">
              <a:lnSpc>
                <a:spcPct val="80000"/>
              </a:lnSpc>
              <a:buFontTx/>
              <a:buNone/>
              <a:defRPr/>
            </a:pPr>
            <a:r>
              <a:rPr lang="en-US" sz="3200" dirty="0">
                <a:solidFill>
                  <a:schemeClr val="bg1"/>
                </a:solidFill>
                <a:latin typeface="Century Gothic" panose="020B0502020202020204" pitchFamily="34" charset="0"/>
              </a:rPr>
              <a:t>What’s the big deal? Sin is only in your mind! I have to do what is best </a:t>
            </a:r>
            <a:r>
              <a:rPr lang="en-US" sz="3200">
                <a:solidFill>
                  <a:schemeClr val="bg1"/>
                </a:solidFill>
                <a:latin typeface="Century Gothic" panose="020B0502020202020204" pitchFamily="34" charset="0"/>
              </a:rPr>
              <a:t>for me. I </a:t>
            </a:r>
            <a:r>
              <a:rPr lang="en-US" sz="3200" dirty="0">
                <a:solidFill>
                  <a:schemeClr val="bg1"/>
                </a:solidFill>
                <a:latin typeface="Century Gothic" panose="020B0502020202020204" pitchFamily="34" charset="0"/>
              </a:rPr>
              <a:t>am not as bad as most!</a:t>
            </a:r>
          </a:p>
        </p:txBody>
      </p:sp>
      <p:sp>
        <p:nvSpPr>
          <p:cNvPr id="2" name="TextBox 1"/>
          <p:cNvSpPr txBox="1"/>
          <p:nvPr/>
        </p:nvSpPr>
        <p:spPr>
          <a:xfrm>
            <a:off x="1490136" y="5562600"/>
            <a:ext cx="9533687" cy="83099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400" dirty="0">
                <a:solidFill>
                  <a:schemeClr val="tx1"/>
                </a:solidFill>
              </a:rPr>
              <a:t>“For the wages of sin is death, but the gift of God is eternal life in Christ Jesus our Lord” (Rom. 6:23)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438400" y="292100"/>
            <a:ext cx="7391400" cy="927100"/>
          </a:xfrm>
        </p:spPr>
        <p:txBody>
          <a:bodyPr/>
          <a:lstStyle/>
          <a:p>
            <a:pPr eaLnBrk="1" hangingPunct="1">
              <a:defRPr/>
            </a:pPr>
            <a:r>
              <a:rPr lang="en-US" sz="4000" dirty="0"/>
              <a:t>Fools </a:t>
            </a:r>
            <a:r>
              <a:rPr lang="en-US" sz="4000" dirty="0">
                <a:solidFill>
                  <a:schemeClr val="accent1"/>
                </a:solidFill>
                <a:latin typeface="Arial Black" pitchFamily="34" charset="0"/>
              </a:rPr>
              <a:t>mock</a:t>
            </a:r>
            <a:r>
              <a:rPr lang="en-US" sz="4000" dirty="0"/>
              <a:t> at </a:t>
            </a:r>
            <a:r>
              <a:rPr lang="en-US" sz="4000" dirty="0">
                <a:solidFill>
                  <a:schemeClr val="accent1"/>
                </a:solidFill>
                <a:latin typeface="Arial Black" pitchFamily="34" charset="0"/>
              </a:rPr>
              <a:t>sin</a:t>
            </a:r>
            <a:endParaRPr lang="en-US" sz="4000" dirty="0"/>
          </a:p>
        </p:txBody>
      </p:sp>
      <p:sp>
        <p:nvSpPr>
          <p:cNvPr id="451587" name="Rectangle 3"/>
          <p:cNvSpPr>
            <a:spLocks noGrp="1" noChangeArrowheads="1"/>
          </p:cNvSpPr>
          <p:nvPr>
            <p:ph idx="1"/>
          </p:nvPr>
        </p:nvSpPr>
        <p:spPr>
          <a:xfrm>
            <a:off x="914400" y="1905000"/>
            <a:ext cx="6858000" cy="4386560"/>
          </a:xfrm>
        </p:spPr>
        <p:txBody>
          <a:bodyPr>
            <a:normAutofit/>
          </a:bodyPr>
          <a:lstStyle/>
          <a:p>
            <a:pPr eaLnBrk="1" hangingPunct="1">
              <a:buFontTx/>
              <a:buNone/>
              <a:defRPr/>
            </a:pPr>
            <a:r>
              <a:rPr lang="en-US" sz="3600" dirty="0"/>
              <a:t>Some redefine sin:</a:t>
            </a:r>
          </a:p>
          <a:p>
            <a:pPr marL="802386" lvl="3" indent="-514350">
              <a:buFont typeface="+mj-lt"/>
              <a:buAutoNum type="arabicPeriod"/>
              <a:defRPr/>
            </a:pPr>
            <a:r>
              <a:rPr lang="en-US" sz="3600" dirty="0"/>
              <a:t>Homosexuality (alternative)</a:t>
            </a:r>
          </a:p>
          <a:p>
            <a:pPr marL="802386" lvl="3" indent="-514350">
              <a:buFont typeface="+mj-lt"/>
              <a:buAutoNum type="arabicPeriod"/>
              <a:defRPr/>
            </a:pPr>
            <a:r>
              <a:rPr lang="en-US" sz="3600" dirty="0"/>
              <a:t>Adultery (a fling or affair)</a:t>
            </a:r>
          </a:p>
          <a:p>
            <a:pPr marL="802386" lvl="3" indent="-514350">
              <a:buFont typeface="+mj-lt"/>
              <a:buAutoNum type="arabicPeriod"/>
              <a:defRPr/>
            </a:pPr>
            <a:r>
              <a:rPr lang="en-US" sz="3600" dirty="0"/>
              <a:t>Lying (fudging)</a:t>
            </a:r>
          </a:p>
          <a:p>
            <a:pPr marL="802386" lvl="3" indent="-514350">
              <a:buFont typeface="+mj-lt"/>
              <a:buAutoNum type="arabicPeriod"/>
              <a:defRPr/>
            </a:pPr>
            <a:r>
              <a:rPr lang="en-US" sz="3600" dirty="0"/>
              <a:t>Theft (borrowed)</a:t>
            </a:r>
          </a:p>
          <a:p>
            <a:pPr marL="802386" lvl="3" indent="-514350">
              <a:buFont typeface="+mj-lt"/>
              <a:buAutoNum type="arabicPeriod"/>
              <a:defRPr/>
            </a:pPr>
            <a:r>
              <a:rPr lang="en-US" sz="3600" dirty="0"/>
              <a:t>Abortion (choice)</a:t>
            </a:r>
          </a:p>
        </p:txBody>
      </p:sp>
      <p:sp>
        <p:nvSpPr>
          <p:cNvPr id="3" name="TextBox 2"/>
          <p:cNvSpPr txBox="1"/>
          <p:nvPr/>
        </p:nvSpPr>
        <p:spPr>
          <a:xfrm>
            <a:off x="8153400" y="1905000"/>
            <a:ext cx="3429000" cy="403187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eaLnBrk="1" hangingPunct="1">
              <a:buFontTx/>
              <a:buNone/>
              <a:defRPr/>
            </a:pPr>
            <a:r>
              <a:rPr lang="en-US" sz="3200" dirty="0">
                <a:solidFill>
                  <a:schemeClr val="tx1"/>
                </a:solidFill>
                <a:latin typeface="Arial Black" panose="020B0A04020102020204" pitchFamily="34" charset="0"/>
                <a:cs typeface="Aharoni" pitchFamily="2" charset="-79"/>
              </a:rPr>
              <a:t>Isaiah 5:20,</a:t>
            </a:r>
          </a:p>
          <a:p>
            <a:pPr algn="ctr" eaLnBrk="1" hangingPunct="1">
              <a:buFontTx/>
              <a:buNone/>
              <a:defRPr/>
            </a:pPr>
            <a:r>
              <a:rPr lang="en-US" sz="2800" dirty="0">
                <a:solidFill>
                  <a:schemeClr val="tx1"/>
                </a:solidFill>
              </a:rPr>
              <a:t>“Woe to those who call evil good, and good evil; Who put darkness for light, and light for darkness; Who put bitter for sweet, and sweet for bitter!”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iterate type="wd">
                                    <p:tmPct val="13000"/>
                                  </p:iterate>
                                  <p:childTnLst>
                                    <p:set>
                                      <p:cBhvr>
                                        <p:cTn id="6" dur="1" fill="hold">
                                          <p:stCondLst>
                                            <p:cond delay="0"/>
                                          </p:stCondLst>
                                        </p:cTn>
                                        <p:tgtEl>
                                          <p:spTgt spid="451587">
                                            <p:txEl>
                                              <p:pRg st="1" end="1"/>
                                            </p:txEl>
                                          </p:spTgt>
                                        </p:tgtEl>
                                        <p:attrNameLst>
                                          <p:attrName>style.visibility</p:attrName>
                                        </p:attrNameLst>
                                      </p:cBhvr>
                                      <p:to>
                                        <p:strVal val="visible"/>
                                      </p:to>
                                    </p:set>
                                    <p:animEffect transition="in" filter="diamond(out)">
                                      <p:cBhvr>
                                        <p:cTn id="7" dur="3000"/>
                                        <p:tgtEl>
                                          <p:spTgt spid="451587">
                                            <p:txEl>
                                              <p:pRg st="1" end="1"/>
                                            </p:txEl>
                                          </p:spTgt>
                                        </p:tgtEl>
                                      </p:cBhvr>
                                    </p:animEffect>
                                  </p:childTnLst>
                                </p:cTn>
                              </p:par>
                              <p:par>
                                <p:cTn id="8" presetID="8" presetClass="entr" presetSubtype="32" fill="hold" nodeType="withEffect">
                                  <p:stCondLst>
                                    <p:cond delay="0"/>
                                  </p:stCondLst>
                                  <p:iterate type="wd">
                                    <p:tmPct val="13000"/>
                                  </p:iterate>
                                  <p:childTnLst>
                                    <p:set>
                                      <p:cBhvr>
                                        <p:cTn id="9" dur="1" fill="hold">
                                          <p:stCondLst>
                                            <p:cond delay="0"/>
                                          </p:stCondLst>
                                        </p:cTn>
                                        <p:tgtEl>
                                          <p:spTgt spid="451587">
                                            <p:txEl>
                                              <p:pRg st="2" end="2"/>
                                            </p:txEl>
                                          </p:spTgt>
                                        </p:tgtEl>
                                        <p:attrNameLst>
                                          <p:attrName>style.visibility</p:attrName>
                                        </p:attrNameLst>
                                      </p:cBhvr>
                                      <p:to>
                                        <p:strVal val="visible"/>
                                      </p:to>
                                    </p:set>
                                    <p:animEffect transition="in" filter="diamond(out)">
                                      <p:cBhvr>
                                        <p:cTn id="10" dur="3250"/>
                                        <p:tgtEl>
                                          <p:spTgt spid="451587">
                                            <p:txEl>
                                              <p:pRg st="2" end="2"/>
                                            </p:txEl>
                                          </p:spTgt>
                                        </p:tgtEl>
                                      </p:cBhvr>
                                    </p:animEffect>
                                  </p:childTnLst>
                                </p:cTn>
                              </p:par>
                              <p:par>
                                <p:cTn id="11" presetID="8" presetClass="entr" presetSubtype="32" fill="hold" nodeType="withEffect">
                                  <p:stCondLst>
                                    <p:cond delay="0"/>
                                  </p:stCondLst>
                                  <p:iterate type="wd">
                                    <p:tmPct val="13000"/>
                                  </p:iterate>
                                  <p:childTnLst>
                                    <p:set>
                                      <p:cBhvr>
                                        <p:cTn id="12" dur="1" fill="hold">
                                          <p:stCondLst>
                                            <p:cond delay="0"/>
                                          </p:stCondLst>
                                        </p:cTn>
                                        <p:tgtEl>
                                          <p:spTgt spid="451587">
                                            <p:txEl>
                                              <p:pRg st="3" end="3"/>
                                            </p:txEl>
                                          </p:spTgt>
                                        </p:tgtEl>
                                        <p:attrNameLst>
                                          <p:attrName>style.visibility</p:attrName>
                                        </p:attrNameLst>
                                      </p:cBhvr>
                                      <p:to>
                                        <p:strVal val="visible"/>
                                      </p:to>
                                    </p:set>
                                    <p:animEffect transition="in" filter="diamond(out)">
                                      <p:cBhvr>
                                        <p:cTn id="13" dur="3500"/>
                                        <p:tgtEl>
                                          <p:spTgt spid="451587">
                                            <p:txEl>
                                              <p:pRg st="3" end="3"/>
                                            </p:txEl>
                                          </p:spTgt>
                                        </p:tgtEl>
                                      </p:cBhvr>
                                    </p:animEffect>
                                  </p:childTnLst>
                                </p:cTn>
                              </p:par>
                              <p:par>
                                <p:cTn id="14" presetID="8" presetClass="entr" presetSubtype="32" fill="hold" nodeType="withEffect">
                                  <p:stCondLst>
                                    <p:cond delay="0"/>
                                  </p:stCondLst>
                                  <p:iterate type="wd">
                                    <p:tmPct val="13000"/>
                                  </p:iterate>
                                  <p:childTnLst>
                                    <p:set>
                                      <p:cBhvr>
                                        <p:cTn id="15" dur="1" fill="hold">
                                          <p:stCondLst>
                                            <p:cond delay="0"/>
                                          </p:stCondLst>
                                        </p:cTn>
                                        <p:tgtEl>
                                          <p:spTgt spid="451587">
                                            <p:txEl>
                                              <p:pRg st="4" end="4"/>
                                            </p:txEl>
                                          </p:spTgt>
                                        </p:tgtEl>
                                        <p:attrNameLst>
                                          <p:attrName>style.visibility</p:attrName>
                                        </p:attrNameLst>
                                      </p:cBhvr>
                                      <p:to>
                                        <p:strVal val="visible"/>
                                      </p:to>
                                    </p:set>
                                    <p:animEffect transition="in" filter="diamond(out)">
                                      <p:cBhvr>
                                        <p:cTn id="16" dur="3750"/>
                                        <p:tgtEl>
                                          <p:spTgt spid="451587">
                                            <p:txEl>
                                              <p:pRg st="4" end="4"/>
                                            </p:txEl>
                                          </p:spTgt>
                                        </p:tgtEl>
                                      </p:cBhvr>
                                    </p:animEffect>
                                  </p:childTnLst>
                                </p:cTn>
                              </p:par>
                              <p:par>
                                <p:cTn id="17" presetID="8" presetClass="entr" presetSubtype="32" fill="hold" nodeType="withEffect">
                                  <p:stCondLst>
                                    <p:cond delay="0"/>
                                  </p:stCondLst>
                                  <p:iterate type="wd">
                                    <p:tmPct val="13000"/>
                                  </p:iterate>
                                  <p:childTnLst>
                                    <p:set>
                                      <p:cBhvr>
                                        <p:cTn id="18" dur="1" fill="hold">
                                          <p:stCondLst>
                                            <p:cond delay="0"/>
                                          </p:stCondLst>
                                        </p:cTn>
                                        <p:tgtEl>
                                          <p:spTgt spid="451587">
                                            <p:txEl>
                                              <p:pRg st="5" end="5"/>
                                            </p:txEl>
                                          </p:spTgt>
                                        </p:tgtEl>
                                        <p:attrNameLst>
                                          <p:attrName>style.visibility</p:attrName>
                                        </p:attrNameLst>
                                      </p:cBhvr>
                                      <p:to>
                                        <p:strVal val="visible"/>
                                      </p:to>
                                    </p:set>
                                    <p:animEffect transition="in" filter="diamond(out)">
                                      <p:cBhvr>
                                        <p:cTn id="19" dur="4750"/>
                                        <p:tgtEl>
                                          <p:spTgt spid="451587">
                                            <p:txEl>
                                              <p:pRg st="5" end="5"/>
                                            </p:txEl>
                                          </p:spTgt>
                                        </p:tgtEl>
                                      </p:cBhvr>
                                    </p:animEffect>
                                  </p:childTnLst>
                                </p:cTn>
                              </p:par>
                              <p:par>
                                <p:cTn id="20" presetID="55" presetClass="entr" presetSubtype="0" fill="hold" grpId="0" nodeType="withEffect">
                                  <p:stCondLst>
                                    <p:cond delay="250"/>
                                  </p:stCondLst>
                                  <p:childTnLst>
                                    <p:set>
                                      <p:cBhvr>
                                        <p:cTn id="21" dur="1" fill="hold">
                                          <p:stCondLst>
                                            <p:cond delay="0"/>
                                          </p:stCondLst>
                                        </p:cTn>
                                        <p:tgtEl>
                                          <p:spTgt spid="3"/>
                                        </p:tgtEl>
                                        <p:attrNameLst>
                                          <p:attrName>style.visibility</p:attrName>
                                        </p:attrNameLst>
                                      </p:cBhvr>
                                      <p:to>
                                        <p:strVal val="visible"/>
                                      </p:to>
                                    </p:set>
                                    <p:anim calcmode="lin" valueType="num">
                                      <p:cBhvr>
                                        <p:cTn id="22" dur="4000" fill="hold"/>
                                        <p:tgtEl>
                                          <p:spTgt spid="3"/>
                                        </p:tgtEl>
                                        <p:attrNameLst>
                                          <p:attrName>ppt_w</p:attrName>
                                        </p:attrNameLst>
                                      </p:cBhvr>
                                      <p:tavLst>
                                        <p:tav tm="0">
                                          <p:val>
                                            <p:strVal val="#ppt_w*0.70"/>
                                          </p:val>
                                        </p:tav>
                                        <p:tav tm="100000">
                                          <p:val>
                                            <p:strVal val="#ppt_w"/>
                                          </p:val>
                                        </p:tav>
                                      </p:tavLst>
                                    </p:anim>
                                    <p:anim calcmode="lin" valueType="num">
                                      <p:cBhvr>
                                        <p:cTn id="23" dur="4000" fill="hold"/>
                                        <p:tgtEl>
                                          <p:spTgt spid="3"/>
                                        </p:tgtEl>
                                        <p:attrNameLst>
                                          <p:attrName>ppt_h</p:attrName>
                                        </p:attrNameLst>
                                      </p:cBhvr>
                                      <p:tavLst>
                                        <p:tav tm="0">
                                          <p:val>
                                            <p:strVal val="#ppt_h"/>
                                          </p:val>
                                        </p:tav>
                                        <p:tav tm="100000">
                                          <p:val>
                                            <p:strVal val="#ppt_h"/>
                                          </p:val>
                                        </p:tav>
                                      </p:tavLst>
                                    </p:anim>
                                    <p:animEffect transition="in" filter="fade">
                                      <p:cBhvr>
                                        <p:cTn id="24"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155090"/>
            <a:ext cx="10353762" cy="970450"/>
          </a:xfrm>
        </p:spPr>
        <p:txBody>
          <a:bodyPr>
            <a:normAutofit/>
          </a:bodyPr>
          <a:lstStyle/>
          <a:p>
            <a:r>
              <a:rPr lang="en-US" dirty="0"/>
              <a:t>Some preachers mock sin by not mentioning it</a:t>
            </a:r>
          </a:p>
        </p:txBody>
      </p:sp>
      <p:sp>
        <p:nvSpPr>
          <p:cNvPr id="5" name="Content Placeholder 4"/>
          <p:cNvSpPr>
            <a:spLocks noGrp="1"/>
          </p:cNvSpPr>
          <p:nvPr>
            <p:ph sz="half" idx="1"/>
          </p:nvPr>
        </p:nvSpPr>
        <p:spPr>
          <a:xfrm>
            <a:off x="5562599" y="1097280"/>
            <a:ext cx="5710281" cy="5532120"/>
          </a:xfrm>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r>
              <a:rPr lang="en-US" sz="2800" b="0" dirty="0"/>
              <a:t>“Popular evangelist Joel Osteen, pastor of Lakewood Church in Houston, never mentions sin in his TV sermons or best sellers such as </a:t>
            </a:r>
            <a:r>
              <a:rPr lang="en-US" sz="2800" b="0" i="1" dirty="0"/>
              <a:t>Your Best Life Now.</a:t>
            </a:r>
            <a:endParaRPr lang="en-US" sz="2800" b="0" dirty="0"/>
          </a:p>
          <a:p>
            <a:pPr marL="0" indent="0"/>
            <a:r>
              <a:rPr lang="en-US" sz="2800" b="0" dirty="0"/>
              <a:t>‘I never thought about (using the word 'sinners'), but I probably don't,’ Osteen told Larry King in an interview. ‘ Most people already know what they're doing wrong. When I get them to church, I want to tell them that you can change.’”</a:t>
            </a:r>
            <a:br>
              <a:rPr lang="en-US" sz="2800" b="0" dirty="0"/>
            </a:br>
            <a:r>
              <a:rPr lang="en-US" sz="2800" dirty="0">
                <a:hlinkClick r:id="rId3"/>
              </a:rPr>
              <a:t>(www.usatoday.com)</a:t>
            </a:r>
            <a:endParaRPr lang="en-US" sz="2800" dirty="0"/>
          </a:p>
        </p:txBody>
      </p:sp>
      <p:pic>
        <p:nvPicPr>
          <p:cNvPr id="307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643" r="23482"/>
          <a:stretch/>
        </p:blipFill>
        <p:spPr bwMode="auto">
          <a:xfrm>
            <a:off x="1066800" y="1295400"/>
            <a:ext cx="3162300" cy="37947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9119" y="5114365"/>
            <a:ext cx="4469109" cy="1161633"/>
          </a:xfrm>
          <a:prstGeom prst="rightArrow">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b="1" dirty="0"/>
              <a:t>Change From What?</a:t>
            </a:r>
          </a:p>
        </p:txBody>
      </p:sp>
    </p:spTree>
    <p:extLst>
      <p:ext uri="{BB962C8B-B14F-4D97-AF65-F5344CB8AC3E}">
        <p14:creationId xmlns:p14="http://schemas.microsoft.com/office/powerpoint/2010/main" val="2030577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Effect transition="in" filter="fade">
                                      <p:cBhvr>
                                        <p:cTn id="9" dur="4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43" r="23482"/>
          <a:stretch/>
        </p:blipFill>
        <p:spPr bwMode="auto">
          <a:xfrm>
            <a:off x="990600" y="17934"/>
            <a:ext cx="1181100" cy="14173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28736" y="17934"/>
            <a:ext cx="9315629" cy="1125065"/>
          </a:xfrm>
        </p:spPr>
        <p:txBody>
          <a:bodyPr>
            <a:normAutofit/>
          </a:bodyPr>
          <a:lstStyle/>
          <a:p>
            <a:r>
              <a:rPr lang="en-US" sz="4400" spc="600" dirty="0">
                <a:solidFill>
                  <a:schemeClr val="accent2"/>
                </a:solidFill>
                <a:latin typeface="Arial Black" panose="020B0A04020102020204" pitchFamily="34" charset="0"/>
              </a:rPr>
              <a:t>OSTEEN</a:t>
            </a:r>
            <a:r>
              <a:rPr lang="en-US" sz="4400" spc="600" dirty="0">
                <a:latin typeface="Californian FB" panose="0207040306080B030204" pitchFamily="18" charset="0"/>
              </a:rPr>
              <a:t> </a:t>
            </a:r>
            <a:r>
              <a:rPr lang="en-US" sz="4400" spc="600" dirty="0">
                <a:solidFill>
                  <a:schemeClr val="accent1"/>
                </a:solidFill>
                <a:latin typeface="Californian FB" panose="0207040306080B030204" pitchFamily="18" charset="0"/>
                <a:cs typeface="Aharoni" pitchFamily="2" charset="-79"/>
              </a:rPr>
              <a:t>Versus</a:t>
            </a:r>
            <a:r>
              <a:rPr lang="en-US" sz="4400" spc="600" dirty="0">
                <a:latin typeface="Californian FB" panose="0207040306080B030204" pitchFamily="18" charset="0"/>
              </a:rPr>
              <a:t> </a:t>
            </a:r>
            <a:r>
              <a:rPr lang="en-US" sz="4400" spc="600" dirty="0">
                <a:latin typeface="Arial Black" panose="020B0A04020102020204" pitchFamily="34" charset="0"/>
              </a:rPr>
              <a:t>DAVID</a:t>
            </a:r>
          </a:p>
        </p:txBody>
      </p:sp>
      <p:sp>
        <p:nvSpPr>
          <p:cNvPr id="5" name="Content Placeholder 4"/>
          <p:cNvSpPr>
            <a:spLocks noGrp="1"/>
          </p:cNvSpPr>
          <p:nvPr>
            <p:ph sz="half" idx="1"/>
          </p:nvPr>
        </p:nvSpPr>
        <p:spPr>
          <a:xfrm>
            <a:off x="5029200" y="1097279"/>
            <a:ext cx="6477000" cy="5562599"/>
          </a:xfrm>
          <a:prstGeom prst="round2Same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a:bodyPr>
          <a:lstStyle/>
          <a:p>
            <a:pPr marL="0" indent="0">
              <a:buNone/>
            </a:pPr>
            <a:r>
              <a:rPr lang="en-US" sz="3200" b="0" dirty="0"/>
              <a:t>“Blessed is the man that walks not in the </a:t>
            </a:r>
            <a:r>
              <a:rPr lang="en-US" sz="3200" b="0" u="sng" dirty="0"/>
              <a:t>counsel of the ungodly</a:t>
            </a:r>
            <a:r>
              <a:rPr lang="en-US" sz="3200" b="0" dirty="0"/>
              <a:t>, nor stands in the way of </a:t>
            </a:r>
            <a:r>
              <a:rPr lang="en-US" sz="3200" b="0" dirty="0">
                <a:effectLst>
                  <a:glow rad="139700">
                    <a:schemeClr val="accent2">
                      <a:satMod val="175000"/>
                      <a:alpha val="40000"/>
                    </a:schemeClr>
                  </a:glow>
                </a:effectLst>
              </a:rPr>
              <a:t>sinners</a:t>
            </a:r>
            <a:r>
              <a:rPr lang="en-US" sz="3200" b="0" dirty="0"/>
              <a:t>, nor sits in the seat of the scornful. …Therefore the ungodly shall not stand in the judgment, nor </a:t>
            </a:r>
            <a:r>
              <a:rPr lang="en-US" sz="3200" b="0" dirty="0">
                <a:effectLst>
                  <a:glow rad="139700">
                    <a:schemeClr val="accent2">
                      <a:satMod val="175000"/>
                      <a:alpha val="40000"/>
                    </a:schemeClr>
                  </a:glow>
                </a:effectLst>
              </a:rPr>
              <a:t>sinners</a:t>
            </a:r>
            <a:r>
              <a:rPr lang="en-US" sz="3200" b="0" dirty="0"/>
              <a:t> in the congregation of the righteous. For the LORD knows the way of the righteous: but the way of the ungodly shall perish” (Psa. 1:1, 5, 6)</a:t>
            </a:r>
          </a:p>
        </p:txBody>
      </p:sp>
      <p:sp>
        <p:nvSpPr>
          <p:cNvPr id="3" name="TextBox 2"/>
          <p:cNvSpPr txBox="1"/>
          <p:nvPr/>
        </p:nvSpPr>
        <p:spPr>
          <a:xfrm>
            <a:off x="990600" y="1295399"/>
            <a:ext cx="3810000" cy="54102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r>
              <a:rPr lang="en-US" sz="3200" dirty="0">
                <a:latin typeface="Californian FB" panose="0207040306080B030204" pitchFamily="18" charset="0"/>
              </a:rPr>
              <a:t>“I never thought about (using the word 'sinners'), but I probably don't.  Most people already know what they're doing wrong. When I get them to church, I want to tell them that you can change.”</a:t>
            </a:r>
          </a:p>
        </p:txBody>
      </p:sp>
    </p:spTree>
    <p:extLst>
      <p:ext uri="{BB962C8B-B14F-4D97-AF65-F5344CB8AC3E}">
        <p14:creationId xmlns:p14="http://schemas.microsoft.com/office/powerpoint/2010/main" val="44728749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29200" y="1097280"/>
            <a:ext cx="6477000" cy="5532120"/>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0" indent="0">
              <a:buNone/>
            </a:pPr>
            <a:r>
              <a:rPr lang="en-US" sz="2400" b="0" dirty="0"/>
              <a:t>9 “…The judgments of the LORD are true and righteous altogether.</a:t>
            </a:r>
          </a:p>
          <a:p>
            <a:pPr marL="0" indent="0">
              <a:buNone/>
            </a:pPr>
            <a:r>
              <a:rPr lang="en-US" sz="2400" b="0" dirty="0"/>
              <a:t>10  More to be desired are they than gold, Yea, than much fine gold; Sweeter also than honey and the honeycomb.</a:t>
            </a:r>
          </a:p>
          <a:p>
            <a:pPr marL="0" indent="0">
              <a:buNone/>
            </a:pPr>
            <a:r>
              <a:rPr lang="en-US" sz="2400" b="0" dirty="0"/>
              <a:t>11  </a:t>
            </a:r>
            <a:r>
              <a:rPr lang="en-US" sz="2400" b="0" dirty="0">
                <a:effectLst>
                  <a:glow rad="101600">
                    <a:schemeClr val="accent2">
                      <a:lumMod val="75000"/>
                      <a:alpha val="60000"/>
                    </a:schemeClr>
                  </a:glow>
                </a:effectLst>
              </a:rPr>
              <a:t>Moreover by them Your servant is warned, And in keeping them there is great reward.</a:t>
            </a:r>
          </a:p>
          <a:p>
            <a:pPr marL="0" indent="0">
              <a:buNone/>
            </a:pPr>
            <a:r>
              <a:rPr lang="en-US" sz="2400" b="0" dirty="0"/>
              <a:t>12  </a:t>
            </a:r>
            <a:r>
              <a:rPr lang="en-US" sz="2400" b="0" dirty="0">
                <a:effectLst>
                  <a:glow rad="101600">
                    <a:srgbClr val="FF0000">
                      <a:alpha val="60000"/>
                    </a:srgbClr>
                  </a:glow>
                </a:effectLst>
              </a:rPr>
              <a:t>Who can understand his errors? </a:t>
            </a:r>
            <a:r>
              <a:rPr lang="en-US" sz="2400" b="0" dirty="0"/>
              <a:t>Cleanse me from secret faults.</a:t>
            </a:r>
          </a:p>
          <a:p>
            <a:pPr marL="0" indent="0">
              <a:buNone/>
            </a:pPr>
            <a:r>
              <a:rPr lang="en-US" sz="2400" b="0" dirty="0"/>
              <a:t>13  Keep back Your servant also from presumptuous sins; Let them not have dominion over me. Then I shall be blameless, And I shall be innocent of great transgression” </a:t>
            </a:r>
            <a:br>
              <a:rPr lang="en-US" sz="2400" b="0" dirty="0"/>
            </a:br>
            <a:r>
              <a:rPr lang="en-US" sz="2400" b="0" dirty="0"/>
              <a:t>(Psa. 19:9-13)</a:t>
            </a:r>
          </a:p>
        </p:txBody>
      </p:sp>
      <p:pic>
        <p:nvPicPr>
          <p:cNvPr id="7" name="Picture 2">
            <a:extLst>
              <a:ext uri="{FF2B5EF4-FFF2-40B4-BE49-F238E27FC236}">
                <a16:creationId xmlns:a16="http://schemas.microsoft.com/office/drawing/2014/main" id="{487DBF8A-AC42-4E2D-9A8B-0C52C6E0726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43" r="23482"/>
          <a:stretch/>
        </p:blipFill>
        <p:spPr bwMode="auto">
          <a:xfrm>
            <a:off x="990600" y="17934"/>
            <a:ext cx="1181100" cy="14173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E7CA75DF-CA81-4DE1-A725-FC920742F773}"/>
              </a:ext>
            </a:extLst>
          </p:cNvPr>
          <p:cNvSpPr txBox="1"/>
          <p:nvPr/>
        </p:nvSpPr>
        <p:spPr>
          <a:xfrm>
            <a:off x="990600" y="1295399"/>
            <a:ext cx="3810000" cy="54102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r>
              <a:rPr lang="en-US" sz="3200" dirty="0">
                <a:latin typeface="Californian FB" panose="0207040306080B030204" pitchFamily="18" charset="0"/>
              </a:rPr>
              <a:t>“I never thought about (using the word 'sinners'), but I probably don't.  Most people already know what they're doing wrong. When I get them to church, I want to tell them that you can change.”</a:t>
            </a:r>
          </a:p>
        </p:txBody>
      </p:sp>
      <p:sp>
        <p:nvSpPr>
          <p:cNvPr id="13" name="Title 1">
            <a:extLst>
              <a:ext uri="{FF2B5EF4-FFF2-40B4-BE49-F238E27FC236}">
                <a16:creationId xmlns:a16="http://schemas.microsoft.com/office/drawing/2014/main" id="{37DEA58A-2F43-45DF-8253-0E1FC730C2FD}"/>
              </a:ext>
            </a:extLst>
          </p:cNvPr>
          <p:cNvSpPr>
            <a:spLocks noGrp="1"/>
          </p:cNvSpPr>
          <p:nvPr>
            <p:ph type="title"/>
          </p:nvPr>
        </p:nvSpPr>
        <p:spPr>
          <a:xfrm>
            <a:off x="2028736" y="17934"/>
            <a:ext cx="9315629" cy="1125065"/>
          </a:xfrm>
        </p:spPr>
        <p:txBody>
          <a:bodyPr>
            <a:normAutofit/>
          </a:bodyPr>
          <a:lstStyle/>
          <a:p>
            <a:r>
              <a:rPr lang="en-US" sz="4400" spc="600" dirty="0">
                <a:solidFill>
                  <a:schemeClr val="accent2"/>
                </a:solidFill>
                <a:latin typeface="Arial Black" panose="020B0A04020102020204" pitchFamily="34" charset="0"/>
              </a:rPr>
              <a:t>OSTEEN</a:t>
            </a:r>
            <a:r>
              <a:rPr lang="en-US" sz="4400" spc="600" dirty="0">
                <a:latin typeface="Californian FB" panose="0207040306080B030204" pitchFamily="18" charset="0"/>
              </a:rPr>
              <a:t> </a:t>
            </a:r>
            <a:r>
              <a:rPr lang="en-US" sz="4400" spc="600" dirty="0">
                <a:solidFill>
                  <a:schemeClr val="accent1"/>
                </a:solidFill>
                <a:latin typeface="Californian FB" panose="0207040306080B030204" pitchFamily="18" charset="0"/>
                <a:cs typeface="Aharoni" pitchFamily="2" charset="-79"/>
              </a:rPr>
              <a:t>Versus</a:t>
            </a:r>
            <a:r>
              <a:rPr lang="en-US" sz="4400" spc="600" dirty="0">
                <a:latin typeface="Californian FB" panose="0207040306080B030204" pitchFamily="18" charset="0"/>
              </a:rPr>
              <a:t> </a:t>
            </a:r>
            <a:r>
              <a:rPr lang="en-US" sz="4400" spc="600" dirty="0">
                <a:latin typeface="Arial Black" panose="020B0A04020102020204" pitchFamily="34" charset="0"/>
              </a:rPr>
              <a:t>DAVID</a:t>
            </a:r>
          </a:p>
        </p:txBody>
      </p:sp>
    </p:spTree>
    <p:extLst>
      <p:ext uri="{BB962C8B-B14F-4D97-AF65-F5344CB8AC3E}">
        <p14:creationId xmlns:p14="http://schemas.microsoft.com/office/powerpoint/2010/main" val="46005646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29200" y="1097280"/>
            <a:ext cx="6400800" cy="5532120"/>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0" indent="0">
              <a:buNone/>
            </a:pPr>
            <a:r>
              <a:rPr lang="en-US" sz="3200" b="0" dirty="0"/>
              <a:t>“Son of man, I have made you a watchman for the house of Israel; therefore hear a word from My mouth, </a:t>
            </a:r>
            <a:r>
              <a:rPr lang="en-US" sz="3200" b="0" dirty="0">
                <a:effectLst>
                  <a:glow rad="139700">
                    <a:schemeClr val="accent2">
                      <a:satMod val="175000"/>
                      <a:alpha val="40000"/>
                    </a:schemeClr>
                  </a:glow>
                </a:effectLst>
              </a:rPr>
              <a:t>and give them warning from Me</a:t>
            </a:r>
            <a:r>
              <a:rPr lang="en-US" sz="3200" b="0" dirty="0"/>
              <a:t>: When I say to the wicked, ‘You shall surely die,’ and you give him no warning, </a:t>
            </a:r>
            <a:r>
              <a:rPr lang="en-US" sz="3200" b="0" dirty="0">
                <a:effectLst>
                  <a:glow rad="139700">
                    <a:schemeClr val="accent2">
                      <a:satMod val="175000"/>
                      <a:alpha val="40000"/>
                    </a:schemeClr>
                  </a:glow>
                </a:effectLst>
              </a:rPr>
              <a:t>nor speak to warn the wicked from his wicked way</a:t>
            </a:r>
            <a:r>
              <a:rPr lang="en-US" sz="3200" b="0" dirty="0"/>
              <a:t>, to save his life, that same wicked man shall die in his iniquity; but his blood I will require at your hand” (Ezek. 3:17, 18)</a:t>
            </a:r>
          </a:p>
        </p:txBody>
      </p:sp>
      <p:pic>
        <p:nvPicPr>
          <p:cNvPr id="11" name="Picture 2">
            <a:extLst>
              <a:ext uri="{FF2B5EF4-FFF2-40B4-BE49-F238E27FC236}">
                <a16:creationId xmlns:a16="http://schemas.microsoft.com/office/drawing/2014/main" id="{BBDB225F-5BA3-40BC-B210-0E3DE0ECB93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43" r="23482"/>
          <a:stretch/>
        </p:blipFill>
        <p:spPr bwMode="auto">
          <a:xfrm>
            <a:off x="990600" y="17934"/>
            <a:ext cx="1181100" cy="14173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60004A22-3687-4522-A6B8-38A40A185A69}"/>
              </a:ext>
            </a:extLst>
          </p:cNvPr>
          <p:cNvSpPr txBox="1"/>
          <p:nvPr/>
        </p:nvSpPr>
        <p:spPr>
          <a:xfrm>
            <a:off x="990600" y="1295399"/>
            <a:ext cx="3810000" cy="54102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r>
              <a:rPr lang="en-US" sz="3200" dirty="0">
                <a:latin typeface="Californian FB" panose="0207040306080B030204" pitchFamily="18" charset="0"/>
              </a:rPr>
              <a:t>“I never thought about (using the word 'sinners'), but I probably don't.  Most people already know what they're doing wrong. When I get them to church, I want to tell them that you can change.”</a:t>
            </a:r>
          </a:p>
        </p:txBody>
      </p:sp>
      <p:sp>
        <p:nvSpPr>
          <p:cNvPr id="13" name="Title 1">
            <a:extLst>
              <a:ext uri="{FF2B5EF4-FFF2-40B4-BE49-F238E27FC236}">
                <a16:creationId xmlns:a16="http://schemas.microsoft.com/office/drawing/2014/main" id="{9EC63CEB-9B04-4206-85CE-005106376B3E}"/>
              </a:ext>
            </a:extLst>
          </p:cNvPr>
          <p:cNvSpPr>
            <a:spLocks noGrp="1"/>
          </p:cNvSpPr>
          <p:nvPr>
            <p:ph type="title"/>
          </p:nvPr>
        </p:nvSpPr>
        <p:spPr>
          <a:xfrm>
            <a:off x="2028736" y="17934"/>
            <a:ext cx="9315629" cy="1125065"/>
          </a:xfrm>
        </p:spPr>
        <p:txBody>
          <a:bodyPr>
            <a:normAutofit/>
          </a:bodyPr>
          <a:lstStyle/>
          <a:p>
            <a:r>
              <a:rPr lang="en-US" sz="4400" spc="600" dirty="0">
                <a:solidFill>
                  <a:schemeClr val="accent2"/>
                </a:solidFill>
                <a:latin typeface="Arial Black" panose="020B0A04020102020204" pitchFamily="34" charset="0"/>
              </a:rPr>
              <a:t>OSTEEN</a:t>
            </a:r>
            <a:r>
              <a:rPr lang="en-US" sz="4400" spc="600" dirty="0">
                <a:latin typeface="Californian FB" panose="0207040306080B030204" pitchFamily="18" charset="0"/>
              </a:rPr>
              <a:t> </a:t>
            </a:r>
            <a:r>
              <a:rPr lang="en-US" sz="4400" spc="600" dirty="0">
                <a:solidFill>
                  <a:schemeClr val="accent1"/>
                </a:solidFill>
                <a:latin typeface="Californian FB" panose="0207040306080B030204" pitchFamily="18" charset="0"/>
                <a:cs typeface="Aharoni" pitchFamily="2" charset="-79"/>
              </a:rPr>
              <a:t>Versus</a:t>
            </a:r>
            <a:r>
              <a:rPr lang="en-US" sz="4400" spc="600" dirty="0">
                <a:latin typeface="Californian FB" panose="0207040306080B030204" pitchFamily="18" charset="0"/>
              </a:rPr>
              <a:t> </a:t>
            </a:r>
            <a:r>
              <a:rPr lang="en-US" sz="4400" spc="600" dirty="0">
                <a:latin typeface="Arial Black" panose="020B0A04020102020204" pitchFamily="34" charset="0"/>
              </a:rPr>
              <a:t>EZEKIEL</a:t>
            </a:r>
          </a:p>
        </p:txBody>
      </p:sp>
    </p:spTree>
    <p:extLst>
      <p:ext uri="{BB962C8B-B14F-4D97-AF65-F5344CB8AC3E}">
        <p14:creationId xmlns:p14="http://schemas.microsoft.com/office/powerpoint/2010/main" val="3834251541"/>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4764</TotalTime>
  <Words>1925</Words>
  <Application>Microsoft Office PowerPoint</Application>
  <PresentationFormat>Widescreen</PresentationFormat>
  <Paragraphs>150</Paragraphs>
  <Slides>23</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Agency FB</vt:lpstr>
      <vt:lpstr>Aharoni</vt:lpstr>
      <vt:lpstr>Arial Black</vt:lpstr>
      <vt:lpstr>Bookman Old Style</vt:lpstr>
      <vt:lpstr>Calibri</vt:lpstr>
      <vt:lpstr>Californian FB</vt:lpstr>
      <vt:lpstr>Calisto MT</vt:lpstr>
      <vt:lpstr>Century Gothic</vt:lpstr>
      <vt:lpstr>Trebuchet MS</vt:lpstr>
      <vt:lpstr>Wingdings</vt:lpstr>
      <vt:lpstr>Wingdings 2</vt:lpstr>
      <vt:lpstr>Slate</vt:lpstr>
      <vt:lpstr>I Have Played The Fool</vt:lpstr>
      <vt:lpstr>How Might We</vt:lpstr>
      <vt:lpstr>Those Who Mock At Sin</vt:lpstr>
      <vt:lpstr>Fools mock at sin</vt:lpstr>
      <vt:lpstr>Fools mock at sin</vt:lpstr>
      <vt:lpstr>Some preachers mock sin by not mentioning it</vt:lpstr>
      <vt:lpstr>OSTEEN Versus DAVID</vt:lpstr>
      <vt:lpstr>OSTEEN Versus DAVID</vt:lpstr>
      <vt:lpstr>OSTEEN Versus EZEKIEL</vt:lpstr>
      <vt:lpstr>OSTEEN Versus EZEKIEL</vt:lpstr>
      <vt:lpstr>OSTEEN Versus JOHN</vt:lpstr>
      <vt:lpstr>OSTEEN Versus HOLY SPIRIT</vt:lpstr>
      <vt:lpstr>OSTEEN Versus JESUS</vt:lpstr>
      <vt:lpstr>Calling Sinners To Repentance</vt:lpstr>
      <vt:lpstr>OSTEEN Versus JESUS</vt:lpstr>
      <vt:lpstr>OSTEEN Versus PAUL</vt:lpstr>
      <vt:lpstr>OSTEEN Versus JUDE</vt:lpstr>
      <vt:lpstr>OSTEEN Versus JAMES</vt:lpstr>
      <vt:lpstr>Do Americans Really Know?</vt:lpstr>
      <vt:lpstr>PowerPoint Presentation</vt:lpstr>
      <vt:lpstr>PowerPoint Presentation</vt:lpstr>
      <vt:lpstr>is Serious!</vt:lpstr>
      <vt:lpstr>“Prepare To Meet Your God” Amos 4:12</vt:lpstr>
    </vt:vector>
  </TitlesOfParts>
  <Company>The Long 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Have Played The Fool</dc:title>
  <dc:creator>Steven J. Wallace</dc:creator>
  <cp:lastModifiedBy>Steven J. Wallace</cp:lastModifiedBy>
  <cp:revision>79</cp:revision>
  <cp:lastPrinted>2012-03-25T19:14:21Z</cp:lastPrinted>
  <dcterms:created xsi:type="dcterms:W3CDTF">2009-08-21T01:20:31Z</dcterms:created>
  <dcterms:modified xsi:type="dcterms:W3CDTF">2018-04-30T02:09:00Z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