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14"/>
  </p:notesMasterIdLst>
  <p:sldIdLst>
    <p:sldId id="314" r:id="rId2"/>
    <p:sldId id="306" r:id="rId3"/>
    <p:sldId id="260" r:id="rId4"/>
    <p:sldId id="278" r:id="rId5"/>
    <p:sldId id="288" r:id="rId6"/>
    <p:sldId id="289" r:id="rId7"/>
    <p:sldId id="290" r:id="rId8"/>
    <p:sldId id="292" r:id="rId9"/>
    <p:sldId id="291" r:id="rId10"/>
    <p:sldId id="261" r:id="rId11"/>
    <p:sldId id="262" r:id="rId12"/>
    <p:sldId id="281"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F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4419" autoAdjust="0"/>
  </p:normalViewPr>
  <p:slideViewPr>
    <p:cSldViewPr>
      <p:cViewPr varScale="1">
        <p:scale>
          <a:sx n="69" d="100"/>
          <a:sy n="69" d="100"/>
        </p:scale>
        <p:origin x="1135" y="4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FC83FB08-2617-4E82-B2FB-FA008AA0B016}"/>
    <pc:docChg chg="custSel modSld">
      <pc:chgData name="Steven Wallace" userId="f455ab06884d4394" providerId="LiveId" clId="{FC83FB08-2617-4E82-B2FB-FA008AA0B016}" dt="2018-04-30T02:12:10.647" v="14" actId="27636"/>
      <pc:docMkLst>
        <pc:docMk/>
      </pc:docMkLst>
      <pc:sldChg chg="modNotes">
        <pc:chgData name="Steven Wallace" userId="f455ab06884d4394" providerId="LiveId" clId="{FC83FB08-2617-4E82-B2FB-FA008AA0B016}" dt="2018-04-30T02:12:09.395" v="13" actId="368"/>
        <pc:sldMkLst>
          <pc:docMk/>
          <pc:sldMk cId="0" sldId="261"/>
        </pc:sldMkLst>
      </pc:sldChg>
      <pc:sldChg chg="modNotes">
        <pc:chgData name="Steven Wallace" userId="f455ab06884d4394" providerId="LiveId" clId="{FC83FB08-2617-4E82-B2FB-FA008AA0B016}" dt="2018-04-30T02:12:09.358" v="1" actId="368"/>
        <pc:sldMkLst>
          <pc:docMk/>
          <pc:sldMk cId="0" sldId="278"/>
        </pc:sldMkLst>
      </pc:sldChg>
      <pc:sldChg chg="modNotes">
        <pc:chgData name="Steven Wallace" userId="f455ab06884d4394" providerId="LiveId" clId="{FC83FB08-2617-4E82-B2FB-FA008AA0B016}" dt="2018-04-30T02:12:09.365" v="3" actId="368"/>
        <pc:sldMkLst>
          <pc:docMk/>
          <pc:sldMk cId="308417564" sldId="288"/>
        </pc:sldMkLst>
      </pc:sldChg>
      <pc:sldChg chg="modNotes">
        <pc:chgData name="Steven Wallace" userId="f455ab06884d4394" providerId="LiveId" clId="{FC83FB08-2617-4E82-B2FB-FA008AA0B016}" dt="2018-04-30T02:12:09.371" v="5" actId="368"/>
        <pc:sldMkLst>
          <pc:docMk/>
          <pc:sldMk cId="593686602" sldId="289"/>
        </pc:sldMkLst>
      </pc:sldChg>
      <pc:sldChg chg="modNotes">
        <pc:chgData name="Steven Wallace" userId="f455ab06884d4394" providerId="LiveId" clId="{FC83FB08-2617-4E82-B2FB-FA008AA0B016}" dt="2018-04-30T02:12:09.376" v="7" actId="368"/>
        <pc:sldMkLst>
          <pc:docMk/>
          <pc:sldMk cId="4206946522" sldId="290"/>
        </pc:sldMkLst>
      </pc:sldChg>
      <pc:sldChg chg="modNotes">
        <pc:chgData name="Steven Wallace" userId="f455ab06884d4394" providerId="LiveId" clId="{FC83FB08-2617-4E82-B2FB-FA008AA0B016}" dt="2018-04-30T02:12:09.389" v="11" actId="368"/>
        <pc:sldMkLst>
          <pc:docMk/>
          <pc:sldMk cId="3491109535" sldId="291"/>
        </pc:sldMkLst>
      </pc:sldChg>
      <pc:sldChg chg="modNotes">
        <pc:chgData name="Steven Wallace" userId="f455ab06884d4394" providerId="LiveId" clId="{FC83FB08-2617-4E82-B2FB-FA008AA0B016}" dt="2018-04-30T02:12:10.647" v="14" actId="27636"/>
        <pc:sldMkLst>
          <pc:docMk/>
          <pc:sldMk cId="1979891973" sldId="292"/>
        </pc:sldMkLst>
      </pc:sldChg>
    </pc:docChg>
  </pc:docChgLst>
  <pc:docChgLst>
    <pc:chgData name="Steven Wallace" userId="f455ab06884d4394" providerId="LiveId" clId="{532FF221-D9C1-43D1-AD96-F39B7A9FDA53}"/>
    <pc:docChg chg="modSld">
      <pc:chgData name="Steven Wallace" userId="f455ab06884d4394" providerId="LiveId" clId="{532FF221-D9C1-43D1-AD96-F39B7A9FDA53}" dt="2018-04-30T02:45:16.241" v="0" actId="20577"/>
      <pc:docMkLst>
        <pc:docMk/>
      </pc:docMkLst>
      <pc:sldChg chg="modSp">
        <pc:chgData name="Steven Wallace" userId="f455ab06884d4394" providerId="LiveId" clId="{532FF221-D9C1-43D1-AD96-F39B7A9FDA53}" dt="2018-04-30T02:45:16.241" v="0" actId="20577"/>
        <pc:sldMkLst>
          <pc:docMk/>
          <pc:sldMk cId="0" sldId="278"/>
        </pc:sldMkLst>
        <pc:spChg chg="mod">
          <ac:chgData name="Steven Wallace" userId="f455ab06884d4394" providerId="LiveId" clId="{532FF221-D9C1-43D1-AD96-F39B7A9FDA53}" dt="2018-04-30T02:45:16.241" v="0" actId="20577"/>
          <ac:spMkLst>
            <pc:docMk/>
            <pc:sldMk cId="0" sldId="278"/>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666B21-A762-4312-81BE-0BE321BF4AA2}"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4037630C-5585-4515-A3B6-4BBF086FB3EA}">
      <dgm:prSet/>
      <dgm:spPr/>
      <dgm:t>
        <a:bodyPr/>
        <a:lstStyle/>
        <a:p>
          <a:r>
            <a:rPr lang="en-US" dirty="0"/>
            <a:t>Believe – Jn. 8:24</a:t>
          </a:r>
        </a:p>
      </dgm:t>
    </dgm:pt>
    <dgm:pt modelId="{84CE6A11-42F8-4B8C-98AD-F1F25ECBA298}" type="parTrans" cxnId="{166EB106-8B07-4EFE-865C-BC9ABF26BD34}">
      <dgm:prSet/>
      <dgm:spPr/>
      <dgm:t>
        <a:bodyPr/>
        <a:lstStyle/>
        <a:p>
          <a:endParaRPr lang="en-US"/>
        </a:p>
      </dgm:t>
    </dgm:pt>
    <dgm:pt modelId="{257D1A08-AF5B-4F7C-AACA-560BC818CD4E}" type="sibTrans" cxnId="{166EB106-8B07-4EFE-865C-BC9ABF26BD34}">
      <dgm:prSet phldrT="01" phldr="0"/>
      <dgm:spPr/>
      <dgm:t>
        <a:bodyPr/>
        <a:lstStyle/>
        <a:p>
          <a:r>
            <a:rPr lang="en-US"/>
            <a:t>01</a:t>
          </a:r>
        </a:p>
      </dgm:t>
    </dgm:pt>
    <dgm:pt modelId="{4173D317-908E-4D4A-8F25-4BBBE5AAA4E9}">
      <dgm:prSet/>
      <dgm:spPr/>
      <dgm:t>
        <a:bodyPr/>
        <a:lstStyle/>
        <a:p>
          <a:r>
            <a:rPr lang="en-US" dirty="0"/>
            <a:t>Repent – Lk. 13:3</a:t>
          </a:r>
        </a:p>
      </dgm:t>
    </dgm:pt>
    <dgm:pt modelId="{A47DEDEE-4C0E-4966-9C67-E329CEECDF1C}" type="parTrans" cxnId="{46388425-B3F4-407A-A330-0D711C5D41A8}">
      <dgm:prSet/>
      <dgm:spPr/>
      <dgm:t>
        <a:bodyPr/>
        <a:lstStyle/>
        <a:p>
          <a:endParaRPr lang="en-US"/>
        </a:p>
      </dgm:t>
    </dgm:pt>
    <dgm:pt modelId="{32D44D4E-39BD-4FB6-BB92-1C95DDFBCBEA}" type="sibTrans" cxnId="{46388425-B3F4-407A-A330-0D711C5D41A8}">
      <dgm:prSet phldrT="02" phldr="0"/>
      <dgm:spPr/>
      <dgm:t>
        <a:bodyPr/>
        <a:lstStyle/>
        <a:p>
          <a:r>
            <a:rPr lang="en-US"/>
            <a:t>02</a:t>
          </a:r>
        </a:p>
      </dgm:t>
    </dgm:pt>
    <dgm:pt modelId="{1C61A090-0784-4C25-A49A-68E532E7B514}">
      <dgm:prSet/>
      <dgm:spPr/>
      <dgm:t>
        <a:bodyPr/>
        <a:lstStyle/>
        <a:p>
          <a:r>
            <a:rPr lang="en-US" dirty="0"/>
            <a:t>Confess – Matt. 10:32-33</a:t>
          </a:r>
        </a:p>
      </dgm:t>
    </dgm:pt>
    <dgm:pt modelId="{15371146-727D-4049-9828-D7AF4C1EDC1C}" type="parTrans" cxnId="{5E0B282A-61D0-4929-89E4-6CB184995211}">
      <dgm:prSet/>
      <dgm:spPr/>
      <dgm:t>
        <a:bodyPr/>
        <a:lstStyle/>
        <a:p>
          <a:endParaRPr lang="en-US"/>
        </a:p>
      </dgm:t>
    </dgm:pt>
    <dgm:pt modelId="{3F482009-93B7-4958-A796-1A861EDA0CE7}" type="sibTrans" cxnId="{5E0B282A-61D0-4929-89E4-6CB184995211}">
      <dgm:prSet phldrT="03" phldr="0"/>
      <dgm:spPr/>
      <dgm:t>
        <a:bodyPr/>
        <a:lstStyle/>
        <a:p>
          <a:r>
            <a:rPr lang="en-US"/>
            <a:t>03</a:t>
          </a:r>
        </a:p>
      </dgm:t>
    </dgm:pt>
    <dgm:pt modelId="{E273C696-F486-4C27-8592-9F4B5A47028F}">
      <dgm:prSet/>
      <dgm:spPr/>
      <dgm:t>
        <a:bodyPr/>
        <a:lstStyle/>
        <a:p>
          <a:r>
            <a:rPr lang="en-US" dirty="0"/>
            <a:t>Be Baptized – Mk. 16:16</a:t>
          </a:r>
        </a:p>
      </dgm:t>
    </dgm:pt>
    <dgm:pt modelId="{9EEFF0D4-A9D9-4E0B-B94F-9DDB245C976C}" type="parTrans" cxnId="{ED4FFB0B-D4A4-41D6-809C-7F5B41258F28}">
      <dgm:prSet/>
      <dgm:spPr/>
      <dgm:t>
        <a:bodyPr/>
        <a:lstStyle/>
        <a:p>
          <a:endParaRPr lang="en-US"/>
        </a:p>
      </dgm:t>
    </dgm:pt>
    <dgm:pt modelId="{665307B0-7676-4A5F-8F46-4A0944717042}" type="sibTrans" cxnId="{ED4FFB0B-D4A4-41D6-809C-7F5B41258F28}">
      <dgm:prSet phldrT="04" phldr="0"/>
      <dgm:spPr/>
      <dgm:t>
        <a:bodyPr/>
        <a:lstStyle/>
        <a:p>
          <a:r>
            <a:rPr lang="en-US"/>
            <a:t>04</a:t>
          </a:r>
        </a:p>
      </dgm:t>
    </dgm:pt>
    <dgm:pt modelId="{0F63775E-E3BD-4A6D-A1C7-5A9F040B6DBD}">
      <dgm:prSet/>
      <dgm:spPr/>
      <dgm:t>
        <a:bodyPr/>
        <a:lstStyle/>
        <a:p>
          <a:r>
            <a:rPr lang="en-US" dirty="0"/>
            <a:t>Be Faithful – Rev. 2:10</a:t>
          </a:r>
        </a:p>
      </dgm:t>
    </dgm:pt>
    <dgm:pt modelId="{30B294A1-7276-4D9B-AEFF-45E358E5802A}" type="parTrans" cxnId="{248116A8-98AE-474B-8A4C-6BBDCCD33D97}">
      <dgm:prSet/>
      <dgm:spPr/>
      <dgm:t>
        <a:bodyPr/>
        <a:lstStyle/>
        <a:p>
          <a:endParaRPr lang="en-US"/>
        </a:p>
      </dgm:t>
    </dgm:pt>
    <dgm:pt modelId="{C278F30F-1052-47F2-8F42-0176EC39FDA7}" type="sibTrans" cxnId="{248116A8-98AE-474B-8A4C-6BBDCCD33D97}">
      <dgm:prSet phldrT="05" phldr="0"/>
      <dgm:spPr/>
      <dgm:t>
        <a:bodyPr/>
        <a:lstStyle/>
        <a:p>
          <a:r>
            <a:rPr lang="en-US"/>
            <a:t>05</a:t>
          </a:r>
        </a:p>
      </dgm:t>
    </dgm:pt>
    <dgm:pt modelId="{849A6924-1272-49B5-BA31-8BFD88C718CC}" type="pres">
      <dgm:prSet presAssocID="{5F666B21-A762-4312-81BE-0BE321BF4AA2}" presName="Name0" presStyleCnt="0">
        <dgm:presLayoutVars>
          <dgm:animLvl val="lvl"/>
          <dgm:resizeHandles val="exact"/>
        </dgm:presLayoutVars>
      </dgm:prSet>
      <dgm:spPr/>
    </dgm:pt>
    <dgm:pt modelId="{15F129B9-F459-4D79-B21E-C332A403AEFA}" type="pres">
      <dgm:prSet presAssocID="{4037630C-5585-4515-A3B6-4BBF086FB3EA}" presName="compositeNode" presStyleCnt="0">
        <dgm:presLayoutVars>
          <dgm:bulletEnabled val="1"/>
        </dgm:presLayoutVars>
      </dgm:prSet>
      <dgm:spPr/>
    </dgm:pt>
    <dgm:pt modelId="{D1184BCC-4764-412F-B87D-B79022A34D10}" type="pres">
      <dgm:prSet presAssocID="{4037630C-5585-4515-A3B6-4BBF086FB3EA}" presName="bgRect" presStyleLbl="alignNode1" presStyleIdx="0" presStyleCnt="5"/>
      <dgm:spPr/>
    </dgm:pt>
    <dgm:pt modelId="{9E22CF13-822D-4DA9-9F17-C4AD849CFBE5}" type="pres">
      <dgm:prSet presAssocID="{257D1A08-AF5B-4F7C-AACA-560BC818CD4E}" presName="sibTransNodeRect" presStyleLbl="alignNode1" presStyleIdx="0" presStyleCnt="5">
        <dgm:presLayoutVars>
          <dgm:chMax val="0"/>
          <dgm:bulletEnabled val="1"/>
        </dgm:presLayoutVars>
      </dgm:prSet>
      <dgm:spPr/>
    </dgm:pt>
    <dgm:pt modelId="{AEF291E9-9024-4ACC-B177-F26F4C64B478}" type="pres">
      <dgm:prSet presAssocID="{4037630C-5585-4515-A3B6-4BBF086FB3EA}" presName="nodeRect" presStyleLbl="alignNode1" presStyleIdx="0" presStyleCnt="5">
        <dgm:presLayoutVars>
          <dgm:bulletEnabled val="1"/>
        </dgm:presLayoutVars>
      </dgm:prSet>
      <dgm:spPr/>
    </dgm:pt>
    <dgm:pt modelId="{79E59EF3-EDE0-4EAC-B0EB-040897FBA7AF}" type="pres">
      <dgm:prSet presAssocID="{257D1A08-AF5B-4F7C-AACA-560BC818CD4E}" presName="sibTrans" presStyleCnt="0"/>
      <dgm:spPr/>
    </dgm:pt>
    <dgm:pt modelId="{59E61A4F-201D-42C7-8106-89FEE004D5E9}" type="pres">
      <dgm:prSet presAssocID="{4173D317-908E-4D4A-8F25-4BBBE5AAA4E9}" presName="compositeNode" presStyleCnt="0">
        <dgm:presLayoutVars>
          <dgm:bulletEnabled val="1"/>
        </dgm:presLayoutVars>
      </dgm:prSet>
      <dgm:spPr/>
    </dgm:pt>
    <dgm:pt modelId="{375DBEF6-2A94-40AD-BA70-B3CCCAE3C8CC}" type="pres">
      <dgm:prSet presAssocID="{4173D317-908E-4D4A-8F25-4BBBE5AAA4E9}" presName="bgRect" presStyleLbl="alignNode1" presStyleIdx="1" presStyleCnt="5"/>
      <dgm:spPr/>
    </dgm:pt>
    <dgm:pt modelId="{5944A97A-F95B-4F9A-8FD9-E948156E9733}" type="pres">
      <dgm:prSet presAssocID="{32D44D4E-39BD-4FB6-BB92-1C95DDFBCBEA}" presName="sibTransNodeRect" presStyleLbl="alignNode1" presStyleIdx="1" presStyleCnt="5">
        <dgm:presLayoutVars>
          <dgm:chMax val="0"/>
          <dgm:bulletEnabled val="1"/>
        </dgm:presLayoutVars>
      </dgm:prSet>
      <dgm:spPr/>
    </dgm:pt>
    <dgm:pt modelId="{3CC71DD6-7465-4719-B904-0159133C0131}" type="pres">
      <dgm:prSet presAssocID="{4173D317-908E-4D4A-8F25-4BBBE5AAA4E9}" presName="nodeRect" presStyleLbl="alignNode1" presStyleIdx="1" presStyleCnt="5">
        <dgm:presLayoutVars>
          <dgm:bulletEnabled val="1"/>
        </dgm:presLayoutVars>
      </dgm:prSet>
      <dgm:spPr/>
    </dgm:pt>
    <dgm:pt modelId="{D5F17EC1-EF5C-4575-BB4C-412CD4231017}" type="pres">
      <dgm:prSet presAssocID="{32D44D4E-39BD-4FB6-BB92-1C95DDFBCBEA}" presName="sibTrans" presStyleCnt="0"/>
      <dgm:spPr/>
    </dgm:pt>
    <dgm:pt modelId="{A6E45F98-00F2-49DA-AF12-64D248B6D7D8}" type="pres">
      <dgm:prSet presAssocID="{1C61A090-0784-4C25-A49A-68E532E7B514}" presName="compositeNode" presStyleCnt="0">
        <dgm:presLayoutVars>
          <dgm:bulletEnabled val="1"/>
        </dgm:presLayoutVars>
      </dgm:prSet>
      <dgm:spPr/>
    </dgm:pt>
    <dgm:pt modelId="{1E3478FF-EB43-4B77-80AC-B23D7A3133E3}" type="pres">
      <dgm:prSet presAssocID="{1C61A090-0784-4C25-A49A-68E532E7B514}" presName="bgRect" presStyleLbl="alignNode1" presStyleIdx="2" presStyleCnt="5"/>
      <dgm:spPr/>
    </dgm:pt>
    <dgm:pt modelId="{5B9DE380-F42E-46F7-82C8-81DEC4849A4A}" type="pres">
      <dgm:prSet presAssocID="{3F482009-93B7-4958-A796-1A861EDA0CE7}" presName="sibTransNodeRect" presStyleLbl="alignNode1" presStyleIdx="2" presStyleCnt="5">
        <dgm:presLayoutVars>
          <dgm:chMax val="0"/>
          <dgm:bulletEnabled val="1"/>
        </dgm:presLayoutVars>
      </dgm:prSet>
      <dgm:spPr/>
    </dgm:pt>
    <dgm:pt modelId="{044B03B1-D81D-4766-9F48-E7F7AFA0EC1D}" type="pres">
      <dgm:prSet presAssocID="{1C61A090-0784-4C25-A49A-68E532E7B514}" presName="nodeRect" presStyleLbl="alignNode1" presStyleIdx="2" presStyleCnt="5">
        <dgm:presLayoutVars>
          <dgm:bulletEnabled val="1"/>
        </dgm:presLayoutVars>
      </dgm:prSet>
      <dgm:spPr/>
    </dgm:pt>
    <dgm:pt modelId="{0925D0A0-87E5-4AAD-A9B9-5BE535D7C635}" type="pres">
      <dgm:prSet presAssocID="{3F482009-93B7-4958-A796-1A861EDA0CE7}" presName="sibTrans" presStyleCnt="0"/>
      <dgm:spPr/>
    </dgm:pt>
    <dgm:pt modelId="{06EBFAEE-5E6C-47A9-A639-ED43F7A6F419}" type="pres">
      <dgm:prSet presAssocID="{E273C696-F486-4C27-8592-9F4B5A47028F}" presName="compositeNode" presStyleCnt="0">
        <dgm:presLayoutVars>
          <dgm:bulletEnabled val="1"/>
        </dgm:presLayoutVars>
      </dgm:prSet>
      <dgm:spPr/>
    </dgm:pt>
    <dgm:pt modelId="{EA8A8D40-77E2-4674-A775-35E56A2F9130}" type="pres">
      <dgm:prSet presAssocID="{E273C696-F486-4C27-8592-9F4B5A47028F}" presName="bgRect" presStyleLbl="alignNode1" presStyleIdx="3" presStyleCnt="5"/>
      <dgm:spPr/>
    </dgm:pt>
    <dgm:pt modelId="{4EBAFFE6-E8C8-4EAD-AA75-7FCFA8C197D9}" type="pres">
      <dgm:prSet presAssocID="{665307B0-7676-4A5F-8F46-4A0944717042}" presName="sibTransNodeRect" presStyleLbl="alignNode1" presStyleIdx="3" presStyleCnt="5">
        <dgm:presLayoutVars>
          <dgm:chMax val="0"/>
          <dgm:bulletEnabled val="1"/>
        </dgm:presLayoutVars>
      </dgm:prSet>
      <dgm:spPr/>
    </dgm:pt>
    <dgm:pt modelId="{CF9B92AE-E437-467E-B539-496A72E4E43A}" type="pres">
      <dgm:prSet presAssocID="{E273C696-F486-4C27-8592-9F4B5A47028F}" presName="nodeRect" presStyleLbl="alignNode1" presStyleIdx="3" presStyleCnt="5">
        <dgm:presLayoutVars>
          <dgm:bulletEnabled val="1"/>
        </dgm:presLayoutVars>
      </dgm:prSet>
      <dgm:spPr/>
    </dgm:pt>
    <dgm:pt modelId="{001783B3-5EF2-42DB-8ECD-91EF8DDB8F5A}" type="pres">
      <dgm:prSet presAssocID="{665307B0-7676-4A5F-8F46-4A0944717042}" presName="sibTrans" presStyleCnt="0"/>
      <dgm:spPr/>
    </dgm:pt>
    <dgm:pt modelId="{D4C03B90-A2E2-4E8C-A755-91435562906D}" type="pres">
      <dgm:prSet presAssocID="{0F63775E-E3BD-4A6D-A1C7-5A9F040B6DBD}" presName="compositeNode" presStyleCnt="0">
        <dgm:presLayoutVars>
          <dgm:bulletEnabled val="1"/>
        </dgm:presLayoutVars>
      </dgm:prSet>
      <dgm:spPr/>
    </dgm:pt>
    <dgm:pt modelId="{13B07646-DAC0-48F3-9E41-43D91DA0D383}" type="pres">
      <dgm:prSet presAssocID="{0F63775E-E3BD-4A6D-A1C7-5A9F040B6DBD}" presName="bgRect" presStyleLbl="alignNode1" presStyleIdx="4" presStyleCnt="5"/>
      <dgm:spPr/>
    </dgm:pt>
    <dgm:pt modelId="{1153C8FF-9E84-4278-BF5E-1B3A83072301}" type="pres">
      <dgm:prSet presAssocID="{C278F30F-1052-47F2-8F42-0176EC39FDA7}" presName="sibTransNodeRect" presStyleLbl="alignNode1" presStyleIdx="4" presStyleCnt="5">
        <dgm:presLayoutVars>
          <dgm:chMax val="0"/>
          <dgm:bulletEnabled val="1"/>
        </dgm:presLayoutVars>
      </dgm:prSet>
      <dgm:spPr/>
    </dgm:pt>
    <dgm:pt modelId="{98B5E26A-7776-4DC6-8024-7DD1BD1BE781}" type="pres">
      <dgm:prSet presAssocID="{0F63775E-E3BD-4A6D-A1C7-5A9F040B6DBD}" presName="nodeRect" presStyleLbl="alignNode1" presStyleIdx="4" presStyleCnt="5">
        <dgm:presLayoutVars>
          <dgm:bulletEnabled val="1"/>
        </dgm:presLayoutVars>
      </dgm:prSet>
      <dgm:spPr/>
    </dgm:pt>
  </dgm:ptLst>
  <dgm:cxnLst>
    <dgm:cxn modelId="{166EB106-8B07-4EFE-865C-BC9ABF26BD34}" srcId="{5F666B21-A762-4312-81BE-0BE321BF4AA2}" destId="{4037630C-5585-4515-A3B6-4BBF086FB3EA}" srcOrd="0" destOrd="0" parTransId="{84CE6A11-42F8-4B8C-98AD-F1F25ECBA298}" sibTransId="{257D1A08-AF5B-4F7C-AACA-560BC818CD4E}"/>
    <dgm:cxn modelId="{ED4FFB0B-D4A4-41D6-809C-7F5B41258F28}" srcId="{5F666B21-A762-4312-81BE-0BE321BF4AA2}" destId="{E273C696-F486-4C27-8592-9F4B5A47028F}" srcOrd="3" destOrd="0" parTransId="{9EEFF0D4-A9D9-4E0B-B94F-9DDB245C976C}" sibTransId="{665307B0-7676-4A5F-8F46-4A0944717042}"/>
    <dgm:cxn modelId="{46388425-B3F4-407A-A330-0D711C5D41A8}" srcId="{5F666B21-A762-4312-81BE-0BE321BF4AA2}" destId="{4173D317-908E-4D4A-8F25-4BBBE5AAA4E9}" srcOrd="1" destOrd="0" parTransId="{A47DEDEE-4C0E-4966-9C67-E329CEECDF1C}" sibTransId="{32D44D4E-39BD-4FB6-BB92-1C95DDFBCBEA}"/>
    <dgm:cxn modelId="{21D25226-91FB-4C74-84A7-6ED5A38E60E6}" type="presOf" srcId="{E273C696-F486-4C27-8592-9F4B5A47028F}" destId="{CF9B92AE-E437-467E-B539-496A72E4E43A}" srcOrd="1" destOrd="0" presId="urn:microsoft.com/office/officeart/2016/7/layout/LinearBlockProcessNumbered"/>
    <dgm:cxn modelId="{5E0B282A-61D0-4929-89E4-6CB184995211}" srcId="{5F666B21-A762-4312-81BE-0BE321BF4AA2}" destId="{1C61A090-0784-4C25-A49A-68E532E7B514}" srcOrd="2" destOrd="0" parTransId="{15371146-727D-4049-9828-D7AF4C1EDC1C}" sibTransId="{3F482009-93B7-4958-A796-1A861EDA0CE7}"/>
    <dgm:cxn modelId="{84C6BA5E-EED6-42B3-8EC6-927C31D995FF}" type="presOf" srcId="{4173D317-908E-4D4A-8F25-4BBBE5AAA4E9}" destId="{3CC71DD6-7465-4719-B904-0159133C0131}" srcOrd="1" destOrd="0" presId="urn:microsoft.com/office/officeart/2016/7/layout/LinearBlockProcessNumbered"/>
    <dgm:cxn modelId="{E1289E63-5847-479D-BB37-DC72CE0B7410}" type="presOf" srcId="{665307B0-7676-4A5F-8F46-4A0944717042}" destId="{4EBAFFE6-E8C8-4EAD-AA75-7FCFA8C197D9}" srcOrd="0" destOrd="0" presId="urn:microsoft.com/office/officeart/2016/7/layout/LinearBlockProcessNumbered"/>
    <dgm:cxn modelId="{9713A064-FC87-4B44-8027-4211F147A31F}" type="presOf" srcId="{4037630C-5585-4515-A3B6-4BBF086FB3EA}" destId="{D1184BCC-4764-412F-B87D-B79022A34D10}" srcOrd="0" destOrd="0" presId="urn:microsoft.com/office/officeart/2016/7/layout/LinearBlockProcessNumbered"/>
    <dgm:cxn modelId="{28CA4965-E78C-447D-8BE2-34133266C7D0}" type="presOf" srcId="{3F482009-93B7-4958-A796-1A861EDA0CE7}" destId="{5B9DE380-F42E-46F7-82C8-81DEC4849A4A}" srcOrd="0" destOrd="0" presId="urn:microsoft.com/office/officeart/2016/7/layout/LinearBlockProcessNumbered"/>
    <dgm:cxn modelId="{F3E2C967-789E-4431-A967-D16E86553E2C}" type="presOf" srcId="{E273C696-F486-4C27-8592-9F4B5A47028F}" destId="{EA8A8D40-77E2-4674-A775-35E56A2F9130}" srcOrd="0" destOrd="0" presId="urn:microsoft.com/office/officeart/2016/7/layout/LinearBlockProcessNumbered"/>
    <dgm:cxn modelId="{4ED4496F-4FFD-43EB-935E-3CA6500271D6}" type="presOf" srcId="{4037630C-5585-4515-A3B6-4BBF086FB3EA}" destId="{AEF291E9-9024-4ACC-B177-F26F4C64B478}" srcOrd="1" destOrd="0" presId="urn:microsoft.com/office/officeart/2016/7/layout/LinearBlockProcessNumbered"/>
    <dgm:cxn modelId="{BCCDD473-9553-465D-8F17-F39BC7F895A6}" type="presOf" srcId="{257D1A08-AF5B-4F7C-AACA-560BC818CD4E}" destId="{9E22CF13-822D-4DA9-9F17-C4AD849CFBE5}" srcOrd="0" destOrd="0" presId="urn:microsoft.com/office/officeart/2016/7/layout/LinearBlockProcessNumbered"/>
    <dgm:cxn modelId="{A9A4EB73-80E6-42C2-A8D8-F8BE99713FC2}" type="presOf" srcId="{0F63775E-E3BD-4A6D-A1C7-5A9F040B6DBD}" destId="{13B07646-DAC0-48F3-9E41-43D91DA0D383}" srcOrd="0" destOrd="0" presId="urn:microsoft.com/office/officeart/2016/7/layout/LinearBlockProcessNumbered"/>
    <dgm:cxn modelId="{254D6A7C-C10E-45D6-ADF4-4FBD29E4F03B}" type="presOf" srcId="{32D44D4E-39BD-4FB6-BB92-1C95DDFBCBEA}" destId="{5944A97A-F95B-4F9A-8FD9-E948156E9733}" srcOrd="0" destOrd="0" presId="urn:microsoft.com/office/officeart/2016/7/layout/LinearBlockProcessNumbered"/>
    <dgm:cxn modelId="{02837297-4D79-441B-A43D-F9B39930AF88}" type="presOf" srcId="{0F63775E-E3BD-4A6D-A1C7-5A9F040B6DBD}" destId="{98B5E26A-7776-4DC6-8024-7DD1BD1BE781}" srcOrd="1" destOrd="0" presId="urn:microsoft.com/office/officeart/2016/7/layout/LinearBlockProcessNumbered"/>
    <dgm:cxn modelId="{64BFDA9E-FCB8-44D1-AC96-DCD0F0663B7E}" type="presOf" srcId="{5F666B21-A762-4312-81BE-0BE321BF4AA2}" destId="{849A6924-1272-49B5-BA31-8BFD88C718CC}" srcOrd="0" destOrd="0" presId="urn:microsoft.com/office/officeart/2016/7/layout/LinearBlockProcessNumbered"/>
    <dgm:cxn modelId="{2F7AF5A1-3F98-494D-948B-E36DC37A4747}" type="presOf" srcId="{1C61A090-0784-4C25-A49A-68E532E7B514}" destId="{044B03B1-D81D-4766-9F48-E7F7AFA0EC1D}" srcOrd="1" destOrd="0" presId="urn:microsoft.com/office/officeart/2016/7/layout/LinearBlockProcessNumbered"/>
    <dgm:cxn modelId="{248116A8-98AE-474B-8A4C-6BBDCCD33D97}" srcId="{5F666B21-A762-4312-81BE-0BE321BF4AA2}" destId="{0F63775E-E3BD-4A6D-A1C7-5A9F040B6DBD}" srcOrd="4" destOrd="0" parTransId="{30B294A1-7276-4D9B-AEFF-45E358E5802A}" sibTransId="{C278F30F-1052-47F2-8F42-0176EC39FDA7}"/>
    <dgm:cxn modelId="{B0E78FC2-4C94-476D-96C4-541577A617C5}" type="presOf" srcId="{C278F30F-1052-47F2-8F42-0176EC39FDA7}" destId="{1153C8FF-9E84-4278-BF5E-1B3A83072301}" srcOrd="0" destOrd="0" presId="urn:microsoft.com/office/officeart/2016/7/layout/LinearBlockProcessNumbered"/>
    <dgm:cxn modelId="{3252AED0-EF5B-4D41-BCCF-FE560D276946}" type="presOf" srcId="{1C61A090-0784-4C25-A49A-68E532E7B514}" destId="{1E3478FF-EB43-4B77-80AC-B23D7A3133E3}" srcOrd="0" destOrd="0" presId="urn:microsoft.com/office/officeart/2016/7/layout/LinearBlockProcessNumbered"/>
    <dgm:cxn modelId="{DB09ACEE-38FD-4178-841B-AED29529DABB}" type="presOf" srcId="{4173D317-908E-4D4A-8F25-4BBBE5AAA4E9}" destId="{375DBEF6-2A94-40AD-BA70-B3CCCAE3C8CC}" srcOrd="0" destOrd="0" presId="urn:microsoft.com/office/officeart/2016/7/layout/LinearBlockProcessNumbered"/>
    <dgm:cxn modelId="{081E1D12-C2D6-402C-BB0C-045322A64F56}" type="presParOf" srcId="{849A6924-1272-49B5-BA31-8BFD88C718CC}" destId="{15F129B9-F459-4D79-B21E-C332A403AEFA}" srcOrd="0" destOrd="0" presId="urn:microsoft.com/office/officeart/2016/7/layout/LinearBlockProcessNumbered"/>
    <dgm:cxn modelId="{3A6ABD9C-4C09-4581-8537-0701EB9E4933}" type="presParOf" srcId="{15F129B9-F459-4D79-B21E-C332A403AEFA}" destId="{D1184BCC-4764-412F-B87D-B79022A34D10}" srcOrd="0" destOrd="0" presId="urn:microsoft.com/office/officeart/2016/7/layout/LinearBlockProcessNumbered"/>
    <dgm:cxn modelId="{C4D4F230-52E4-43B7-91F1-110DF1444AE8}" type="presParOf" srcId="{15F129B9-F459-4D79-B21E-C332A403AEFA}" destId="{9E22CF13-822D-4DA9-9F17-C4AD849CFBE5}" srcOrd="1" destOrd="0" presId="urn:microsoft.com/office/officeart/2016/7/layout/LinearBlockProcessNumbered"/>
    <dgm:cxn modelId="{51A461F5-02FF-4695-8E40-534B379B567C}" type="presParOf" srcId="{15F129B9-F459-4D79-B21E-C332A403AEFA}" destId="{AEF291E9-9024-4ACC-B177-F26F4C64B478}" srcOrd="2" destOrd="0" presId="urn:microsoft.com/office/officeart/2016/7/layout/LinearBlockProcessNumbered"/>
    <dgm:cxn modelId="{D55463D7-0E96-4D89-90F2-7301CAF75259}" type="presParOf" srcId="{849A6924-1272-49B5-BA31-8BFD88C718CC}" destId="{79E59EF3-EDE0-4EAC-B0EB-040897FBA7AF}" srcOrd="1" destOrd="0" presId="urn:microsoft.com/office/officeart/2016/7/layout/LinearBlockProcessNumbered"/>
    <dgm:cxn modelId="{FCCE9575-9375-4ED5-9A66-ED7FFADBF794}" type="presParOf" srcId="{849A6924-1272-49B5-BA31-8BFD88C718CC}" destId="{59E61A4F-201D-42C7-8106-89FEE004D5E9}" srcOrd="2" destOrd="0" presId="urn:microsoft.com/office/officeart/2016/7/layout/LinearBlockProcessNumbered"/>
    <dgm:cxn modelId="{AE4F958B-6BD8-45B8-A390-8EE07A6413C7}" type="presParOf" srcId="{59E61A4F-201D-42C7-8106-89FEE004D5E9}" destId="{375DBEF6-2A94-40AD-BA70-B3CCCAE3C8CC}" srcOrd="0" destOrd="0" presId="urn:microsoft.com/office/officeart/2016/7/layout/LinearBlockProcessNumbered"/>
    <dgm:cxn modelId="{5CE6F2AC-FD41-40E8-8C30-57FB1888F8C5}" type="presParOf" srcId="{59E61A4F-201D-42C7-8106-89FEE004D5E9}" destId="{5944A97A-F95B-4F9A-8FD9-E948156E9733}" srcOrd="1" destOrd="0" presId="urn:microsoft.com/office/officeart/2016/7/layout/LinearBlockProcessNumbered"/>
    <dgm:cxn modelId="{14B8C80A-ADDC-40F1-8D7F-64CA9CF22219}" type="presParOf" srcId="{59E61A4F-201D-42C7-8106-89FEE004D5E9}" destId="{3CC71DD6-7465-4719-B904-0159133C0131}" srcOrd="2" destOrd="0" presId="urn:microsoft.com/office/officeart/2016/7/layout/LinearBlockProcessNumbered"/>
    <dgm:cxn modelId="{C6AD58E9-B234-432D-A602-1CF84C5F563F}" type="presParOf" srcId="{849A6924-1272-49B5-BA31-8BFD88C718CC}" destId="{D5F17EC1-EF5C-4575-BB4C-412CD4231017}" srcOrd="3" destOrd="0" presId="urn:microsoft.com/office/officeart/2016/7/layout/LinearBlockProcessNumbered"/>
    <dgm:cxn modelId="{D83DBBD6-3E33-4E69-8CB1-39F41620C5DA}" type="presParOf" srcId="{849A6924-1272-49B5-BA31-8BFD88C718CC}" destId="{A6E45F98-00F2-49DA-AF12-64D248B6D7D8}" srcOrd="4" destOrd="0" presId="urn:microsoft.com/office/officeart/2016/7/layout/LinearBlockProcessNumbered"/>
    <dgm:cxn modelId="{56AB7E23-520F-4373-A8C9-2A6FD99E4B0D}" type="presParOf" srcId="{A6E45F98-00F2-49DA-AF12-64D248B6D7D8}" destId="{1E3478FF-EB43-4B77-80AC-B23D7A3133E3}" srcOrd="0" destOrd="0" presId="urn:microsoft.com/office/officeart/2016/7/layout/LinearBlockProcessNumbered"/>
    <dgm:cxn modelId="{A42DA390-E6AA-477F-A8DC-980A5F0FCE00}" type="presParOf" srcId="{A6E45F98-00F2-49DA-AF12-64D248B6D7D8}" destId="{5B9DE380-F42E-46F7-82C8-81DEC4849A4A}" srcOrd="1" destOrd="0" presId="urn:microsoft.com/office/officeart/2016/7/layout/LinearBlockProcessNumbered"/>
    <dgm:cxn modelId="{DFE037DD-DA0C-43DC-82FE-CF4355C9EA1A}" type="presParOf" srcId="{A6E45F98-00F2-49DA-AF12-64D248B6D7D8}" destId="{044B03B1-D81D-4766-9F48-E7F7AFA0EC1D}" srcOrd="2" destOrd="0" presId="urn:microsoft.com/office/officeart/2016/7/layout/LinearBlockProcessNumbered"/>
    <dgm:cxn modelId="{9EB59E35-89FC-476F-B26C-455A0E5B77EE}" type="presParOf" srcId="{849A6924-1272-49B5-BA31-8BFD88C718CC}" destId="{0925D0A0-87E5-4AAD-A9B9-5BE535D7C635}" srcOrd="5" destOrd="0" presId="urn:microsoft.com/office/officeart/2016/7/layout/LinearBlockProcessNumbered"/>
    <dgm:cxn modelId="{2D98BAE3-1152-42C1-A3A8-670924DBD70A}" type="presParOf" srcId="{849A6924-1272-49B5-BA31-8BFD88C718CC}" destId="{06EBFAEE-5E6C-47A9-A639-ED43F7A6F419}" srcOrd="6" destOrd="0" presId="urn:microsoft.com/office/officeart/2016/7/layout/LinearBlockProcessNumbered"/>
    <dgm:cxn modelId="{3A886828-DF55-4F73-AFC2-CB772A1A5EDE}" type="presParOf" srcId="{06EBFAEE-5E6C-47A9-A639-ED43F7A6F419}" destId="{EA8A8D40-77E2-4674-A775-35E56A2F9130}" srcOrd="0" destOrd="0" presId="urn:microsoft.com/office/officeart/2016/7/layout/LinearBlockProcessNumbered"/>
    <dgm:cxn modelId="{77D7337B-AC83-4641-B638-3A34BB734CE2}" type="presParOf" srcId="{06EBFAEE-5E6C-47A9-A639-ED43F7A6F419}" destId="{4EBAFFE6-E8C8-4EAD-AA75-7FCFA8C197D9}" srcOrd="1" destOrd="0" presId="urn:microsoft.com/office/officeart/2016/7/layout/LinearBlockProcessNumbered"/>
    <dgm:cxn modelId="{21DA028E-9AC7-4A89-AD90-A4EE8BA1BB63}" type="presParOf" srcId="{06EBFAEE-5E6C-47A9-A639-ED43F7A6F419}" destId="{CF9B92AE-E437-467E-B539-496A72E4E43A}" srcOrd="2" destOrd="0" presId="urn:microsoft.com/office/officeart/2016/7/layout/LinearBlockProcessNumbered"/>
    <dgm:cxn modelId="{9F75A0D8-3F2A-4DF9-9C1B-1A802BDD018D}" type="presParOf" srcId="{849A6924-1272-49B5-BA31-8BFD88C718CC}" destId="{001783B3-5EF2-42DB-8ECD-91EF8DDB8F5A}" srcOrd="7" destOrd="0" presId="urn:microsoft.com/office/officeart/2016/7/layout/LinearBlockProcessNumbered"/>
    <dgm:cxn modelId="{CFCE0C38-0864-4D2E-ABBB-AF92D2EC47F8}" type="presParOf" srcId="{849A6924-1272-49B5-BA31-8BFD88C718CC}" destId="{D4C03B90-A2E2-4E8C-A755-91435562906D}" srcOrd="8" destOrd="0" presId="urn:microsoft.com/office/officeart/2016/7/layout/LinearBlockProcessNumbered"/>
    <dgm:cxn modelId="{E163641D-BDCA-46F2-80D2-5F912226AFAA}" type="presParOf" srcId="{D4C03B90-A2E2-4E8C-A755-91435562906D}" destId="{13B07646-DAC0-48F3-9E41-43D91DA0D383}" srcOrd="0" destOrd="0" presId="urn:microsoft.com/office/officeart/2016/7/layout/LinearBlockProcessNumbered"/>
    <dgm:cxn modelId="{C4BB8413-5962-41CA-B1C8-29E243BE97CE}" type="presParOf" srcId="{D4C03B90-A2E2-4E8C-A755-91435562906D}" destId="{1153C8FF-9E84-4278-BF5E-1B3A83072301}" srcOrd="1" destOrd="0" presId="urn:microsoft.com/office/officeart/2016/7/layout/LinearBlockProcessNumbered"/>
    <dgm:cxn modelId="{B4A58ABB-86C9-4C7C-8F5C-996A8DF733FC}" type="presParOf" srcId="{D4C03B90-A2E2-4E8C-A755-91435562906D}" destId="{98B5E26A-7776-4DC6-8024-7DD1BD1BE781}"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84BCC-4764-412F-B87D-B79022A34D10}">
      <dsp:nvSpPr>
        <dsp:cNvPr id="0" name=""/>
        <dsp:cNvSpPr/>
      </dsp:nvSpPr>
      <dsp:spPr>
        <a:xfrm>
          <a:off x="6553"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Believe – Jn. 8:24</a:t>
          </a:r>
        </a:p>
      </dsp:txBody>
      <dsp:txXfrm>
        <a:off x="6553" y="1359905"/>
        <a:ext cx="2048753" cy="1475102"/>
      </dsp:txXfrm>
    </dsp:sp>
    <dsp:sp modelId="{9E22CF13-822D-4DA9-9F17-C4AD849CFBE5}">
      <dsp:nvSpPr>
        <dsp:cNvPr id="0" name=""/>
        <dsp:cNvSpPr/>
      </dsp:nvSpPr>
      <dsp:spPr>
        <a:xfrm>
          <a:off x="6553"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01</a:t>
          </a:r>
        </a:p>
      </dsp:txBody>
      <dsp:txXfrm>
        <a:off x="6553" y="376504"/>
        <a:ext cx="2048753" cy="983401"/>
      </dsp:txXfrm>
    </dsp:sp>
    <dsp:sp modelId="{375DBEF6-2A94-40AD-BA70-B3CCCAE3C8CC}">
      <dsp:nvSpPr>
        <dsp:cNvPr id="0" name=""/>
        <dsp:cNvSpPr/>
      </dsp:nvSpPr>
      <dsp:spPr>
        <a:xfrm>
          <a:off x="2219207"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Repent – Lk. 13:3</a:t>
          </a:r>
        </a:p>
      </dsp:txBody>
      <dsp:txXfrm>
        <a:off x="2219207" y="1359905"/>
        <a:ext cx="2048753" cy="1475102"/>
      </dsp:txXfrm>
    </dsp:sp>
    <dsp:sp modelId="{5944A97A-F95B-4F9A-8FD9-E948156E9733}">
      <dsp:nvSpPr>
        <dsp:cNvPr id="0" name=""/>
        <dsp:cNvSpPr/>
      </dsp:nvSpPr>
      <dsp:spPr>
        <a:xfrm>
          <a:off x="2219207"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02</a:t>
          </a:r>
        </a:p>
      </dsp:txBody>
      <dsp:txXfrm>
        <a:off x="2219207" y="376504"/>
        <a:ext cx="2048753" cy="983401"/>
      </dsp:txXfrm>
    </dsp:sp>
    <dsp:sp modelId="{1E3478FF-EB43-4B77-80AC-B23D7A3133E3}">
      <dsp:nvSpPr>
        <dsp:cNvPr id="0" name=""/>
        <dsp:cNvSpPr/>
      </dsp:nvSpPr>
      <dsp:spPr>
        <a:xfrm>
          <a:off x="4431860"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Confess – Matt. 10:32-33</a:t>
          </a:r>
        </a:p>
      </dsp:txBody>
      <dsp:txXfrm>
        <a:off x="4431860" y="1359905"/>
        <a:ext cx="2048753" cy="1475102"/>
      </dsp:txXfrm>
    </dsp:sp>
    <dsp:sp modelId="{5B9DE380-F42E-46F7-82C8-81DEC4849A4A}">
      <dsp:nvSpPr>
        <dsp:cNvPr id="0" name=""/>
        <dsp:cNvSpPr/>
      </dsp:nvSpPr>
      <dsp:spPr>
        <a:xfrm>
          <a:off x="4431860"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03</a:t>
          </a:r>
        </a:p>
      </dsp:txBody>
      <dsp:txXfrm>
        <a:off x="4431860" y="376504"/>
        <a:ext cx="2048753" cy="983401"/>
      </dsp:txXfrm>
    </dsp:sp>
    <dsp:sp modelId="{EA8A8D40-77E2-4674-A775-35E56A2F9130}">
      <dsp:nvSpPr>
        <dsp:cNvPr id="0" name=""/>
        <dsp:cNvSpPr/>
      </dsp:nvSpPr>
      <dsp:spPr>
        <a:xfrm>
          <a:off x="6644514"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Be Baptized – Mk. 16:16</a:t>
          </a:r>
        </a:p>
      </dsp:txBody>
      <dsp:txXfrm>
        <a:off x="6644514" y="1359905"/>
        <a:ext cx="2048753" cy="1475102"/>
      </dsp:txXfrm>
    </dsp:sp>
    <dsp:sp modelId="{4EBAFFE6-E8C8-4EAD-AA75-7FCFA8C197D9}">
      <dsp:nvSpPr>
        <dsp:cNvPr id="0" name=""/>
        <dsp:cNvSpPr/>
      </dsp:nvSpPr>
      <dsp:spPr>
        <a:xfrm>
          <a:off x="6644514"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04</a:t>
          </a:r>
        </a:p>
      </dsp:txBody>
      <dsp:txXfrm>
        <a:off x="6644514" y="376504"/>
        <a:ext cx="2048753" cy="983401"/>
      </dsp:txXfrm>
    </dsp:sp>
    <dsp:sp modelId="{13B07646-DAC0-48F3-9E41-43D91DA0D383}">
      <dsp:nvSpPr>
        <dsp:cNvPr id="0" name=""/>
        <dsp:cNvSpPr/>
      </dsp:nvSpPr>
      <dsp:spPr>
        <a:xfrm>
          <a:off x="8857167" y="376504"/>
          <a:ext cx="2048753" cy="24585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371" tIns="0" rIns="202371" bIns="330200" numCol="1" spcCol="1270" anchor="t" anchorCtr="0">
          <a:noAutofit/>
        </a:bodyPr>
        <a:lstStyle/>
        <a:p>
          <a:pPr marL="0" lvl="0" indent="0" algn="l" defTabSz="1155700">
            <a:lnSpc>
              <a:spcPct val="90000"/>
            </a:lnSpc>
            <a:spcBef>
              <a:spcPct val="0"/>
            </a:spcBef>
            <a:spcAft>
              <a:spcPct val="35000"/>
            </a:spcAft>
            <a:buNone/>
          </a:pPr>
          <a:r>
            <a:rPr lang="en-US" sz="2600" kern="1200" dirty="0"/>
            <a:t>Be Faithful – Rev. 2:10</a:t>
          </a:r>
        </a:p>
      </dsp:txBody>
      <dsp:txXfrm>
        <a:off x="8857167" y="1359905"/>
        <a:ext cx="2048753" cy="1475102"/>
      </dsp:txXfrm>
    </dsp:sp>
    <dsp:sp modelId="{1153C8FF-9E84-4278-BF5E-1B3A83072301}">
      <dsp:nvSpPr>
        <dsp:cNvPr id="0" name=""/>
        <dsp:cNvSpPr/>
      </dsp:nvSpPr>
      <dsp:spPr>
        <a:xfrm>
          <a:off x="8857167" y="376504"/>
          <a:ext cx="2048753" cy="983401"/>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371" tIns="165100" rIns="202371" bIns="165100" numCol="1" spcCol="1270" anchor="ctr" anchorCtr="0">
          <a:noAutofit/>
        </a:bodyPr>
        <a:lstStyle/>
        <a:p>
          <a:pPr marL="0" lvl="0" indent="0" algn="l" defTabSz="2178050">
            <a:lnSpc>
              <a:spcPct val="90000"/>
            </a:lnSpc>
            <a:spcBef>
              <a:spcPct val="0"/>
            </a:spcBef>
            <a:spcAft>
              <a:spcPct val="35000"/>
            </a:spcAft>
            <a:buNone/>
          </a:pPr>
          <a:r>
            <a:rPr lang="en-US" sz="4900" kern="1200"/>
            <a:t>05</a:t>
          </a:r>
        </a:p>
      </dsp:txBody>
      <dsp:txXfrm>
        <a:off x="8857167" y="376504"/>
        <a:ext cx="2048753" cy="98340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049FF1A2-A4B4-4172-B80F-E83842140C1A}" type="datetimeFigureOut">
              <a:rPr lang="en-US" smtClean="0"/>
              <a:t>4/29/2018</a:t>
            </a:fld>
            <a:endParaRPr lang="en-US"/>
          </a:p>
        </p:txBody>
      </p:sp>
      <p:sp>
        <p:nvSpPr>
          <p:cNvPr id="4" name="Slide Image Placeholder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682B2A0E-A2EC-4CB8-ADAD-CFE4C913E408}" type="slidenum">
              <a:rPr lang="en-US" smtClean="0"/>
              <a:t>‹#›</a:t>
            </a:fld>
            <a:endParaRPr lang="en-US"/>
          </a:p>
        </p:txBody>
      </p:sp>
    </p:spTree>
    <p:extLst>
      <p:ext uri="{BB962C8B-B14F-4D97-AF65-F5344CB8AC3E}">
        <p14:creationId xmlns:p14="http://schemas.microsoft.com/office/powerpoint/2010/main" val="326561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2B2A0E-A2EC-4CB8-ADAD-CFE4C913E4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290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pPr eaLnBrk="1" hangingPunct="1">
              <a:lnSpc>
                <a:spcPct val="80000"/>
              </a:lnSpc>
              <a:buFontTx/>
              <a:buNone/>
              <a:defRPr/>
            </a:pPr>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4</a:t>
            </a:fld>
            <a:endParaRPr lang="en-US"/>
          </a:p>
        </p:txBody>
      </p:sp>
    </p:spTree>
    <p:extLst>
      <p:ext uri="{BB962C8B-B14F-4D97-AF65-F5344CB8AC3E}">
        <p14:creationId xmlns:p14="http://schemas.microsoft.com/office/powerpoint/2010/main" val="748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pPr eaLnBrk="1" hangingPunct="1">
              <a:lnSpc>
                <a:spcPct val="80000"/>
              </a:lnSpc>
              <a:buFontTx/>
              <a:buNone/>
              <a:defRPr/>
            </a:pPr>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5</a:t>
            </a:fld>
            <a:endParaRPr lang="en-US"/>
          </a:p>
        </p:txBody>
      </p:sp>
    </p:spTree>
    <p:extLst>
      <p:ext uri="{BB962C8B-B14F-4D97-AF65-F5344CB8AC3E}">
        <p14:creationId xmlns:p14="http://schemas.microsoft.com/office/powerpoint/2010/main" val="7480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6</a:t>
            </a:fld>
            <a:endParaRPr lang="en-US"/>
          </a:p>
        </p:txBody>
      </p:sp>
    </p:spTree>
    <p:extLst>
      <p:ext uri="{BB962C8B-B14F-4D97-AF65-F5344CB8AC3E}">
        <p14:creationId xmlns:p14="http://schemas.microsoft.com/office/powerpoint/2010/main" val="99325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7</a:t>
            </a:fld>
            <a:endParaRPr lang="en-US"/>
          </a:p>
        </p:txBody>
      </p:sp>
    </p:spTree>
    <p:extLst>
      <p:ext uri="{BB962C8B-B14F-4D97-AF65-F5344CB8AC3E}">
        <p14:creationId xmlns:p14="http://schemas.microsoft.com/office/powerpoint/2010/main" val="206317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A9934599-65A1-4935-A948-13937C834129}" type="slidenum">
              <a:rPr lang="en-US">
                <a:solidFill>
                  <a:prstClr val="black"/>
                </a:solidFill>
                <a:latin typeface="Calibri"/>
              </a:rPr>
              <a:pPr algn="r" rtl="0"/>
              <a:t>8</a:t>
            </a:fld>
            <a:endParaRPr lang="en-US" dirty="0">
              <a:solidFill>
                <a:prstClr val="black"/>
              </a:solidFill>
              <a:latin typeface="Calibri"/>
            </a:endParaRPr>
          </a:p>
        </p:txBody>
      </p:sp>
      <p:sp>
        <p:nvSpPr>
          <p:cNvPr id="5" name="Date Placeholder 4"/>
          <p:cNvSpPr>
            <a:spLocks noGrp="1"/>
          </p:cNvSpPr>
          <p:nvPr>
            <p:ph type="dt" idx="11"/>
          </p:nvPr>
        </p:nvSpPr>
        <p:spPr/>
        <p:txBody>
          <a:bodyPr/>
          <a:lstStyle/>
          <a:p>
            <a:r>
              <a:rPr lang="en-US"/>
              <a:t>Wallace, Steven J.</a:t>
            </a:r>
          </a:p>
        </p:txBody>
      </p:sp>
      <p:sp>
        <p:nvSpPr>
          <p:cNvPr id="6" name="Footer Placeholder 5"/>
          <p:cNvSpPr>
            <a:spLocks noGrp="1"/>
          </p:cNvSpPr>
          <p:nvPr>
            <p:ph type="ftr" sz="quarter" idx="12"/>
          </p:nvPr>
        </p:nvSpPr>
        <p:spPr/>
        <p:txBody>
          <a:bodyPr/>
          <a:lstStyle/>
          <a:p>
            <a:r>
              <a:rPr lang="en-US"/>
              <a:t>www.revelationandcreation.com</a:t>
            </a:r>
          </a:p>
        </p:txBody>
      </p:sp>
      <p:sp>
        <p:nvSpPr>
          <p:cNvPr id="7" name="Header Placeholder 6"/>
          <p:cNvSpPr>
            <a:spLocks noGrp="1"/>
          </p:cNvSpPr>
          <p:nvPr>
            <p:ph type="hdr" sz="quarter" idx="13"/>
          </p:nvPr>
        </p:nvSpPr>
        <p:spPr/>
        <p:txBody>
          <a:bodyPr/>
          <a:lstStyle/>
          <a:p>
            <a:r>
              <a:rPr lang="en-US"/>
              <a:t>Why I Believe In Creation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9</a:t>
            </a:fld>
            <a:endParaRPr lang="en-US"/>
          </a:p>
        </p:txBody>
      </p:sp>
    </p:spTree>
    <p:extLst>
      <p:ext uri="{BB962C8B-B14F-4D97-AF65-F5344CB8AC3E}">
        <p14:creationId xmlns:p14="http://schemas.microsoft.com/office/powerpoint/2010/main" val="214991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10</a:t>
            </a:fld>
            <a:endParaRPr lang="en-US"/>
          </a:p>
        </p:txBody>
      </p:sp>
    </p:spTree>
    <p:extLst>
      <p:ext uri="{BB962C8B-B14F-4D97-AF65-F5344CB8AC3E}">
        <p14:creationId xmlns:p14="http://schemas.microsoft.com/office/powerpoint/2010/main" val="237583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2B2A0E-A2EC-4CB8-ADAD-CFE4C913E408}" type="slidenum">
              <a:rPr lang="en-US" smtClean="0"/>
              <a:t>11</a:t>
            </a:fld>
            <a:endParaRPr lang="en-US"/>
          </a:p>
        </p:txBody>
      </p:sp>
    </p:spTree>
    <p:extLst>
      <p:ext uri="{BB962C8B-B14F-4D97-AF65-F5344CB8AC3E}">
        <p14:creationId xmlns:p14="http://schemas.microsoft.com/office/powerpoint/2010/main" val="426742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59DA1B-ABF9-4F06-8938-904095D2507A}" type="slidenum">
              <a:rPr lang="en-US" smtClean="0"/>
              <a:pPr>
                <a:defRPr/>
              </a:pPr>
              <a:t>‹#›</a:t>
            </a:fld>
            <a:endParaRPr lang="en-US"/>
          </a:p>
        </p:txBody>
      </p:sp>
    </p:spTree>
    <p:extLst>
      <p:ext uri="{BB962C8B-B14F-4D97-AF65-F5344CB8AC3E}">
        <p14:creationId xmlns:p14="http://schemas.microsoft.com/office/powerpoint/2010/main" val="376038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50586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5366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5663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58664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4145233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235404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4D5C05-2D1E-49AD-8A76-B395129A8381}" type="slidenum">
              <a:rPr lang="en-US" smtClean="0"/>
              <a:pPr>
                <a:defRPr/>
              </a:pPr>
              <a:t>‹#›</a:t>
            </a:fld>
            <a:endParaRPr lang="en-US"/>
          </a:p>
        </p:txBody>
      </p:sp>
    </p:spTree>
    <p:extLst>
      <p:ext uri="{BB962C8B-B14F-4D97-AF65-F5344CB8AC3E}">
        <p14:creationId xmlns:p14="http://schemas.microsoft.com/office/powerpoint/2010/main" val="1393479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0BBAA4-4F3F-44D1-9683-CB2102AD8A51}" type="slidenum">
              <a:rPr lang="en-US" smtClean="0"/>
              <a:pPr>
                <a:defRPr/>
              </a:pPr>
              <a:t>‹#›</a:t>
            </a:fld>
            <a:endParaRPr lang="en-US"/>
          </a:p>
        </p:txBody>
      </p:sp>
    </p:spTree>
    <p:extLst>
      <p:ext uri="{BB962C8B-B14F-4D97-AF65-F5344CB8AC3E}">
        <p14:creationId xmlns:p14="http://schemas.microsoft.com/office/powerpoint/2010/main" val="92884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51DDC7-271C-42AA-9FDF-075721E7747C}" type="slidenum">
              <a:rPr lang="en-US" smtClean="0"/>
              <a:pPr>
                <a:defRPr/>
              </a:pPr>
              <a:t>‹#›</a:t>
            </a:fld>
            <a:endParaRPr lang="en-US"/>
          </a:p>
        </p:txBody>
      </p:sp>
    </p:spTree>
    <p:extLst>
      <p:ext uri="{BB962C8B-B14F-4D97-AF65-F5344CB8AC3E}">
        <p14:creationId xmlns:p14="http://schemas.microsoft.com/office/powerpoint/2010/main" val="1051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B8565F-F458-44A3-ABCE-9DC3E4B51729}" type="slidenum">
              <a:rPr lang="en-US" smtClean="0"/>
              <a:pPr>
                <a:defRPr/>
              </a:pPr>
              <a:t>‹#›</a:t>
            </a:fld>
            <a:endParaRPr lang="en-US"/>
          </a:p>
        </p:txBody>
      </p:sp>
    </p:spTree>
    <p:extLst>
      <p:ext uri="{BB962C8B-B14F-4D97-AF65-F5344CB8AC3E}">
        <p14:creationId xmlns:p14="http://schemas.microsoft.com/office/powerpoint/2010/main" val="249118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8710DC9-158F-4289-AE6D-480D8E7310C4}" type="slidenum">
              <a:rPr lang="en-US" smtClean="0"/>
              <a:pPr>
                <a:defRPr/>
              </a:pPr>
              <a:t>‹#›</a:t>
            </a:fld>
            <a:endParaRPr lang="en-US"/>
          </a:p>
        </p:txBody>
      </p:sp>
    </p:spTree>
    <p:extLst>
      <p:ext uri="{BB962C8B-B14F-4D97-AF65-F5344CB8AC3E}">
        <p14:creationId xmlns:p14="http://schemas.microsoft.com/office/powerpoint/2010/main" val="4402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B78B0BA-C668-466D-AC01-FBE606CC3123}" type="slidenum">
              <a:rPr lang="en-US" smtClean="0"/>
              <a:pPr>
                <a:defRPr/>
              </a:pPr>
              <a:t>‹#›</a:t>
            </a:fld>
            <a:endParaRPr lang="en-US"/>
          </a:p>
        </p:txBody>
      </p:sp>
    </p:spTree>
    <p:extLst>
      <p:ext uri="{BB962C8B-B14F-4D97-AF65-F5344CB8AC3E}">
        <p14:creationId xmlns:p14="http://schemas.microsoft.com/office/powerpoint/2010/main" val="232183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D3612C2-8CE2-4C01-800F-706E605CBCD5}" type="slidenum">
              <a:rPr lang="en-US" smtClean="0"/>
              <a:pPr>
                <a:defRPr/>
              </a:pPr>
              <a:t>‹#›</a:t>
            </a:fld>
            <a:endParaRPr lang="en-US"/>
          </a:p>
        </p:txBody>
      </p:sp>
    </p:spTree>
    <p:extLst>
      <p:ext uri="{BB962C8B-B14F-4D97-AF65-F5344CB8AC3E}">
        <p14:creationId xmlns:p14="http://schemas.microsoft.com/office/powerpoint/2010/main" val="16961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237E91-BC0D-4B9A-8242-B590881C1FCB}" type="slidenum">
              <a:rPr lang="en-US" smtClean="0"/>
              <a:pPr>
                <a:defRPr/>
              </a:pPr>
              <a:t>‹#›</a:t>
            </a:fld>
            <a:endParaRPr lang="en-US"/>
          </a:p>
        </p:txBody>
      </p:sp>
    </p:spTree>
    <p:extLst>
      <p:ext uri="{BB962C8B-B14F-4D97-AF65-F5344CB8AC3E}">
        <p14:creationId xmlns:p14="http://schemas.microsoft.com/office/powerpoint/2010/main" val="179582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F923F1-DBC7-47A8-A6A3-7159E90D1355}" type="slidenum">
              <a:rPr lang="en-US" smtClean="0"/>
              <a:pPr>
                <a:defRPr/>
              </a:pPr>
              <a:t>‹#›</a:t>
            </a:fld>
            <a:endParaRPr lang="en-US"/>
          </a:p>
        </p:txBody>
      </p:sp>
    </p:spTree>
    <p:extLst>
      <p:ext uri="{BB962C8B-B14F-4D97-AF65-F5344CB8AC3E}">
        <p14:creationId xmlns:p14="http://schemas.microsoft.com/office/powerpoint/2010/main" val="310895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DAA452-A303-48EC-B41E-3312F62A525B}" type="slidenum">
              <a:rPr lang="en-US" smtClean="0"/>
              <a:pPr>
                <a:defRPr/>
              </a:pPr>
              <a:t>‹#›</a:t>
            </a:fld>
            <a:endParaRPr lang="en-US"/>
          </a:p>
        </p:txBody>
      </p:sp>
    </p:spTree>
    <p:extLst>
      <p:ext uri="{BB962C8B-B14F-4D97-AF65-F5344CB8AC3E}">
        <p14:creationId xmlns:p14="http://schemas.microsoft.com/office/powerpoint/2010/main" val="144784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583DCCB-21CB-48D6-AA57-DA265EE173AE}" type="slidenum">
              <a:rPr lang="en-US" smtClean="0"/>
              <a:pPr>
                <a:defRPr/>
              </a:pPr>
              <a:t>‹#›</a:t>
            </a:fld>
            <a:endParaRPr lang="en-US"/>
          </a:p>
        </p:txBody>
      </p:sp>
    </p:spTree>
    <p:extLst>
      <p:ext uri="{BB962C8B-B14F-4D97-AF65-F5344CB8AC3E}">
        <p14:creationId xmlns:p14="http://schemas.microsoft.com/office/powerpoint/2010/main" val="3520859712"/>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flickr.com/photos/jphilipson/43167095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upload.wikimedia.org/wikipedia/commons/4/48/Animal_cell_structure_en.sv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c/c3/Flagellum_base_diagram.sv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3" name="Picture 2" descr="A picture containing vector graphics&#10;&#10;Description generated with high confidence">
            <a:extLst>
              <a:ext uri="{FF2B5EF4-FFF2-40B4-BE49-F238E27FC236}">
                <a16:creationId xmlns:a16="http://schemas.microsoft.com/office/drawing/2014/main" id="{282AB83D-3B6F-43D4-AAE0-3E06E26516B2}"/>
              </a:ext>
            </a:extLst>
          </p:cNvPr>
          <p:cNvPicPr>
            <a:picLocks noChangeAspect="1"/>
          </p:cNvPicPr>
          <p:nvPr/>
        </p:nvPicPr>
        <p:blipFill rotWithShape="1">
          <a:blip r:embed="rId4">
            <a:duotone>
              <a:prstClr val="black"/>
              <a:schemeClr val="tx2">
                <a:tint val="45000"/>
                <a:satMod val="400000"/>
              </a:schemeClr>
            </a:duotone>
            <a:alphaModFix amt="13000"/>
            <a:extLst>
              <a:ext uri="{28A0092B-C50C-407E-A947-70E740481C1C}">
                <a14:useLocalDpi xmlns:a14="http://schemas.microsoft.com/office/drawing/2010/main" val="0"/>
              </a:ext>
            </a:extLst>
          </a:blip>
          <a:srcRect t="9910" b="3217"/>
          <a:stretch/>
        </p:blipFill>
        <p:spPr>
          <a:xfrm>
            <a:off x="20" y="10"/>
            <a:ext cx="12191980" cy="6857990"/>
          </a:xfrm>
          <a:prstGeom prst="rect">
            <a:avLst/>
          </a:prstGeom>
        </p:spPr>
      </p:pic>
      <p:sp>
        <p:nvSpPr>
          <p:cNvPr id="425986" name="Rectangle 2"/>
          <p:cNvSpPr>
            <a:spLocks noGrp="1" noChangeArrowheads="1"/>
          </p:cNvSpPr>
          <p:nvPr>
            <p:ph type="ctrTitle"/>
          </p:nvPr>
        </p:nvSpPr>
        <p:spPr>
          <a:xfrm>
            <a:off x="1370693" y="1769540"/>
            <a:ext cx="9440034" cy="1828801"/>
          </a:xfrm>
        </p:spPr>
        <p:txBody>
          <a:bodyPr>
            <a:prstTxWarp prst="textStop">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cap="none" spc="50" dirty="0">
                <a:ln w="11430"/>
                <a:effectLst>
                  <a:outerShdw blurRad="76200" dist="50800" dir="5400000" algn="tl" rotWithShape="0">
                    <a:srgbClr val="000000">
                      <a:alpha val="65000"/>
                    </a:srgbClr>
                  </a:outerShdw>
                </a:effectLst>
              </a:rPr>
              <a:t>I Have Played </a:t>
            </a:r>
            <a:r>
              <a:rPr lang="en-US" b="1" cap="none" spc="50" dirty="0">
                <a:ln w="11430"/>
                <a:solidFill>
                  <a:srgbClr val="C00000"/>
                </a:solidFill>
                <a:effectLst>
                  <a:outerShdw blurRad="76200" dist="50800" dir="5400000" algn="tl" rotWithShape="0">
                    <a:srgbClr val="000000">
                      <a:alpha val="65000"/>
                    </a:srgbClr>
                  </a:outerShdw>
                </a:effectLst>
              </a:rPr>
              <a:t>The Fool</a:t>
            </a:r>
          </a:p>
        </p:txBody>
      </p:sp>
      <p:pic>
        <p:nvPicPr>
          <p:cNvPr id="4" name="Picture 3">
            <a:extLst>
              <a:ext uri="{FF2B5EF4-FFF2-40B4-BE49-F238E27FC236}">
                <a16:creationId xmlns:a16="http://schemas.microsoft.com/office/drawing/2014/main" id="{1046B974-9010-4959-A51D-B3F27DCE46B0}"/>
              </a:ext>
            </a:extLst>
          </p:cNvPr>
          <p:cNvPicPr>
            <a:picLocks noChangeAspect="1"/>
          </p:cNvPicPr>
          <p:nvPr/>
        </p:nvPicPr>
        <p:blipFill>
          <a:blip r:embed="rId5"/>
          <a:stretch>
            <a:fillRect/>
          </a:stretch>
        </p:blipFill>
        <p:spPr>
          <a:xfrm>
            <a:off x="1599810" y="3838162"/>
            <a:ext cx="8992379" cy="2780017"/>
          </a:xfrm>
          <a:prstGeom prst="rect">
            <a:avLst/>
          </a:prstGeom>
        </p:spPr>
      </p:pic>
    </p:spTree>
    <p:extLst>
      <p:ext uri="{BB962C8B-B14F-4D97-AF65-F5344CB8AC3E}">
        <p14:creationId xmlns:p14="http://schemas.microsoft.com/office/powerpoint/2010/main" val="4027832300"/>
      </p:ext>
    </p:extLst>
  </p:cSld>
  <p:clrMapOvr>
    <a:masterClrMapping/>
  </p:clrMapOvr>
  <mc:AlternateContent xmlns:mc="http://schemas.openxmlformats.org/markup-compatibility/2006" xmlns:p14="http://schemas.microsoft.com/office/powerpoint/2010/main">
    <mc:Choice Requires="p14">
      <p:transition spd="slow" p14:dur="50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9000"/>
                                  </p:iterate>
                                  <p:childTnLst>
                                    <p:set>
                                      <p:cBhvr>
                                        <p:cTn id="6" dur="1" fill="hold">
                                          <p:stCondLst>
                                            <p:cond delay="0"/>
                                          </p:stCondLst>
                                        </p:cTn>
                                        <p:tgtEl>
                                          <p:spTgt spid="425986"/>
                                        </p:tgtEl>
                                        <p:attrNameLst>
                                          <p:attrName>style.visibility</p:attrName>
                                        </p:attrNameLst>
                                      </p:cBhvr>
                                      <p:to>
                                        <p:strVal val="visible"/>
                                      </p:to>
                                    </p:set>
                                    <p:animEffect transition="in" filter="circle(out)">
                                      <p:cBhvr>
                                        <p:cTn id="7" dur="2750"/>
                                        <p:tgtEl>
                                          <p:spTgt spid="425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3"/>
          <p:cNvSpPr>
            <a:spLocks noGrp="1" noChangeArrowheads="1"/>
          </p:cNvSpPr>
          <p:nvPr>
            <p:ph idx="1"/>
          </p:nvPr>
        </p:nvSpPr>
        <p:spPr>
          <a:xfrm>
            <a:off x="1066800" y="381000"/>
            <a:ext cx="10058400" cy="6172200"/>
          </a:xfrm>
          <a:prstGeom prst="snipRoundRect">
            <a:avLst/>
          </a:prstGeom>
        </p:spPr>
        <p:style>
          <a:lnRef idx="2">
            <a:schemeClr val="accent2"/>
          </a:lnRef>
          <a:fillRef idx="1">
            <a:schemeClr val="lt1"/>
          </a:fillRef>
          <a:effectRef idx="0">
            <a:schemeClr val="accent2"/>
          </a:effectRef>
          <a:fontRef idx="minor">
            <a:schemeClr val="dk1"/>
          </a:fontRef>
        </p:style>
        <p:txBody>
          <a:bodyPr>
            <a:normAutofit/>
          </a:bodyPr>
          <a:lstStyle/>
          <a:p>
            <a:pPr eaLnBrk="1" hangingPunct="1">
              <a:lnSpc>
                <a:spcPct val="80000"/>
              </a:lnSpc>
              <a:buFontTx/>
              <a:buNone/>
              <a:defRPr/>
            </a:pPr>
            <a:r>
              <a:rPr lang="en-US" sz="4000" b="0" dirty="0">
                <a:latin typeface="Aharoni" pitchFamily="2" charset="-79"/>
                <a:cs typeface="Aharoni" pitchFamily="2" charset="-79"/>
              </a:rPr>
              <a:t>Psalm 102:25-27  </a:t>
            </a:r>
          </a:p>
          <a:p>
            <a:pPr eaLnBrk="1" hangingPunct="1">
              <a:lnSpc>
                <a:spcPct val="80000"/>
              </a:lnSpc>
              <a:buFontTx/>
              <a:buNone/>
              <a:defRPr/>
            </a:pPr>
            <a:r>
              <a:rPr lang="en-US" sz="3600" b="0" dirty="0"/>
              <a:t>	 25 Of old You laid the foundation of the earth,</a:t>
            </a:r>
            <a:br>
              <a:rPr lang="en-US" sz="3600" b="0" dirty="0"/>
            </a:br>
            <a:r>
              <a:rPr lang="en-US" sz="3600" b="0" dirty="0"/>
              <a:t>         And the heavens </a:t>
            </a:r>
            <a:r>
              <a:rPr lang="en-US" sz="3600" b="0" i="1" dirty="0"/>
              <a:t>are</a:t>
            </a:r>
            <a:r>
              <a:rPr lang="en-US" sz="3600" b="0" dirty="0"/>
              <a:t> the work of Your hands.</a:t>
            </a:r>
            <a:br>
              <a:rPr lang="en-US" sz="3600" b="0" dirty="0"/>
            </a:br>
            <a:r>
              <a:rPr lang="en-US" sz="3600" b="0" dirty="0"/>
              <a:t> 26 They will perish, but You will endure;</a:t>
            </a:r>
            <a:br>
              <a:rPr lang="en-US" sz="3600" b="0" dirty="0"/>
            </a:br>
            <a:r>
              <a:rPr lang="en-US" sz="3600" b="0" dirty="0"/>
              <a:t>         Yes, they will all grow old like a garment; </a:t>
            </a:r>
            <a:br>
              <a:rPr lang="en-US" sz="3600" b="0" dirty="0"/>
            </a:br>
            <a:r>
              <a:rPr lang="en-US" sz="3600" b="0" dirty="0"/>
              <a:t>         Like a cloak You will change them, </a:t>
            </a:r>
            <a:br>
              <a:rPr lang="en-US" sz="3600" b="0" dirty="0"/>
            </a:br>
            <a:r>
              <a:rPr lang="en-US" sz="3600" b="0" dirty="0"/>
              <a:t>         And they will be changed.</a:t>
            </a:r>
            <a:br>
              <a:rPr lang="en-US" sz="3600" b="0" dirty="0"/>
            </a:br>
            <a:r>
              <a:rPr lang="en-US" sz="3600" b="0" dirty="0"/>
              <a:t> 27 </a:t>
            </a:r>
            <a:r>
              <a:rPr lang="en-US" sz="3600" b="0" dirty="0">
                <a:effectLst>
                  <a:glow rad="101600">
                    <a:srgbClr val="FFFF00">
                      <a:alpha val="60000"/>
                    </a:srgbClr>
                  </a:glow>
                </a:effectLst>
              </a:rPr>
              <a:t>But You </a:t>
            </a:r>
            <a:r>
              <a:rPr lang="en-US" sz="3600" b="0" i="1" dirty="0">
                <a:effectLst>
                  <a:glow rad="101600">
                    <a:srgbClr val="FFFF00">
                      <a:alpha val="60000"/>
                    </a:srgbClr>
                  </a:glow>
                </a:effectLst>
              </a:rPr>
              <a:t>are</a:t>
            </a:r>
            <a:r>
              <a:rPr lang="en-US" sz="3600" b="0" dirty="0">
                <a:effectLst>
                  <a:glow rad="101600">
                    <a:srgbClr val="FFFF00">
                      <a:alpha val="60000"/>
                    </a:srgbClr>
                  </a:glow>
                </a:effectLst>
              </a:rPr>
              <a:t> the same,</a:t>
            </a:r>
            <a:br>
              <a:rPr lang="en-US" sz="3600" b="0" dirty="0">
                <a:effectLst>
                  <a:glow rad="101600">
                    <a:srgbClr val="FFFF00">
                      <a:alpha val="60000"/>
                    </a:srgbClr>
                  </a:glow>
                </a:effectLst>
              </a:rPr>
            </a:br>
            <a:r>
              <a:rPr lang="en-US" sz="3600" b="0" dirty="0">
                <a:effectLst>
                  <a:glow rad="101600">
                    <a:srgbClr val="FFFF00">
                      <a:alpha val="60000"/>
                    </a:srgbClr>
                  </a:glow>
                </a:effectLst>
              </a:rPr>
              <a:t>         And Your years will have no end.</a:t>
            </a:r>
            <a:r>
              <a:rPr lang="en-US" sz="3200" b="0" dirty="0">
                <a:effectLst>
                  <a:glow rad="101600">
                    <a:srgbClr val="FFFF00">
                      <a:alpha val="60000"/>
                    </a:srgbClr>
                  </a:glow>
                </a:effectLst>
              </a:rPr>
              <a:t> </a:t>
            </a:r>
            <a:endParaRPr lang="en-US" sz="3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2371"/>
                                        </p:tgtEl>
                                        <p:attrNameLst>
                                          <p:attrName>style.visibility</p:attrName>
                                        </p:attrNameLst>
                                      </p:cBhvr>
                                      <p:to>
                                        <p:strVal val="visible"/>
                                      </p:to>
                                    </p:set>
                                    <p:anim calcmode="lin" valueType="num">
                                      <p:cBhvr additive="base">
                                        <p:cTn id="7" dur="2000" fill="hold"/>
                                        <p:tgtEl>
                                          <p:spTgt spid="442371"/>
                                        </p:tgtEl>
                                        <p:attrNameLst>
                                          <p:attrName>ppt_x</p:attrName>
                                        </p:attrNameLst>
                                      </p:cBhvr>
                                      <p:tavLst>
                                        <p:tav tm="0">
                                          <p:val>
                                            <p:strVal val="#ppt_x"/>
                                          </p:val>
                                        </p:tav>
                                        <p:tav tm="100000">
                                          <p:val>
                                            <p:strVal val="#ppt_x"/>
                                          </p:val>
                                        </p:tav>
                                      </p:tavLst>
                                    </p:anim>
                                    <p:anim calcmode="lin" valueType="num">
                                      <p:cBhvr additive="base">
                                        <p:cTn id="8" dur="2000" fill="hold"/>
                                        <p:tgtEl>
                                          <p:spTgt spid="4423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a:xfrm>
            <a:off x="1676400" y="609600"/>
            <a:ext cx="8915400" cy="5562600"/>
          </a:xfrm>
          <a:prstGeom prst="foldedCorner">
            <a:avLst/>
          </a:prstGeom>
        </p:spPr>
        <p:style>
          <a:lnRef idx="2">
            <a:schemeClr val="accent3"/>
          </a:lnRef>
          <a:fillRef idx="1">
            <a:schemeClr val="lt1"/>
          </a:fillRef>
          <a:effectRef idx="0">
            <a:schemeClr val="accent3"/>
          </a:effectRef>
          <a:fontRef idx="minor">
            <a:schemeClr val="dk1"/>
          </a:fontRef>
        </p:style>
        <p:txBody>
          <a:bodyPr>
            <a:normAutofit/>
          </a:bodyPr>
          <a:lstStyle/>
          <a:p>
            <a:pPr eaLnBrk="1" hangingPunct="1">
              <a:lnSpc>
                <a:spcPct val="90000"/>
              </a:lnSpc>
              <a:buFontTx/>
              <a:buNone/>
              <a:defRPr/>
            </a:pPr>
            <a:r>
              <a:rPr lang="en-US" sz="4000" dirty="0">
                <a:solidFill>
                  <a:schemeClr val="accent1"/>
                </a:solidFill>
                <a:latin typeface="Arial Black" panose="020B0A04020102020204" pitchFamily="34" charset="0"/>
              </a:rPr>
              <a:t>Romans 14:11-12</a:t>
            </a:r>
          </a:p>
          <a:p>
            <a:pPr eaLnBrk="1" hangingPunct="1">
              <a:lnSpc>
                <a:spcPct val="90000"/>
              </a:lnSpc>
              <a:buFontTx/>
              <a:buNone/>
              <a:defRPr/>
            </a:pPr>
            <a:r>
              <a:rPr lang="en-US" sz="4000" dirty="0"/>
              <a:t>	</a:t>
            </a:r>
            <a:r>
              <a:rPr lang="en-US" sz="3200" b="0" dirty="0"/>
              <a:t>For it is written: </a:t>
            </a:r>
            <a:br>
              <a:rPr lang="en-US" sz="3200" b="0" dirty="0"/>
            </a:br>
            <a:endParaRPr lang="en-US" sz="3200" b="0" dirty="0"/>
          </a:p>
          <a:p>
            <a:pPr eaLnBrk="1" hangingPunct="1">
              <a:lnSpc>
                <a:spcPct val="90000"/>
              </a:lnSpc>
              <a:buFontTx/>
              <a:buNone/>
              <a:defRPr/>
            </a:pPr>
            <a:r>
              <a:rPr lang="en-US" sz="3200" b="0" i="1" spc="300" dirty="0"/>
              <a:t>	“As</a:t>
            </a:r>
            <a:r>
              <a:rPr lang="en-US" sz="3200" b="0" spc="300" dirty="0"/>
              <a:t> </a:t>
            </a:r>
            <a:r>
              <a:rPr lang="en-US" sz="3200" b="0" i="1" spc="300" dirty="0"/>
              <a:t>I live, says the LORD,</a:t>
            </a:r>
            <a:br>
              <a:rPr lang="en-US" sz="3200" b="0" spc="300" dirty="0"/>
            </a:br>
            <a:r>
              <a:rPr lang="en-US" sz="3200" b="0" i="1" spc="300" dirty="0"/>
              <a:t>Every knee shall bow to Me,</a:t>
            </a:r>
            <a:br>
              <a:rPr lang="en-US" sz="3200" b="0" spc="300" dirty="0"/>
            </a:br>
            <a:r>
              <a:rPr lang="en-US" sz="3200" b="0" i="1" spc="300" dirty="0"/>
              <a:t>And every tongue shall confess to God.”</a:t>
            </a:r>
            <a:br>
              <a:rPr lang="en-US" sz="3200" b="0" dirty="0"/>
            </a:br>
            <a:br>
              <a:rPr lang="en-US" sz="3200" b="0" dirty="0"/>
            </a:br>
            <a:r>
              <a:rPr lang="en-US" sz="3200" b="0" baseline="30000" dirty="0"/>
              <a:t>12</a:t>
            </a:r>
            <a:r>
              <a:rPr lang="en-US" sz="3200" b="0" dirty="0"/>
              <a:t>  So then each of us shall give account of himself to God. </a:t>
            </a:r>
            <a:endParaRPr lang="en-US" sz="4000" b="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463910" name="Picture 73">
            <a:extLst>
              <a:ext uri="{FF2B5EF4-FFF2-40B4-BE49-F238E27FC236}">
                <a16:creationId xmlns:a16="http://schemas.microsoft.com/office/drawing/2014/main" id="{DADD4C7D-B329-46D6-8471-04F555BCC4B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463911" name="Date Placeholder 3">
            <a:extLst>
              <a:ext uri="{FF2B5EF4-FFF2-40B4-BE49-F238E27FC236}">
                <a16:creationId xmlns:a16="http://schemas.microsoft.com/office/drawing/2014/main" id="{905E7363-5E6B-4EA2-A007-EB497636C946}"/>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3874" name="Rectangle 2"/>
          <p:cNvSpPr>
            <a:spLocks noGrp="1" noChangeArrowheads="1"/>
          </p:cNvSpPr>
          <p:nvPr>
            <p:ph type="title"/>
          </p:nvPr>
        </p:nvSpPr>
        <p:spPr>
          <a:xfrm>
            <a:off x="913794" y="4483145"/>
            <a:ext cx="10353761" cy="1633340"/>
          </a:xfrm>
        </p:spPr>
        <p:txBody>
          <a:bodyPr>
            <a:normAutofit/>
          </a:bodyPr>
          <a:lstStyle/>
          <a:p>
            <a:pPr eaLnBrk="1" hangingPunct="1">
              <a:defRPr/>
            </a:pPr>
            <a:r>
              <a:rPr lang="en-US" sz="4800" dirty="0"/>
              <a:t>“Prepare To Meet Your God”</a:t>
            </a:r>
            <a:br>
              <a:rPr lang="en-US" sz="4800" dirty="0"/>
            </a:br>
            <a:r>
              <a:rPr lang="en-US" sz="4800" dirty="0"/>
              <a:t>Amos 4:12</a:t>
            </a:r>
          </a:p>
        </p:txBody>
      </p:sp>
      <p:graphicFrame>
        <p:nvGraphicFramePr>
          <p:cNvPr id="463912" name="Rectangle 3">
            <a:extLst>
              <a:ext uri="{FF2B5EF4-FFF2-40B4-BE49-F238E27FC236}">
                <a16:creationId xmlns:a16="http://schemas.microsoft.com/office/drawing/2014/main" id="{B83FB838-7AB8-4A19-9907-21B9724B4F8F}"/>
              </a:ext>
            </a:extLst>
          </p:cNvPr>
          <p:cNvGraphicFramePr>
            <a:graphicFrameLocks noGrp="1"/>
          </p:cNvGraphicFramePr>
          <p:nvPr>
            <p:ph idx="1"/>
            <p:extLst>
              <p:ext uri="{D42A27DB-BD31-4B8C-83A1-F6EECF244321}">
                <p14:modId xmlns:p14="http://schemas.microsoft.com/office/powerpoint/2010/main" val="3194709224"/>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Rectangle 2">
            <a:extLst>
              <a:ext uri="{FF2B5EF4-FFF2-40B4-BE49-F238E27FC236}">
                <a16:creationId xmlns:a16="http://schemas.microsoft.com/office/drawing/2014/main" id="{097DB663-8CCE-41C5-A1DE-8F38728E957F}"/>
              </a:ext>
            </a:extLst>
          </p:cNvPr>
          <p:cNvSpPr txBox="1">
            <a:spLocks noChangeArrowheads="1"/>
          </p:cNvSpPr>
          <p:nvPr/>
        </p:nvSpPr>
        <p:spPr>
          <a:xfrm>
            <a:off x="913793" y="4483145"/>
            <a:ext cx="10353761" cy="163334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800" dirty="0"/>
              <a:t>“Prepare To </a:t>
            </a:r>
            <a:r>
              <a:rPr lang="en-US" sz="4800" dirty="0">
                <a:solidFill>
                  <a:schemeClr val="accent3"/>
                </a:solidFill>
              </a:rPr>
              <a:t>Meet</a:t>
            </a:r>
            <a:r>
              <a:rPr lang="en-US" sz="4800" dirty="0"/>
              <a:t> Your God”</a:t>
            </a:r>
            <a:br>
              <a:rPr lang="en-US" sz="4800" dirty="0"/>
            </a:br>
            <a:r>
              <a:rPr lang="en-US" sz="4800" dirty="0"/>
              <a:t>Amos 4:12</a:t>
            </a:r>
          </a:p>
        </p:txBody>
      </p:sp>
    </p:spTree>
    <p:extLst>
      <p:ext uri="{BB962C8B-B14F-4D97-AF65-F5344CB8AC3E}">
        <p14:creationId xmlns:p14="http://schemas.microsoft.com/office/powerpoint/2010/main" val="825546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463912">
                                            <p:graphicEl>
                                              <a:dgm id="{D1184BCC-4764-412F-B87D-B79022A34D10}"/>
                                            </p:graphicEl>
                                          </p:spTgt>
                                        </p:tgtEl>
                                        <p:attrNameLst>
                                          <p:attrName>style.visibility</p:attrName>
                                        </p:attrNameLst>
                                      </p:cBhvr>
                                      <p:to>
                                        <p:strVal val="visible"/>
                                      </p:to>
                                    </p:set>
                                    <p:anim calcmode="lin" valueType="num">
                                      <p:cBhvr>
                                        <p:cTn id="7" dur="500" fill="hold"/>
                                        <p:tgtEl>
                                          <p:spTgt spid="463912">
                                            <p:graphicEl>
                                              <a:dgm id="{D1184BCC-4764-412F-B87D-B79022A34D10}"/>
                                            </p:graphicEl>
                                          </p:spTgt>
                                        </p:tgtEl>
                                        <p:attrNameLst>
                                          <p:attrName>ppt_w</p:attrName>
                                        </p:attrNameLst>
                                      </p:cBhvr>
                                      <p:tavLst>
                                        <p:tav tm="0">
                                          <p:val>
                                            <p:strVal val="4/3*#ppt_w"/>
                                          </p:val>
                                        </p:tav>
                                        <p:tav tm="100000">
                                          <p:val>
                                            <p:strVal val="#ppt_w"/>
                                          </p:val>
                                        </p:tav>
                                      </p:tavLst>
                                    </p:anim>
                                    <p:anim calcmode="lin" valueType="num">
                                      <p:cBhvr>
                                        <p:cTn id="8" dur="500" fill="hold"/>
                                        <p:tgtEl>
                                          <p:spTgt spid="463912">
                                            <p:graphicEl>
                                              <a:dgm id="{D1184BCC-4764-412F-B87D-B79022A34D10}"/>
                                            </p:graphicEl>
                                          </p:spTgt>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463912">
                                            <p:graphicEl>
                                              <a:dgm id="{9E22CF13-822D-4DA9-9F17-C4AD849CFBE5}"/>
                                            </p:graphicEl>
                                          </p:spTgt>
                                        </p:tgtEl>
                                        <p:attrNameLst>
                                          <p:attrName>style.visibility</p:attrName>
                                        </p:attrNameLst>
                                      </p:cBhvr>
                                      <p:to>
                                        <p:strVal val="visible"/>
                                      </p:to>
                                    </p:set>
                                    <p:anim calcmode="lin" valueType="num">
                                      <p:cBhvr>
                                        <p:cTn id="11" dur="500" fill="hold"/>
                                        <p:tgtEl>
                                          <p:spTgt spid="463912">
                                            <p:graphicEl>
                                              <a:dgm id="{9E22CF13-822D-4DA9-9F17-C4AD849CFBE5}"/>
                                            </p:graphicEl>
                                          </p:spTgt>
                                        </p:tgtEl>
                                        <p:attrNameLst>
                                          <p:attrName>ppt_w</p:attrName>
                                        </p:attrNameLst>
                                      </p:cBhvr>
                                      <p:tavLst>
                                        <p:tav tm="0">
                                          <p:val>
                                            <p:strVal val="4/3*#ppt_w"/>
                                          </p:val>
                                        </p:tav>
                                        <p:tav tm="100000">
                                          <p:val>
                                            <p:strVal val="#ppt_w"/>
                                          </p:val>
                                        </p:tav>
                                      </p:tavLst>
                                    </p:anim>
                                    <p:anim calcmode="lin" valueType="num">
                                      <p:cBhvr>
                                        <p:cTn id="12" dur="500" fill="hold"/>
                                        <p:tgtEl>
                                          <p:spTgt spid="463912">
                                            <p:graphicEl>
                                              <a:dgm id="{9E22CF13-822D-4DA9-9F17-C4AD849CFBE5}"/>
                                            </p:graphicEl>
                                          </p:spTgt>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3" presetClass="entr" presetSubtype="288" fill="hold" grpId="0" nodeType="afterEffect">
                                  <p:stCondLst>
                                    <p:cond delay="0"/>
                                  </p:stCondLst>
                                  <p:childTnLst>
                                    <p:set>
                                      <p:cBhvr>
                                        <p:cTn id="15" dur="1" fill="hold">
                                          <p:stCondLst>
                                            <p:cond delay="0"/>
                                          </p:stCondLst>
                                        </p:cTn>
                                        <p:tgtEl>
                                          <p:spTgt spid="463912">
                                            <p:graphicEl>
                                              <a:dgm id="{375DBEF6-2A94-40AD-BA70-B3CCCAE3C8CC}"/>
                                            </p:graphicEl>
                                          </p:spTgt>
                                        </p:tgtEl>
                                        <p:attrNameLst>
                                          <p:attrName>style.visibility</p:attrName>
                                        </p:attrNameLst>
                                      </p:cBhvr>
                                      <p:to>
                                        <p:strVal val="visible"/>
                                      </p:to>
                                    </p:set>
                                    <p:anim calcmode="lin" valueType="num">
                                      <p:cBhvr>
                                        <p:cTn id="16" dur="500" fill="hold"/>
                                        <p:tgtEl>
                                          <p:spTgt spid="463912">
                                            <p:graphicEl>
                                              <a:dgm id="{375DBEF6-2A94-40AD-BA70-B3CCCAE3C8CC}"/>
                                            </p:graphicEl>
                                          </p:spTgt>
                                        </p:tgtEl>
                                        <p:attrNameLst>
                                          <p:attrName>ppt_w</p:attrName>
                                        </p:attrNameLst>
                                      </p:cBhvr>
                                      <p:tavLst>
                                        <p:tav tm="0">
                                          <p:val>
                                            <p:strVal val="4/3*#ppt_w"/>
                                          </p:val>
                                        </p:tav>
                                        <p:tav tm="100000">
                                          <p:val>
                                            <p:strVal val="#ppt_w"/>
                                          </p:val>
                                        </p:tav>
                                      </p:tavLst>
                                    </p:anim>
                                    <p:anim calcmode="lin" valueType="num">
                                      <p:cBhvr>
                                        <p:cTn id="17" dur="500" fill="hold"/>
                                        <p:tgtEl>
                                          <p:spTgt spid="463912">
                                            <p:graphicEl>
                                              <a:dgm id="{375DBEF6-2A94-40AD-BA70-B3CCCAE3C8CC}"/>
                                            </p:graphicEl>
                                          </p:spTgt>
                                        </p:tgtEl>
                                        <p:attrNameLst>
                                          <p:attrName>ppt_h</p:attrName>
                                        </p:attrNameLst>
                                      </p:cBhvr>
                                      <p:tavLst>
                                        <p:tav tm="0">
                                          <p:val>
                                            <p:strVal val="4/3*#ppt_h"/>
                                          </p:val>
                                        </p:tav>
                                        <p:tav tm="100000">
                                          <p:val>
                                            <p:strVal val="#ppt_h"/>
                                          </p:val>
                                        </p:tav>
                                      </p:tavLst>
                                    </p:anim>
                                  </p:childTnLst>
                                </p:cTn>
                              </p:par>
                              <p:par>
                                <p:cTn id="18" presetID="23" presetClass="entr" presetSubtype="288" fill="hold" grpId="0" nodeType="withEffect">
                                  <p:stCondLst>
                                    <p:cond delay="0"/>
                                  </p:stCondLst>
                                  <p:childTnLst>
                                    <p:set>
                                      <p:cBhvr>
                                        <p:cTn id="19" dur="1" fill="hold">
                                          <p:stCondLst>
                                            <p:cond delay="0"/>
                                          </p:stCondLst>
                                        </p:cTn>
                                        <p:tgtEl>
                                          <p:spTgt spid="463912">
                                            <p:graphicEl>
                                              <a:dgm id="{5944A97A-F95B-4F9A-8FD9-E948156E9733}"/>
                                            </p:graphicEl>
                                          </p:spTgt>
                                        </p:tgtEl>
                                        <p:attrNameLst>
                                          <p:attrName>style.visibility</p:attrName>
                                        </p:attrNameLst>
                                      </p:cBhvr>
                                      <p:to>
                                        <p:strVal val="visible"/>
                                      </p:to>
                                    </p:set>
                                    <p:anim calcmode="lin" valueType="num">
                                      <p:cBhvr>
                                        <p:cTn id="20" dur="500" fill="hold"/>
                                        <p:tgtEl>
                                          <p:spTgt spid="463912">
                                            <p:graphicEl>
                                              <a:dgm id="{5944A97A-F95B-4F9A-8FD9-E948156E9733}"/>
                                            </p:graphicEl>
                                          </p:spTgt>
                                        </p:tgtEl>
                                        <p:attrNameLst>
                                          <p:attrName>ppt_w</p:attrName>
                                        </p:attrNameLst>
                                      </p:cBhvr>
                                      <p:tavLst>
                                        <p:tav tm="0">
                                          <p:val>
                                            <p:strVal val="4/3*#ppt_w"/>
                                          </p:val>
                                        </p:tav>
                                        <p:tav tm="100000">
                                          <p:val>
                                            <p:strVal val="#ppt_w"/>
                                          </p:val>
                                        </p:tav>
                                      </p:tavLst>
                                    </p:anim>
                                    <p:anim calcmode="lin" valueType="num">
                                      <p:cBhvr>
                                        <p:cTn id="21" dur="500" fill="hold"/>
                                        <p:tgtEl>
                                          <p:spTgt spid="463912">
                                            <p:graphicEl>
                                              <a:dgm id="{5944A97A-F95B-4F9A-8FD9-E948156E9733}"/>
                                            </p:graphicEl>
                                          </p:spTgt>
                                        </p:tgtEl>
                                        <p:attrNameLst>
                                          <p:attrName>ppt_h</p:attrName>
                                        </p:attrNameLst>
                                      </p:cBhvr>
                                      <p:tavLst>
                                        <p:tav tm="0">
                                          <p:val>
                                            <p:strVal val="4/3*#ppt_h"/>
                                          </p:val>
                                        </p:tav>
                                        <p:tav tm="100000">
                                          <p:val>
                                            <p:strVal val="#ppt_h"/>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463912">
                                            <p:graphicEl>
                                              <a:dgm id="{1E3478FF-EB43-4B77-80AC-B23D7A3133E3}"/>
                                            </p:graphicEl>
                                          </p:spTgt>
                                        </p:tgtEl>
                                        <p:attrNameLst>
                                          <p:attrName>style.visibility</p:attrName>
                                        </p:attrNameLst>
                                      </p:cBhvr>
                                      <p:to>
                                        <p:strVal val="visible"/>
                                      </p:to>
                                    </p:set>
                                    <p:anim calcmode="lin" valueType="num">
                                      <p:cBhvr>
                                        <p:cTn id="25" dur="500" fill="hold"/>
                                        <p:tgtEl>
                                          <p:spTgt spid="463912">
                                            <p:graphicEl>
                                              <a:dgm id="{1E3478FF-EB43-4B77-80AC-B23D7A3133E3}"/>
                                            </p:graphicEl>
                                          </p:spTgt>
                                        </p:tgtEl>
                                        <p:attrNameLst>
                                          <p:attrName>ppt_w</p:attrName>
                                        </p:attrNameLst>
                                      </p:cBhvr>
                                      <p:tavLst>
                                        <p:tav tm="0">
                                          <p:val>
                                            <p:strVal val="4/3*#ppt_w"/>
                                          </p:val>
                                        </p:tav>
                                        <p:tav tm="100000">
                                          <p:val>
                                            <p:strVal val="#ppt_w"/>
                                          </p:val>
                                        </p:tav>
                                      </p:tavLst>
                                    </p:anim>
                                    <p:anim calcmode="lin" valueType="num">
                                      <p:cBhvr>
                                        <p:cTn id="26" dur="500" fill="hold"/>
                                        <p:tgtEl>
                                          <p:spTgt spid="463912">
                                            <p:graphicEl>
                                              <a:dgm id="{1E3478FF-EB43-4B77-80AC-B23D7A3133E3}"/>
                                            </p:graphicEl>
                                          </p:spTgt>
                                        </p:tgtEl>
                                        <p:attrNameLst>
                                          <p:attrName>ppt_h</p:attrName>
                                        </p:attrNameLst>
                                      </p:cBhvr>
                                      <p:tavLst>
                                        <p:tav tm="0">
                                          <p:val>
                                            <p:strVal val="4/3*#ppt_h"/>
                                          </p:val>
                                        </p:tav>
                                        <p:tav tm="100000">
                                          <p:val>
                                            <p:strVal val="#ppt_h"/>
                                          </p:val>
                                        </p:tav>
                                      </p:tavLst>
                                    </p:anim>
                                  </p:childTnLst>
                                </p:cTn>
                              </p:par>
                              <p:par>
                                <p:cTn id="27" presetID="23" presetClass="entr" presetSubtype="288" fill="hold" grpId="0" nodeType="withEffect">
                                  <p:stCondLst>
                                    <p:cond delay="0"/>
                                  </p:stCondLst>
                                  <p:childTnLst>
                                    <p:set>
                                      <p:cBhvr>
                                        <p:cTn id="28" dur="1" fill="hold">
                                          <p:stCondLst>
                                            <p:cond delay="0"/>
                                          </p:stCondLst>
                                        </p:cTn>
                                        <p:tgtEl>
                                          <p:spTgt spid="463912">
                                            <p:graphicEl>
                                              <a:dgm id="{5B9DE380-F42E-46F7-82C8-81DEC4849A4A}"/>
                                            </p:graphicEl>
                                          </p:spTgt>
                                        </p:tgtEl>
                                        <p:attrNameLst>
                                          <p:attrName>style.visibility</p:attrName>
                                        </p:attrNameLst>
                                      </p:cBhvr>
                                      <p:to>
                                        <p:strVal val="visible"/>
                                      </p:to>
                                    </p:set>
                                    <p:anim calcmode="lin" valueType="num">
                                      <p:cBhvr>
                                        <p:cTn id="29" dur="500" fill="hold"/>
                                        <p:tgtEl>
                                          <p:spTgt spid="463912">
                                            <p:graphicEl>
                                              <a:dgm id="{5B9DE380-F42E-46F7-82C8-81DEC4849A4A}"/>
                                            </p:graphicEl>
                                          </p:spTgt>
                                        </p:tgtEl>
                                        <p:attrNameLst>
                                          <p:attrName>ppt_w</p:attrName>
                                        </p:attrNameLst>
                                      </p:cBhvr>
                                      <p:tavLst>
                                        <p:tav tm="0">
                                          <p:val>
                                            <p:strVal val="4/3*#ppt_w"/>
                                          </p:val>
                                        </p:tav>
                                        <p:tav tm="100000">
                                          <p:val>
                                            <p:strVal val="#ppt_w"/>
                                          </p:val>
                                        </p:tav>
                                      </p:tavLst>
                                    </p:anim>
                                    <p:anim calcmode="lin" valueType="num">
                                      <p:cBhvr>
                                        <p:cTn id="30" dur="500" fill="hold"/>
                                        <p:tgtEl>
                                          <p:spTgt spid="463912">
                                            <p:graphicEl>
                                              <a:dgm id="{5B9DE380-F42E-46F7-82C8-81DEC4849A4A}"/>
                                            </p:graphicEl>
                                          </p:spTgt>
                                        </p:tgtEl>
                                        <p:attrNameLst>
                                          <p:attrName>ppt_h</p:attrName>
                                        </p:attrNameLst>
                                      </p:cBhvr>
                                      <p:tavLst>
                                        <p:tav tm="0">
                                          <p:val>
                                            <p:strVal val="4/3*#ppt_h"/>
                                          </p:val>
                                        </p:tav>
                                        <p:tav tm="100000">
                                          <p:val>
                                            <p:strVal val="#ppt_h"/>
                                          </p:val>
                                        </p:tav>
                                      </p:tavLst>
                                    </p:anim>
                                  </p:childTnLst>
                                </p:cTn>
                              </p:par>
                            </p:childTnLst>
                          </p:cTn>
                        </p:par>
                        <p:par>
                          <p:cTn id="31" fill="hold">
                            <p:stCondLst>
                              <p:cond delay="1500"/>
                            </p:stCondLst>
                            <p:childTnLst>
                              <p:par>
                                <p:cTn id="32" presetID="23" presetClass="entr" presetSubtype="288" fill="hold" grpId="0" nodeType="afterEffect">
                                  <p:stCondLst>
                                    <p:cond delay="0"/>
                                  </p:stCondLst>
                                  <p:childTnLst>
                                    <p:set>
                                      <p:cBhvr>
                                        <p:cTn id="33" dur="1" fill="hold">
                                          <p:stCondLst>
                                            <p:cond delay="0"/>
                                          </p:stCondLst>
                                        </p:cTn>
                                        <p:tgtEl>
                                          <p:spTgt spid="463912">
                                            <p:graphicEl>
                                              <a:dgm id="{EA8A8D40-77E2-4674-A775-35E56A2F9130}"/>
                                            </p:graphicEl>
                                          </p:spTgt>
                                        </p:tgtEl>
                                        <p:attrNameLst>
                                          <p:attrName>style.visibility</p:attrName>
                                        </p:attrNameLst>
                                      </p:cBhvr>
                                      <p:to>
                                        <p:strVal val="visible"/>
                                      </p:to>
                                    </p:set>
                                    <p:anim calcmode="lin" valueType="num">
                                      <p:cBhvr>
                                        <p:cTn id="34" dur="500" fill="hold"/>
                                        <p:tgtEl>
                                          <p:spTgt spid="463912">
                                            <p:graphicEl>
                                              <a:dgm id="{EA8A8D40-77E2-4674-A775-35E56A2F9130}"/>
                                            </p:graphicEl>
                                          </p:spTgt>
                                        </p:tgtEl>
                                        <p:attrNameLst>
                                          <p:attrName>ppt_w</p:attrName>
                                        </p:attrNameLst>
                                      </p:cBhvr>
                                      <p:tavLst>
                                        <p:tav tm="0">
                                          <p:val>
                                            <p:strVal val="4/3*#ppt_w"/>
                                          </p:val>
                                        </p:tav>
                                        <p:tav tm="100000">
                                          <p:val>
                                            <p:strVal val="#ppt_w"/>
                                          </p:val>
                                        </p:tav>
                                      </p:tavLst>
                                    </p:anim>
                                    <p:anim calcmode="lin" valueType="num">
                                      <p:cBhvr>
                                        <p:cTn id="35" dur="500" fill="hold"/>
                                        <p:tgtEl>
                                          <p:spTgt spid="463912">
                                            <p:graphicEl>
                                              <a:dgm id="{EA8A8D40-77E2-4674-A775-35E56A2F9130}"/>
                                            </p:graphicEl>
                                          </p:spTgt>
                                        </p:tgtEl>
                                        <p:attrNameLst>
                                          <p:attrName>ppt_h</p:attrName>
                                        </p:attrNameLst>
                                      </p:cBhvr>
                                      <p:tavLst>
                                        <p:tav tm="0">
                                          <p:val>
                                            <p:strVal val="4/3*#ppt_h"/>
                                          </p:val>
                                        </p:tav>
                                        <p:tav tm="100000">
                                          <p:val>
                                            <p:strVal val="#ppt_h"/>
                                          </p:val>
                                        </p:tav>
                                      </p:tavLst>
                                    </p:anim>
                                  </p:childTnLst>
                                </p:cTn>
                              </p:par>
                              <p:par>
                                <p:cTn id="36" presetID="23" presetClass="entr" presetSubtype="288" fill="hold" grpId="0" nodeType="withEffect">
                                  <p:stCondLst>
                                    <p:cond delay="0"/>
                                  </p:stCondLst>
                                  <p:childTnLst>
                                    <p:set>
                                      <p:cBhvr>
                                        <p:cTn id="37" dur="1" fill="hold">
                                          <p:stCondLst>
                                            <p:cond delay="0"/>
                                          </p:stCondLst>
                                        </p:cTn>
                                        <p:tgtEl>
                                          <p:spTgt spid="463912">
                                            <p:graphicEl>
                                              <a:dgm id="{4EBAFFE6-E8C8-4EAD-AA75-7FCFA8C197D9}"/>
                                            </p:graphicEl>
                                          </p:spTgt>
                                        </p:tgtEl>
                                        <p:attrNameLst>
                                          <p:attrName>style.visibility</p:attrName>
                                        </p:attrNameLst>
                                      </p:cBhvr>
                                      <p:to>
                                        <p:strVal val="visible"/>
                                      </p:to>
                                    </p:set>
                                    <p:anim calcmode="lin" valueType="num">
                                      <p:cBhvr>
                                        <p:cTn id="38" dur="500" fill="hold"/>
                                        <p:tgtEl>
                                          <p:spTgt spid="463912">
                                            <p:graphicEl>
                                              <a:dgm id="{4EBAFFE6-E8C8-4EAD-AA75-7FCFA8C197D9}"/>
                                            </p:graphicEl>
                                          </p:spTgt>
                                        </p:tgtEl>
                                        <p:attrNameLst>
                                          <p:attrName>ppt_w</p:attrName>
                                        </p:attrNameLst>
                                      </p:cBhvr>
                                      <p:tavLst>
                                        <p:tav tm="0">
                                          <p:val>
                                            <p:strVal val="4/3*#ppt_w"/>
                                          </p:val>
                                        </p:tav>
                                        <p:tav tm="100000">
                                          <p:val>
                                            <p:strVal val="#ppt_w"/>
                                          </p:val>
                                        </p:tav>
                                      </p:tavLst>
                                    </p:anim>
                                    <p:anim calcmode="lin" valueType="num">
                                      <p:cBhvr>
                                        <p:cTn id="39" dur="500" fill="hold"/>
                                        <p:tgtEl>
                                          <p:spTgt spid="463912">
                                            <p:graphicEl>
                                              <a:dgm id="{4EBAFFE6-E8C8-4EAD-AA75-7FCFA8C197D9}"/>
                                            </p:graphicEl>
                                          </p:spTgt>
                                        </p:tgtEl>
                                        <p:attrNameLst>
                                          <p:attrName>ppt_h</p:attrName>
                                        </p:attrNameLst>
                                      </p:cBhvr>
                                      <p:tavLst>
                                        <p:tav tm="0">
                                          <p:val>
                                            <p:strVal val="4/3*#ppt_h"/>
                                          </p:val>
                                        </p:tav>
                                        <p:tav tm="100000">
                                          <p:val>
                                            <p:strVal val="#ppt_h"/>
                                          </p:val>
                                        </p:tav>
                                      </p:tavLst>
                                    </p:anim>
                                  </p:childTnLst>
                                </p:cTn>
                              </p:par>
                            </p:childTnLst>
                          </p:cTn>
                        </p:par>
                        <p:par>
                          <p:cTn id="40" fill="hold">
                            <p:stCondLst>
                              <p:cond delay="2000"/>
                            </p:stCondLst>
                            <p:childTnLst>
                              <p:par>
                                <p:cTn id="41" presetID="23" presetClass="entr" presetSubtype="288" fill="hold" grpId="0" nodeType="afterEffect">
                                  <p:stCondLst>
                                    <p:cond delay="0"/>
                                  </p:stCondLst>
                                  <p:childTnLst>
                                    <p:set>
                                      <p:cBhvr>
                                        <p:cTn id="42" dur="1" fill="hold">
                                          <p:stCondLst>
                                            <p:cond delay="0"/>
                                          </p:stCondLst>
                                        </p:cTn>
                                        <p:tgtEl>
                                          <p:spTgt spid="463912">
                                            <p:graphicEl>
                                              <a:dgm id="{13B07646-DAC0-48F3-9E41-43D91DA0D383}"/>
                                            </p:graphicEl>
                                          </p:spTgt>
                                        </p:tgtEl>
                                        <p:attrNameLst>
                                          <p:attrName>style.visibility</p:attrName>
                                        </p:attrNameLst>
                                      </p:cBhvr>
                                      <p:to>
                                        <p:strVal val="visible"/>
                                      </p:to>
                                    </p:set>
                                    <p:anim calcmode="lin" valueType="num">
                                      <p:cBhvr>
                                        <p:cTn id="43" dur="500" fill="hold"/>
                                        <p:tgtEl>
                                          <p:spTgt spid="463912">
                                            <p:graphicEl>
                                              <a:dgm id="{13B07646-DAC0-48F3-9E41-43D91DA0D383}"/>
                                            </p:graphicEl>
                                          </p:spTgt>
                                        </p:tgtEl>
                                        <p:attrNameLst>
                                          <p:attrName>ppt_w</p:attrName>
                                        </p:attrNameLst>
                                      </p:cBhvr>
                                      <p:tavLst>
                                        <p:tav tm="0">
                                          <p:val>
                                            <p:strVal val="4/3*#ppt_w"/>
                                          </p:val>
                                        </p:tav>
                                        <p:tav tm="100000">
                                          <p:val>
                                            <p:strVal val="#ppt_w"/>
                                          </p:val>
                                        </p:tav>
                                      </p:tavLst>
                                    </p:anim>
                                    <p:anim calcmode="lin" valueType="num">
                                      <p:cBhvr>
                                        <p:cTn id="44" dur="500" fill="hold"/>
                                        <p:tgtEl>
                                          <p:spTgt spid="463912">
                                            <p:graphicEl>
                                              <a:dgm id="{13B07646-DAC0-48F3-9E41-43D91DA0D383}"/>
                                            </p:graphicEl>
                                          </p:spTgt>
                                        </p:tgtEl>
                                        <p:attrNameLst>
                                          <p:attrName>ppt_h</p:attrName>
                                        </p:attrNameLst>
                                      </p:cBhvr>
                                      <p:tavLst>
                                        <p:tav tm="0">
                                          <p:val>
                                            <p:strVal val="4/3*#ppt_h"/>
                                          </p:val>
                                        </p:tav>
                                        <p:tav tm="100000">
                                          <p:val>
                                            <p:strVal val="#ppt_h"/>
                                          </p:val>
                                        </p:tav>
                                      </p:tavLst>
                                    </p:anim>
                                  </p:childTnLst>
                                </p:cTn>
                              </p:par>
                              <p:par>
                                <p:cTn id="45" presetID="23" presetClass="entr" presetSubtype="288" fill="hold" grpId="0" nodeType="withEffect">
                                  <p:stCondLst>
                                    <p:cond delay="0"/>
                                  </p:stCondLst>
                                  <p:childTnLst>
                                    <p:set>
                                      <p:cBhvr>
                                        <p:cTn id="46" dur="1" fill="hold">
                                          <p:stCondLst>
                                            <p:cond delay="0"/>
                                          </p:stCondLst>
                                        </p:cTn>
                                        <p:tgtEl>
                                          <p:spTgt spid="463912">
                                            <p:graphicEl>
                                              <a:dgm id="{1153C8FF-9E84-4278-BF5E-1B3A83072301}"/>
                                            </p:graphicEl>
                                          </p:spTgt>
                                        </p:tgtEl>
                                        <p:attrNameLst>
                                          <p:attrName>style.visibility</p:attrName>
                                        </p:attrNameLst>
                                      </p:cBhvr>
                                      <p:to>
                                        <p:strVal val="visible"/>
                                      </p:to>
                                    </p:set>
                                    <p:anim calcmode="lin" valueType="num">
                                      <p:cBhvr>
                                        <p:cTn id="47" dur="500" fill="hold"/>
                                        <p:tgtEl>
                                          <p:spTgt spid="463912">
                                            <p:graphicEl>
                                              <a:dgm id="{1153C8FF-9E84-4278-BF5E-1B3A83072301}"/>
                                            </p:graphicEl>
                                          </p:spTgt>
                                        </p:tgtEl>
                                        <p:attrNameLst>
                                          <p:attrName>ppt_w</p:attrName>
                                        </p:attrNameLst>
                                      </p:cBhvr>
                                      <p:tavLst>
                                        <p:tav tm="0">
                                          <p:val>
                                            <p:strVal val="4/3*#ppt_w"/>
                                          </p:val>
                                        </p:tav>
                                        <p:tav tm="100000">
                                          <p:val>
                                            <p:strVal val="#ppt_w"/>
                                          </p:val>
                                        </p:tav>
                                      </p:tavLst>
                                    </p:anim>
                                    <p:anim calcmode="lin" valueType="num">
                                      <p:cBhvr>
                                        <p:cTn id="48" dur="500" fill="hold"/>
                                        <p:tgtEl>
                                          <p:spTgt spid="463912">
                                            <p:graphicEl>
                                              <a:dgm id="{1153C8FF-9E84-4278-BF5E-1B3A83072301}"/>
                                            </p:graphicEl>
                                          </p:spTgt>
                                        </p:tgtEl>
                                        <p:attrNameLst>
                                          <p:attrName>ppt_h</p:attrName>
                                        </p:attrNameLst>
                                      </p:cBhvr>
                                      <p:tavLst>
                                        <p:tav tm="0">
                                          <p:val>
                                            <p:strVal val="4/3*#ppt_h"/>
                                          </p:val>
                                        </p:tav>
                                        <p:tav tm="100000">
                                          <p:val>
                                            <p:strVal val="#ppt_h"/>
                                          </p:val>
                                        </p:tav>
                                      </p:tavLst>
                                    </p:anim>
                                  </p:childTnLst>
                                </p:cTn>
                              </p:par>
                            </p:childTnLst>
                          </p:cTn>
                        </p:par>
                        <p:par>
                          <p:cTn id="49" fill="hold">
                            <p:stCondLst>
                              <p:cond delay="2500"/>
                            </p:stCondLst>
                            <p:childTnLst>
                              <p:par>
                                <p:cTn id="50" presetID="6" presetClass="entr" presetSubtype="16" fill="hold" nodeType="afterEffect">
                                  <p:stCondLst>
                                    <p:cond delay="0"/>
                                  </p:stCondLst>
                                  <p:iterate type="wd">
                                    <p:tmPct val="10000"/>
                                  </p:iterate>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circle(in)">
                                      <p:cBhvr>
                                        <p:cTn id="52" dur="2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3912" grpId="0" uiExpand="1">
        <p:bldSub>
          <a:bldDgm bld="lvlAtOnc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ADBEFA-EE9C-49FA-A93A-190F92CA7654}"/>
              </a:ext>
            </a:extLst>
          </p:cNvPr>
          <p:cNvSpPr>
            <a:spLocks noGrp="1"/>
          </p:cNvSpPr>
          <p:nvPr>
            <p:ph type="ctrTitle"/>
          </p:nvPr>
        </p:nvSpPr>
        <p:spPr/>
        <p:txBody>
          <a:bodyPr/>
          <a:lstStyle/>
          <a:p>
            <a:r>
              <a:rPr lang="en-US" dirty="0"/>
              <a:t>How Might We</a:t>
            </a:r>
          </a:p>
        </p:txBody>
      </p:sp>
      <p:sp>
        <p:nvSpPr>
          <p:cNvPr id="5" name="Subtitle 4">
            <a:extLst>
              <a:ext uri="{FF2B5EF4-FFF2-40B4-BE49-F238E27FC236}">
                <a16:creationId xmlns:a16="http://schemas.microsoft.com/office/drawing/2014/main" id="{35F3F1CF-A5CA-4E94-82DB-B78BB8CDFE6F}"/>
              </a:ext>
            </a:extLst>
          </p:cNvPr>
          <p:cNvSpPr>
            <a:spLocks noGrp="1"/>
          </p:cNvSpPr>
          <p:nvPr>
            <p:ph type="subTitle" idx="1"/>
          </p:nvPr>
        </p:nvSpPr>
        <p:spPr/>
        <p:txBody>
          <a:bodyPr>
            <a:normAutofit/>
          </a:bodyPr>
          <a:lstStyle/>
          <a:p>
            <a:r>
              <a:rPr lang="en-US" sz="4800" spc="600" dirty="0">
                <a:solidFill>
                  <a:schemeClr val="accent1">
                    <a:lumMod val="75000"/>
                  </a:schemeClr>
                </a:solidFill>
              </a:rPr>
              <a:t>PLAY THE FOOL TODAY?</a:t>
            </a:r>
          </a:p>
        </p:txBody>
      </p:sp>
      <p:sp>
        <p:nvSpPr>
          <p:cNvPr id="2" name="TextBox 1">
            <a:extLst>
              <a:ext uri="{FF2B5EF4-FFF2-40B4-BE49-F238E27FC236}">
                <a16:creationId xmlns:a16="http://schemas.microsoft.com/office/drawing/2014/main" id="{27BCF72F-9E09-44AC-95E8-7BBFBBC9BE9F}"/>
              </a:ext>
            </a:extLst>
          </p:cNvPr>
          <p:cNvSpPr txBox="1"/>
          <p:nvPr/>
        </p:nvSpPr>
        <p:spPr>
          <a:xfrm>
            <a:off x="2251582" y="464392"/>
            <a:ext cx="7678257" cy="461665"/>
          </a:xfrm>
          <a:prstGeom prst="rect">
            <a:avLst/>
          </a:prstGeom>
          <a:noFill/>
        </p:spPr>
        <p:txBody>
          <a:bodyPr wrap="none" rtlCol="0">
            <a:spAutoFit/>
          </a:bodyPr>
          <a:lstStyle/>
          <a:p>
            <a:pPr algn="ctr"/>
            <a:r>
              <a:rPr lang="en-US" sz="2400" i="1" dirty="0">
                <a:solidFill>
                  <a:schemeClr val="accent3"/>
                </a:solidFill>
              </a:rPr>
              <a:t>Abandoning the Gospel for the Law of Moses or Pagan Practices</a:t>
            </a:r>
          </a:p>
        </p:txBody>
      </p:sp>
      <p:sp>
        <p:nvSpPr>
          <p:cNvPr id="3" name="TextBox 2">
            <a:extLst>
              <a:ext uri="{FF2B5EF4-FFF2-40B4-BE49-F238E27FC236}">
                <a16:creationId xmlns:a16="http://schemas.microsoft.com/office/drawing/2014/main" id="{36E7DD88-5FE9-47F5-9B36-597B24616647}"/>
              </a:ext>
            </a:extLst>
          </p:cNvPr>
          <p:cNvSpPr txBox="1"/>
          <p:nvPr/>
        </p:nvSpPr>
        <p:spPr>
          <a:xfrm>
            <a:off x="620917" y="1523999"/>
            <a:ext cx="3966855" cy="461665"/>
          </a:xfrm>
          <a:prstGeom prst="rect">
            <a:avLst/>
          </a:prstGeom>
          <a:noFill/>
        </p:spPr>
        <p:txBody>
          <a:bodyPr wrap="none" rtlCol="0">
            <a:spAutoFit/>
          </a:bodyPr>
          <a:lstStyle/>
          <a:p>
            <a:pPr algn="ctr"/>
            <a:r>
              <a:rPr lang="en-US" sz="2400" i="1" dirty="0">
                <a:solidFill>
                  <a:schemeClr val="accent3"/>
                </a:solidFill>
              </a:rPr>
              <a:t>Despising A Father’s Instruction</a:t>
            </a:r>
          </a:p>
        </p:txBody>
      </p:sp>
      <p:sp>
        <p:nvSpPr>
          <p:cNvPr id="6" name="TextBox 5">
            <a:extLst>
              <a:ext uri="{FF2B5EF4-FFF2-40B4-BE49-F238E27FC236}">
                <a16:creationId xmlns:a16="http://schemas.microsoft.com/office/drawing/2014/main" id="{933B0060-885C-4A3D-BE7D-1CA5C8715E67}"/>
              </a:ext>
            </a:extLst>
          </p:cNvPr>
          <p:cNvSpPr txBox="1"/>
          <p:nvPr/>
        </p:nvSpPr>
        <p:spPr>
          <a:xfrm>
            <a:off x="7848600" y="1457217"/>
            <a:ext cx="3491661" cy="461665"/>
          </a:xfrm>
          <a:prstGeom prst="rect">
            <a:avLst/>
          </a:prstGeom>
          <a:noFill/>
        </p:spPr>
        <p:txBody>
          <a:bodyPr wrap="none" rtlCol="0">
            <a:spAutoFit/>
          </a:bodyPr>
          <a:lstStyle/>
          <a:p>
            <a:pPr algn="ctr"/>
            <a:r>
              <a:rPr lang="en-US" sz="2400" i="1" dirty="0">
                <a:solidFill>
                  <a:schemeClr val="accent3"/>
                </a:solidFill>
              </a:rPr>
              <a:t>Hearing But Doing Nothing</a:t>
            </a:r>
          </a:p>
        </p:txBody>
      </p:sp>
      <p:sp>
        <p:nvSpPr>
          <p:cNvPr id="7" name="TextBox 6">
            <a:extLst>
              <a:ext uri="{FF2B5EF4-FFF2-40B4-BE49-F238E27FC236}">
                <a16:creationId xmlns:a16="http://schemas.microsoft.com/office/drawing/2014/main" id="{E8007163-5440-4FB9-9236-F0D4462D4893}"/>
              </a:ext>
            </a:extLst>
          </p:cNvPr>
          <p:cNvSpPr txBox="1"/>
          <p:nvPr/>
        </p:nvSpPr>
        <p:spPr>
          <a:xfrm>
            <a:off x="616435" y="5410200"/>
            <a:ext cx="3765839" cy="461665"/>
          </a:xfrm>
          <a:prstGeom prst="rect">
            <a:avLst/>
          </a:prstGeom>
          <a:noFill/>
        </p:spPr>
        <p:txBody>
          <a:bodyPr wrap="none" rtlCol="0">
            <a:spAutoFit/>
          </a:bodyPr>
          <a:lstStyle/>
          <a:p>
            <a:pPr algn="ctr"/>
            <a:r>
              <a:rPr lang="en-US" sz="2400" i="1" dirty="0">
                <a:solidFill>
                  <a:schemeClr val="accent3"/>
                </a:solidFill>
              </a:rPr>
              <a:t>Being Wise In Your Own Eyes</a:t>
            </a:r>
          </a:p>
        </p:txBody>
      </p:sp>
      <p:sp>
        <p:nvSpPr>
          <p:cNvPr id="8" name="TextBox 7">
            <a:extLst>
              <a:ext uri="{FF2B5EF4-FFF2-40B4-BE49-F238E27FC236}">
                <a16:creationId xmlns:a16="http://schemas.microsoft.com/office/drawing/2014/main" id="{2E7A4BFB-8D74-41A1-92E2-6B8778037AE6}"/>
              </a:ext>
            </a:extLst>
          </p:cNvPr>
          <p:cNvSpPr txBox="1"/>
          <p:nvPr/>
        </p:nvSpPr>
        <p:spPr>
          <a:xfrm>
            <a:off x="7919131" y="5427140"/>
            <a:ext cx="3350597" cy="461665"/>
          </a:xfrm>
          <a:prstGeom prst="rect">
            <a:avLst/>
          </a:prstGeom>
          <a:noFill/>
        </p:spPr>
        <p:txBody>
          <a:bodyPr wrap="none" rtlCol="0">
            <a:spAutoFit/>
          </a:bodyPr>
          <a:lstStyle/>
          <a:p>
            <a:pPr algn="ctr"/>
            <a:r>
              <a:rPr lang="en-US" sz="2400" i="1" dirty="0">
                <a:solidFill>
                  <a:schemeClr val="accent3"/>
                </a:solidFill>
              </a:rPr>
              <a:t>Trusting In Earthly Riches</a:t>
            </a:r>
          </a:p>
        </p:txBody>
      </p:sp>
    </p:spTree>
    <p:extLst>
      <p:ext uri="{BB962C8B-B14F-4D97-AF65-F5344CB8AC3E}">
        <p14:creationId xmlns:p14="http://schemas.microsoft.com/office/powerpoint/2010/main" val="2504836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250"/>
                                        <p:tgtEl>
                                          <p:spTgt spid="6"/>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10" name="Picture 9" descr="A close up of a newspaper&#10;&#10;Description generated with high confidence">
            <a:extLst>
              <a:ext uri="{FF2B5EF4-FFF2-40B4-BE49-F238E27FC236}">
                <a16:creationId xmlns:a16="http://schemas.microsoft.com/office/drawing/2014/main" id="{DDE937CB-D52F-4110-8538-3B3810269AE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30"/>
          <a:stretch/>
        </p:blipFill>
        <p:spPr>
          <a:xfrm>
            <a:off x="20" y="10"/>
            <a:ext cx="12191980" cy="6857990"/>
          </a:xfrm>
          <a:prstGeom prst="rect">
            <a:avLst/>
          </a:prstGeom>
        </p:spPr>
      </p:pic>
      <p:sp useBgFill="1">
        <p:nvSpPr>
          <p:cNvPr id="77" name="Freeform 5">
            <a:extLst>
              <a:ext uri="{FF2B5EF4-FFF2-40B4-BE49-F238E27FC236}">
                <a16:creationId xmlns:a16="http://schemas.microsoft.com/office/drawing/2014/main" id="{051F07E2-B05C-41F9-A9EE-4AC115603F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1874" y="586660"/>
            <a:ext cx="10777950" cy="5679835"/>
          </a:xfrm>
          <a:custGeom>
            <a:avLst/>
            <a:gdLst>
              <a:gd name="T0" fmla="*/ 2209 w 2250"/>
              <a:gd name="T1" fmla="*/ 0 h 1185"/>
              <a:gd name="T2" fmla="*/ 1419 w 2250"/>
              <a:gd name="T3" fmla="*/ 0 h 1185"/>
              <a:gd name="T4" fmla="*/ 830 w 2250"/>
              <a:gd name="T5" fmla="*/ 0 h 1185"/>
              <a:gd name="T6" fmla="*/ 40 w 2250"/>
              <a:gd name="T7" fmla="*/ 0 h 1185"/>
              <a:gd name="T8" fmla="*/ 0 w 2250"/>
              <a:gd name="T9" fmla="*/ 46 h 1185"/>
              <a:gd name="T10" fmla="*/ 0 w 2250"/>
              <a:gd name="T11" fmla="*/ 1140 h 1185"/>
              <a:gd name="T12" fmla="*/ 40 w 2250"/>
              <a:gd name="T13" fmla="*/ 1185 h 1185"/>
              <a:gd name="T14" fmla="*/ 830 w 2250"/>
              <a:gd name="T15" fmla="*/ 1185 h 1185"/>
              <a:gd name="T16" fmla="*/ 1419 w 2250"/>
              <a:gd name="T17" fmla="*/ 1185 h 1185"/>
              <a:gd name="T18" fmla="*/ 2209 w 2250"/>
              <a:gd name="T19" fmla="*/ 1185 h 1185"/>
              <a:gd name="T20" fmla="*/ 2250 w 2250"/>
              <a:gd name="T21" fmla="*/ 1140 h 1185"/>
              <a:gd name="T22" fmla="*/ 2250 w 2250"/>
              <a:gd name="T23" fmla="*/ 46 h 1185"/>
              <a:gd name="T24" fmla="*/ 2209 w 2250"/>
              <a:gd name="T2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185">
                <a:moveTo>
                  <a:pt x="2209" y="0"/>
                </a:moveTo>
                <a:cubicBezTo>
                  <a:pt x="1419" y="0"/>
                  <a:pt x="1419" y="0"/>
                  <a:pt x="1419" y="0"/>
                </a:cubicBezTo>
                <a:cubicBezTo>
                  <a:pt x="830" y="0"/>
                  <a:pt x="830" y="0"/>
                  <a:pt x="830" y="0"/>
                </a:cubicBezTo>
                <a:cubicBezTo>
                  <a:pt x="40" y="0"/>
                  <a:pt x="40" y="0"/>
                  <a:pt x="40" y="0"/>
                </a:cubicBezTo>
                <a:cubicBezTo>
                  <a:pt x="18" y="0"/>
                  <a:pt x="0" y="20"/>
                  <a:pt x="0" y="46"/>
                </a:cubicBezTo>
                <a:cubicBezTo>
                  <a:pt x="0" y="1140"/>
                  <a:pt x="0" y="1140"/>
                  <a:pt x="0" y="1140"/>
                </a:cubicBezTo>
                <a:cubicBezTo>
                  <a:pt x="0" y="1165"/>
                  <a:pt x="18" y="1185"/>
                  <a:pt x="40" y="1185"/>
                </a:cubicBezTo>
                <a:cubicBezTo>
                  <a:pt x="830" y="1185"/>
                  <a:pt x="830" y="1185"/>
                  <a:pt x="830" y="1185"/>
                </a:cubicBezTo>
                <a:cubicBezTo>
                  <a:pt x="1419" y="1185"/>
                  <a:pt x="1419" y="1185"/>
                  <a:pt x="1419" y="1185"/>
                </a:cubicBezTo>
                <a:cubicBezTo>
                  <a:pt x="2209" y="1185"/>
                  <a:pt x="2209" y="1185"/>
                  <a:pt x="2209" y="1185"/>
                </a:cubicBezTo>
                <a:cubicBezTo>
                  <a:pt x="2232" y="1185"/>
                  <a:pt x="2250" y="1165"/>
                  <a:pt x="2250" y="1140"/>
                </a:cubicBezTo>
                <a:cubicBezTo>
                  <a:pt x="2250" y="46"/>
                  <a:pt x="2250" y="46"/>
                  <a:pt x="2250" y="46"/>
                </a:cubicBezTo>
                <a:cubicBezTo>
                  <a:pt x="2250" y="20"/>
                  <a:pt x="2232" y="0"/>
                  <a:pt x="2209" y="0"/>
                </a:cubicBezTo>
                <a:close/>
              </a:path>
            </a:pathLst>
          </a:custGeom>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46" name="Rectangle 2"/>
          <p:cNvSpPr>
            <a:spLocks noGrp="1" noChangeArrowheads="1"/>
          </p:cNvSpPr>
          <p:nvPr>
            <p:ph type="title"/>
          </p:nvPr>
        </p:nvSpPr>
        <p:spPr>
          <a:xfrm>
            <a:off x="913795" y="855134"/>
            <a:ext cx="10353762" cy="970450"/>
          </a:xfrm>
        </p:spPr>
        <p:txBody>
          <a:bodyPr>
            <a:normAutofit/>
          </a:bodyPr>
          <a:lstStyle/>
          <a:p>
            <a:pPr eaLnBrk="1" hangingPunct="1">
              <a:defRPr/>
            </a:pPr>
            <a:r>
              <a:rPr lang="en-US" sz="4400" dirty="0"/>
              <a:t>Those who say, “There is no God.”</a:t>
            </a:r>
          </a:p>
        </p:txBody>
      </p:sp>
      <p:sp>
        <p:nvSpPr>
          <p:cNvPr id="441347" name="Rectangle 3"/>
          <p:cNvSpPr>
            <a:spLocks noGrp="1" noChangeArrowheads="1"/>
          </p:cNvSpPr>
          <p:nvPr>
            <p:ph idx="1"/>
          </p:nvPr>
        </p:nvSpPr>
        <p:spPr>
          <a:xfrm>
            <a:off x="1041400" y="1981200"/>
            <a:ext cx="10098552" cy="3810000"/>
          </a:xfrm>
        </p:spPr>
        <p:txBody>
          <a:bodyPr anchor="ctr">
            <a:normAutofit/>
          </a:bodyPr>
          <a:lstStyle/>
          <a:p>
            <a:pPr eaLnBrk="1" hangingPunct="1">
              <a:buFontTx/>
              <a:buNone/>
              <a:defRPr/>
            </a:pPr>
            <a:r>
              <a:rPr lang="en-US" sz="2800" b="1" spc="300" dirty="0"/>
              <a:t>Psalm 14:1, </a:t>
            </a:r>
          </a:p>
          <a:p>
            <a:pPr eaLnBrk="1" hangingPunct="1">
              <a:buFontTx/>
              <a:buNone/>
              <a:defRPr/>
            </a:pPr>
            <a:r>
              <a:rPr lang="en-US" sz="2800" dirty="0"/>
              <a:t>	“The fool has said in his heart, ‘</a:t>
            </a:r>
            <a:r>
              <a:rPr lang="en-US" sz="2800" i="1" dirty="0"/>
              <a:t>There is</a:t>
            </a:r>
            <a:r>
              <a:rPr lang="en-US" sz="2800" dirty="0"/>
              <a:t> no God.’”</a:t>
            </a:r>
          </a:p>
          <a:p>
            <a:pPr eaLnBrk="1" hangingPunct="1">
              <a:buFontTx/>
              <a:buNone/>
              <a:defRPr/>
            </a:pPr>
            <a:endParaRPr lang="en-US" sz="2800" dirty="0"/>
          </a:p>
          <a:p>
            <a:pPr eaLnBrk="1" hangingPunct="1">
              <a:buFontTx/>
              <a:buNone/>
              <a:defRPr/>
            </a:pPr>
            <a:r>
              <a:rPr lang="en-US" sz="2800" b="1" spc="300" dirty="0"/>
              <a:t>Psalm 19:1, </a:t>
            </a:r>
          </a:p>
          <a:p>
            <a:pPr eaLnBrk="1" hangingPunct="1">
              <a:buFontTx/>
              <a:buNone/>
              <a:defRPr/>
            </a:pPr>
            <a:r>
              <a:rPr lang="en-US" sz="2800" dirty="0"/>
              <a:t> 	“The heavens declare the glory of God; And the firmament shows His handiwork.”</a:t>
            </a:r>
            <a:br>
              <a:rPr lang="en-US" sz="2800" dirty="0"/>
            </a:br>
            <a:endParaRPr lang="en-US" sz="2800" dirty="0"/>
          </a:p>
        </p:txBody>
      </p:sp>
      <p:sp>
        <p:nvSpPr>
          <p:cNvPr id="6" name="TextBox 5">
            <a:extLst>
              <a:ext uri="{FF2B5EF4-FFF2-40B4-BE49-F238E27FC236}">
                <a16:creationId xmlns:a16="http://schemas.microsoft.com/office/drawing/2014/main" id="{39D0B71E-B285-47A7-A1F1-C5A2DF725D5E}"/>
              </a:ext>
            </a:extLst>
          </p:cNvPr>
          <p:cNvSpPr txBox="1"/>
          <p:nvPr/>
        </p:nvSpPr>
        <p:spPr>
          <a:xfrm>
            <a:off x="1143000" y="855134"/>
            <a:ext cx="301686" cy="369332"/>
          </a:xfrm>
          <a:prstGeom prst="rect">
            <a:avLst/>
          </a:prstGeom>
          <a:noFill/>
        </p:spPr>
        <p:txBody>
          <a:bodyPr wrap="none" rtlCol="0">
            <a:spAutoFit/>
          </a:bodyPr>
          <a:lstStyle/>
          <a:p>
            <a:r>
              <a:rPr lang="en-US" dirty="0">
                <a:solidFill>
                  <a:schemeClr val="accent2"/>
                </a:solidFill>
              </a:rPr>
              <a:t>6</a:t>
            </a:r>
          </a:p>
        </p:txBody>
      </p:sp>
    </p:spTree>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iterate type="wd">
                                    <p:tmPct val="10000"/>
                                  </p:iterate>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box(out)">
                                      <p:cBhvr>
                                        <p:cTn id="7" dur="2500"/>
                                        <p:tgtEl>
                                          <p:spTgt spid="441347">
                                            <p:txEl>
                                              <p:pRg st="0" end="0"/>
                                            </p:txEl>
                                          </p:spTgt>
                                        </p:tgtEl>
                                      </p:cBhvr>
                                    </p:animEffect>
                                  </p:childTnLst>
                                </p:cTn>
                              </p:par>
                              <p:par>
                                <p:cTn id="8" presetID="4" presetClass="entr" presetSubtype="32" fill="hold" nodeType="withEffect">
                                  <p:stCondLst>
                                    <p:cond delay="0"/>
                                  </p:stCondLst>
                                  <p:iterate type="wd">
                                    <p:tmPct val="10000"/>
                                  </p:iterate>
                                  <p:childTnLst>
                                    <p:set>
                                      <p:cBhvr>
                                        <p:cTn id="9" dur="1" fill="hold">
                                          <p:stCondLst>
                                            <p:cond delay="0"/>
                                          </p:stCondLst>
                                        </p:cTn>
                                        <p:tgtEl>
                                          <p:spTgt spid="441347">
                                            <p:txEl>
                                              <p:pRg st="1" end="1"/>
                                            </p:txEl>
                                          </p:spTgt>
                                        </p:tgtEl>
                                        <p:attrNameLst>
                                          <p:attrName>style.visibility</p:attrName>
                                        </p:attrNameLst>
                                      </p:cBhvr>
                                      <p:to>
                                        <p:strVal val="visible"/>
                                      </p:to>
                                    </p:set>
                                    <p:animEffect transition="in" filter="box(out)">
                                      <p:cBhvr>
                                        <p:cTn id="10" dur="2500"/>
                                        <p:tgtEl>
                                          <p:spTgt spid="441347">
                                            <p:txEl>
                                              <p:pRg st="1" end="1"/>
                                            </p:txEl>
                                          </p:spTgt>
                                        </p:tgtEl>
                                      </p:cBhvr>
                                    </p:animEffect>
                                  </p:childTnLst>
                                </p:cTn>
                              </p:par>
                              <p:par>
                                <p:cTn id="11" presetID="6" presetClass="entr" presetSubtype="32" fill="hold" nodeType="withEffect">
                                  <p:stCondLst>
                                    <p:cond delay="0"/>
                                  </p:stCondLst>
                                  <p:iterate type="wd">
                                    <p:tmPct val="10000"/>
                                  </p:iterate>
                                  <p:childTnLst>
                                    <p:set>
                                      <p:cBhvr>
                                        <p:cTn id="12" dur="1" fill="hold">
                                          <p:stCondLst>
                                            <p:cond delay="0"/>
                                          </p:stCondLst>
                                        </p:cTn>
                                        <p:tgtEl>
                                          <p:spTgt spid="441347">
                                            <p:txEl>
                                              <p:pRg st="3" end="3"/>
                                            </p:txEl>
                                          </p:spTgt>
                                        </p:tgtEl>
                                        <p:attrNameLst>
                                          <p:attrName>style.visibility</p:attrName>
                                        </p:attrNameLst>
                                      </p:cBhvr>
                                      <p:to>
                                        <p:strVal val="visible"/>
                                      </p:to>
                                    </p:set>
                                    <p:animEffect transition="in" filter="circle(out)">
                                      <p:cBhvr>
                                        <p:cTn id="13" dur="2500"/>
                                        <p:tgtEl>
                                          <p:spTgt spid="441347">
                                            <p:txEl>
                                              <p:pRg st="3" end="3"/>
                                            </p:txEl>
                                          </p:spTgt>
                                        </p:tgtEl>
                                      </p:cBhvr>
                                    </p:animEffect>
                                  </p:childTnLst>
                                </p:cTn>
                              </p:par>
                              <p:par>
                                <p:cTn id="14" presetID="8" presetClass="entr" presetSubtype="16" fill="hold" nodeType="withEffect">
                                  <p:stCondLst>
                                    <p:cond delay="0"/>
                                  </p:stCondLst>
                                  <p:iterate type="wd">
                                    <p:tmPct val="10000"/>
                                  </p:iterate>
                                  <p:childTnLst>
                                    <p:set>
                                      <p:cBhvr>
                                        <p:cTn id="15" dur="1" fill="hold">
                                          <p:stCondLst>
                                            <p:cond delay="0"/>
                                          </p:stCondLst>
                                        </p:cTn>
                                        <p:tgtEl>
                                          <p:spTgt spid="441347">
                                            <p:txEl>
                                              <p:pRg st="4" end="4"/>
                                            </p:txEl>
                                          </p:spTgt>
                                        </p:tgtEl>
                                        <p:attrNameLst>
                                          <p:attrName>style.visibility</p:attrName>
                                        </p:attrNameLst>
                                      </p:cBhvr>
                                      <p:to>
                                        <p:strVal val="visible"/>
                                      </p:to>
                                    </p:set>
                                    <p:animEffect transition="in" filter="diamond(in)">
                                      <p:cBhvr>
                                        <p:cTn id="16" dur="2500"/>
                                        <p:tgtEl>
                                          <p:spTgt spid="441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 y="3352801"/>
            <a:ext cx="11064240" cy="664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02" name="Rectangle 2"/>
          <p:cNvSpPr>
            <a:spLocks noGrp="1" noChangeArrowheads="1"/>
          </p:cNvSpPr>
          <p:nvPr>
            <p:ph type="title"/>
          </p:nvPr>
        </p:nvSpPr>
        <p:spPr>
          <a:xfrm>
            <a:off x="919119" y="285268"/>
            <a:ext cx="10353762" cy="970450"/>
          </a:xfrm>
        </p:spPr>
        <p:txBody>
          <a:bodyPr>
            <a:normAutofit/>
          </a:bodyPr>
          <a:lstStyle/>
          <a:p>
            <a:pPr eaLnBrk="1" hangingPunct="1">
              <a:defRPr/>
            </a:pPr>
            <a:r>
              <a:rPr lang="en-US" sz="4400" spc="600" dirty="0"/>
              <a:t>The </a:t>
            </a:r>
            <a:r>
              <a:rPr lang="en-US" sz="4400" b="1" spc="600" dirty="0">
                <a:solidFill>
                  <a:schemeClr val="accent1"/>
                </a:solidFill>
              </a:rPr>
              <a:t>Watch</a:t>
            </a:r>
            <a:r>
              <a:rPr lang="en-US" sz="4400" spc="600" dirty="0"/>
              <a:t> and </a:t>
            </a:r>
            <a:r>
              <a:rPr lang="en-US" sz="4400" b="1" spc="600" dirty="0">
                <a:solidFill>
                  <a:schemeClr val="accent1"/>
                </a:solidFill>
              </a:rPr>
              <a:t>Watchmaker</a:t>
            </a:r>
          </a:p>
        </p:txBody>
      </p:sp>
      <p:pic>
        <p:nvPicPr>
          <p:cNvPr id="2050" name="Picture 2" descr="C:\Users\Steven\AppData\Local\Microsoft\Windows\Temporary Internet Files\Content.IE5\DKTOE00X\MP9004013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816" y="1524000"/>
            <a:ext cx="2081784" cy="31211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62200" y="3316070"/>
            <a:ext cx="1808508" cy="646331"/>
          </a:xfrm>
          <a:prstGeom prst="rect">
            <a:avLst/>
          </a:prstGeom>
          <a:noFill/>
        </p:spPr>
        <p:txBody>
          <a:bodyPr wrap="none" rtlCol="0">
            <a:spAutoFit/>
          </a:bodyPr>
          <a:lstStyle/>
          <a:p>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Design</a:t>
            </a:r>
          </a:p>
        </p:txBody>
      </p:sp>
      <p:sp>
        <p:nvSpPr>
          <p:cNvPr id="7" name="TextBox 6"/>
          <p:cNvSpPr txBox="1"/>
          <p:nvPr/>
        </p:nvSpPr>
        <p:spPr>
          <a:xfrm>
            <a:off x="7638920" y="3316070"/>
            <a:ext cx="2114681" cy="646331"/>
          </a:xfrm>
          <a:prstGeom prst="rect">
            <a:avLst/>
          </a:prstGeom>
          <a:noFill/>
        </p:spPr>
        <p:txBody>
          <a:bodyPr wrap="none" rtlCol="0">
            <a:spAutoFit/>
          </a:bodyPr>
          <a:lstStyle/>
          <a:p>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Purpose</a:t>
            </a:r>
          </a:p>
        </p:txBody>
      </p:sp>
      <p:sp>
        <p:nvSpPr>
          <p:cNvPr id="5" name="TextBox 4"/>
          <p:cNvSpPr txBox="1"/>
          <p:nvPr/>
        </p:nvSpPr>
        <p:spPr>
          <a:xfrm>
            <a:off x="609600" y="1371600"/>
            <a:ext cx="4114800" cy="1631216"/>
          </a:xfrm>
          <a:prstGeom prst="rect">
            <a:avLst/>
          </a:prstGeom>
          <a:noFill/>
        </p:spPr>
        <p:txBody>
          <a:bodyPr wrap="square" rtlCol="0">
            <a:spAutoFit/>
          </a:bodyPr>
          <a:lstStyle/>
          <a:p>
            <a:r>
              <a:rPr lang="en-US" sz="2000" b="1" dirty="0">
                <a:solidFill>
                  <a:schemeClr val="accent6"/>
                </a:solidFill>
              </a:rPr>
              <a:t>Parts formed</a:t>
            </a:r>
          </a:p>
          <a:p>
            <a:r>
              <a:rPr lang="en-US" sz="2000" b="1" dirty="0">
                <a:solidFill>
                  <a:schemeClr val="accent6"/>
                </a:solidFill>
              </a:rPr>
              <a:t>Parts framed </a:t>
            </a:r>
            <a:r>
              <a:rPr lang="en-US" sz="2000" dirty="0"/>
              <a:t>(any other arrangement results in failure)</a:t>
            </a:r>
          </a:p>
          <a:p>
            <a:r>
              <a:rPr lang="en-US" sz="2000" b="1" dirty="0">
                <a:solidFill>
                  <a:schemeClr val="accent6"/>
                </a:solidFill>
              </a:rPr>
              <a:t>Material:  metal </a:t>
            </a:r>
            <a:r>
              <a:rPr lang="en-US" sz="2000" dirty="0"/>
              <a:t>(enhances the effect, work, efficacy)</a:t>
            </a:r>
          </a:p>
        </p:txBody>
      </p:sp>
      <p:sp>
        <p:nvSpPr>
          <p:cNvPr id="10" name="TextBox 9"/>
          <p:cNvSpPr txBox="1"/>
          <p:nvPr/>
        </p:nvSpPr>
        <p:spPr>
          <a:xfrm>
            <a:off x="7391400" y="1524001"/>
            <a:ext cx="4191000" cy="1938992"/>
          </a:xfrm>
          <a:prstGeom prst="rect">
            <a:avLst/>
          </a:prstGeom>
          <a:noFill/>
        </p:spPr>
        <p:txBody>
          <a:bodyPr wrap="square" rtlCol="0">
            <a:spAutoFit/>
          </a:bodyPr>
          <a:lstStyle/>
          <a:p>
            <a:r>
              <a:rPr lang="en-US" sz="2000" b="1" dirty="0">
                <a:solidFill>
                  <a:schemeClr val="accent6"/>
                </a:solidFill>
              </a:rPr>
              <a:t>All parts tuned and regulated </a:t>
            </a:r>
            <a:r>
              <a:rPr lang="en-US" sz="2000" dirty="0"/>
              <a:t>to produce  motion which points out the hour of the day</a:t>
            </a:r>
          </a:p>
          <a:p>
            <a:r>
              <a:rPr lang="en-US" sz="2000" b="1" dirty="0">
                <a:solidFill>
                  <a:schemeClr val="accent6"/>
                </a:solidFill>
              </a:rPr>
              <a:t>Each part has a purpose </a:t>
            </a:r>
            <a:r>
              <a:rPr lang="en-US" sz="2000" dirty="0"/>
              <a:t>which contributes to the whole</a:t>
            </a:r>
          </a:p>
          <a:p>
            <a:endParaRPr lang="en-US" sz="2000" dirty="0"/>
          </a:p>
        </p:txBody>
      </p:sp>
      <p:sp>
        <p:nvSpPr>
          <p:cNvPr id="6" name="TextBox 5"/>
          <p:cNvSpPr txBox="1"/>
          <p:nvPr/>
        </p:nvSpPr>
        <p:spPr>
          <a:xfrm>
            <a:off x="647026" y="5103674"/>
            <a:ext cx="10821748" cy="1323439"/>
          </a:xfrm>
          <a:prstGeom prst="rect">
            <a:avLst/>
          </a:prstGeom>
          <a:effectLst>
            <a:glow rad="101600">
              <a:srgbClr val="FFFF00">
                <a:alpha val="60000"/>
              </a:srgb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dirty="0">
                <a:latin typeface="Arial" pitchFamily="34" charset="0"/>
                <a:cs typeface="Arial" pitchFamily="34" charset="0"/>
              </a:rPr>
              <a:t>“…the inference, we think, is inevitable, that the watch must have had a maker; that there must have existed, at some time, and at some place or other, an artificer or artificers who formed it for the purpose which we find it actually to answer; who comprehended its construction, and designed its use…” (William Paley, </a:t>
            </a:r>
            <a:r>
              <a:rPr lang="en-US" sz="2000">
                <a:latin typeface="Arial" pitchFamily="34" charset="0"/>
                <a:cs typeface="Arial" pitchFamily="34" charset="0"/>
              </a:rPr>
              <a:t>1743-1805)</a:t>
            </a:r>
            <a:endParaRPr lang="en-US" sz="20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371600"/>
            <a:ext cx="6477000" cy="3170099"/>
          </a:xfrm>
          <a:prstGeom prst="rect">
            <a:avLst/>
          </a:prstGeom>
          <a:noFill/>
        </p:spPr>
        <p:txBody>
          <a:bodyPr wrap="square" rtlCol="0">
            <a:sp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Would It Weaken the Inference If:</a:t>
            </a:r>
          </a:p>
          <a:p>
            <a:pPr marL="342900" indent="-342900">
              <a:buFont typeface="Wingdings" panose="05000000000000000000" pitchFamily="2" charset="2"/>
              <a:buChar char="§"/>
            </a:pPr>
            <a:r>
              <a:rPr lang="en-US" sz="2400" dirty="0">
                <a:latin typeface="Arial" panose="020B0604020202020204" pitchFamily="34" charset="0"/>
                <a:cs typeface="Arial" pitchFamily="34" charset="0"/>
              </a:rPr>
              <a:t>I have never seen a watch made?</a:t>
            </a:r>
          </a:p>
          <a:p>
            <a:pPr marL="342900" indent="-342900">
              <a:buFont typeface="Wingdings" panose="05000000000000000000" pitchFamily="2" charset="2"/>
              <a:buChar char="§"/>
            </a:pPr>
            <a:r>
              <a:rPr lang="en-US" sz="2400" dirty="0">
                <a:latin typeface="Arial" panose="020B0604020202020204" pitchFamily="34" charset="0"/>
                <a:cs typeface="Arial" pitchFamily="34" charset="0"/>
              </a:rPr>
              <a:t>The watch sometimes went wrong?</a:t>
            </a:r>
          </a:p>
          <a:p>
            <a:pPr marL="342900" indent="-342900">
              <a:buFont typeface="Wingdings" panose="05000000000000000000" pitchFamily="2" charset="2"/>
              <a:buChar char="§"/>
            </a:pPr>
            <a:r>
              <a:rPr lang="en-US" sz="2400" dirty="0">
                <a:latin typeface="Arial" panose="020B0604020202020204" pitchFamily="34" charset="0"/>
                <a:cs typeface="Arial" pitchFamily="34" charset="0"/>
              </a:rPr>
              <a:t>I didn’t understand what some parts contributed? </a:t>
            </a:r>
          </a:p>
          <a:p>
            <a:pPr marL="342900" indent="-342900">
              <a:buFont typeface="Wingdings" panose="05000000000000000000" pitchFamily="2" charset="2"/>
              <a:buChar char="§"/>
            </a:pPr>
            <a:r>
              <a:rPr lang="en-US" sz="2400" dirty="0">
                <a:latin typeface="Arial" panose="020B0604020202020204" pitchFamily="34" charset="0"/>
                <a:cs typeface="Arial" pitchFamily="34" charset="0"/>
              </a:rPr>
              <a:t>The majority of my peers rejected it?</a:t>
            </a:r>
          </a:p>
          <a:p>
            <a:pPr marL="342900" indent="-342900">
              <a:buFont typeface="Wingdings" panose="05000000000000000000" pitchFamily="2" charset="2"/>
              <a:buChar char="§"/>
            </a:pPr>
            <a:r>
              <a:rPr lang="en-US" sz="2400" dirty="0">
                <a:latin typeface="Arial" panose="020B0604020202020204" pitchFamily="34" charset="0"/>
                <a:cs typeface="Arial" pitchFamily="34" charset="0"/>
              </a:rPr>
              <a:t>Someone wearing a white lab coat asserted the watch was the product of natural law?</a:t>
            </a:r>
          </a:p>
        </p:txBody>
      </p:sp>
      <p:pic>
        <p:nvPicPr>
          <p:cNvPr id="7" name="Picture 2" descr="C:\Users\Steven\AppData\Local\Microsoft\Windows\Temporary Internet Files\Content.IE5\GR51CBU4\MP900444590[1].jpg">
            <a:extLst>
              <a:ext uri="{FF2B5EF4-FFF2-40B4-BE49-F238E27FC236}">
                <a16:creationId xmlns:a16="http://schemas.microsoft.com/office/drawing/2014/main" id="{BE357CD2-41B1-4A49-89D7-CC8DF04D7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437621"/>
            <a:ext cx="4038600" cy="305817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ECF3B24D-7870-405E-B284-CC982B3023D7}"/>
              </a:ext>
            </a:extLst>
          </p:cNvPr>
          <p:cNvSpPr>
            <a:spLocks noGrp="1" noChangeArrowheads="1"/>
          </p:cNvSpPr>
          <p:nvPr>
            <p:ph type="title"/>
          </p:nvPr>
        </p:nvSpPr>
        <p:spPr>
          <a:xfrm>
            <a:off x="919119" y="285268"/>
            <a:ext cx="10353762" cy="970450"/>
          </a:xfrm>
        </p:spPr>
        <p:txBody>
          <a:bodyPr>
            <a:normAutofit/>
          </a:bodyPr>
          <a:lstStyle/>
          <a:p>
            <a:pPr eaLnBrk="1" hangingPunct="1">
              <a:defRPr/>
            </a:pPr>
            <a:r>
              <a:rPr lang="en-US" sz="4400" spc="600" dirty="0"/>
              <a:t>The </a:t>
            </a:r>
            <a:r>
              <a:rPr lang="en-US" sz="4400" b="1" spc="600" dirty="0">
                <a:solidFill>
                  <a:schemeClr val="accent1"/>
                </a:solidFill>
              </a:rPr>
              <a:t>Watch</a:t>
            </a:r>
            <a:r>
              <a:rPr lang="en-US" sz="4400" spc="600" dirty="0"/>
              <a:t> and </a:t>
            </a:r>
            <a:r>
              <a:rPr lang="en-US" sz="4400" b="1" spc="600" dirty="0">
                <a:solidFill>
                  <a:schemeClr val="accent1"/>
                </a:solidFill>
              </a:rPr>
              <a:t>Watchmaker</a:t>
            </a:r>
          </a:p>
        </p:txBody>
      </p:sp>
      <p:sp>
        <p:nvSpPr>
          <p:cNvPr id="13" name="TextBox 12">
            <a:extLst>
              <a:ext uri="{FF2B5EF4-FFF2-40B4-BE49-F238E27FC236}">
                <a16:creationId xmlns:a16="http://schemas.microsoft.com/office/drawing/2014/main" id="{7C6CF23C-23F1-4EDA-BBAD-B056802D1922}"/>
              </a:ext>
            </a:extLst>
          </p:cNvPr>
          <p:cNvSpPr txBox="1"/>
          <p:nvPr/>
        </p:nvSpPr>
        <p:spPr>
          <a:xfrm>
            <a:off x="647026" y="5103674"/>
            <a:ext cx="10821748" cy="1323439"/>
          </a:xfrm>
          <a:prstGeom prst="rect">
            <a:avLst/>
          </a:prstGeom>
          <a:effectLst>
            <a:glow rad="101600">
              <a:srgbClr val="FFFF00">
                <a:alpha val="60000"/>
              </a:srgb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dirty="0">
                <a:latin typeface="Arial" pitchFamily="34" charset="0"/>
                <a:cs typeface="Arial" pitchFamily="34" charset="0"/>
              </a:rPr>
              <a:t>“…the inference, we think, is inevitable, that the watch must have had a maker; that there must have existed, at some time, and at some place or other, an artificer or artificers who formed it for the purpose which we find it actually to answer; who comprehended its construction, and designed its use…” (William Paley, 1743-1805)C</a:t>
            </a:r>
          </a:p>
        </p:txBody>
      </p:sp>
    </p:spTree>
    <p:extLst>
      <p:ext uri="{BB962C8B-B14F-4D97-AF65-F5344CB8AC3E}">
        <p14:creationId xmlns:p14="http://schemas.microsoft.com/office/powerpoint/2010/main" val="30841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3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wd">
                                    <p:tmPct val="10000"/>
                                  </p:iterate>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3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wd">
                                    <p:tmPct val="10000"/>
                                  </p:iterate>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30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wd">
                                    <p:tmPct val="10000"/>
                                  </p:iterate>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30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30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pic>
        <p:nvPicPr>
          <p:cNvPr id="5" name="Picture 2" descr="Image:Animal cell structure en.svg">
            <a:hlinkClick r:id="rId4"/>
            <a:extLst>
              <a:ext uri="{FF2B5EF4-FFF2-40B4-BE49-F238E27FC236}">
                <a16:creationId xmlns:a16="http://schemas.microsoft.com/office/drawing/2014/main" id="{D488EEAB-C6DE-4227-9723-76D4738A6EA3}"/>
              </a:ext>
            </a:extLst>
          </p:cNvPr>
          <p:cNvPicPr>
            <a:picLocks noChangeAspect="1" noChangeArrowheads="1"/>
          </p:cNvPicPr>
          <p:nvPr/>
        </p:nvPicPr>
        <p:blipFill rotWithShape="1">
          <a:blip r:embed="rId5">
            <a:duotone>
              <a:prstClr val="black"/>
              <a:schemeClr val="tx2">
                <a:tint val="45000"/>
                <a:satMod val="400000"/>
              </a:schemeClr>
            </a:duotone>
            <a:alphaModFix amt="13000"/>
            <a:extLst/>
          </a:blip>
          <a:srcRect t="16217" b="6728"/>
          <a:stretch/>
        </p:blipFill>
        <p:spPr bwMode="auto">
          <a:xfrm>
            <a:off x="20" y="10"/>
            <a:ext cx="12191980" cy="6857990"/>
          </a:xfrm>
          <a:prstGeom prst="rect">
            <a:avLst/>
          </a:prstGeom>
        </p:spPr>
      </p:pic>
      <p:sp>
        <p:nvSpPr>
          <p:cNvPr id="2" name="Title 1"/>
          <p:cNvSpPr>
            <a:spLocks noGrp="1"/>
          </p:cNvSpPr>
          <p:nvPr>
            <p:ph type="title"/>
          </p:nvPr>
        </p:nvSpPr>
        <p:spPr>
          <a:xfrm>
            <a:off x="913795" y="609600"/>
            <a:ext cx="10353762" cy="970450"/>
          </a:xfrm>
        </p:spPr>
        <p:txBody>
          <a:bodyPr>
            <a:normAutofit/>
          </a:bodyPr>
          <a:lstStyle/>
          <a:p>
            <a:r>
              <a:rPr lang="en-US" sz="5400" spc="600" dirty="0">
                <a:solidFill>
                  <a:srgbClr val="FFC000"/>
                </a:solidFill>
                <a:latin typeface="Arial Black" panose="020B0A04020102020204" pitchFamily="34" charset="0"/>
              </a:rPr>
              <a:t>What About:</a:t>
            </a:r>
          </a:p>
        </p:txBody>
      </p:sp>
      <p:sp>
        <p:nvSpPr>
          <p:cNvPr id="3" name="Content Placeholder 2"/>
          <p:cNvSpPr>
            <a:spLocks noGrp="1"/>
          </p:cNvSpPr>
          <p:nvPr>
            <p:ph idx="1"/>
          </p:nvPr>
        </p:nvSpPr>
        <p:spPr>
          <a:xfrm>
            <a:off x="913795" y="1732449"/>
            <a:ext cx="10353762" cy="4058751"/>
          </a:xfrm>
        </p:spPr>
        <p:style>
          <a:lnRef idx="0">
            <a:scrgbClr r="0" g="0" b="0"/>
          </a:lnRef>
          <a:fillRef idx="0">
            <a:scrgbClr r="0" g="0" b="0"/>
          </a:fillRef>
          <a:effectRef idx="0">
            <a:scrgbClr r="0" g="0" b="0"/>
          </a:effectRef>
          <a:fontRef idx="minor">
            <a:schemeClr val="lt1"/>
          </a:fontRef>
        </p:style>
        <p:txBody>
          <a:bodyPr anchor="ctr" anchorCtr="0">
            <a:normAutofit/>
          </a:bodyPr>
          <a:lstStyle/>
          <a:p>
            <a:pPr marL="0" indent="0">
              <a:buNone/>
            </a:pPr>
            <a:r>
              <a:rPr lang="en-US" sz="3200" dirty="0">
                <a:latin typeface="Arial Black" panose="020B0A04020102020204" pitchFamily="34" charset="0"/>
              </a:rPr>
              <a:t>The orderly and timely intra-cellular mechanism of life? </a:t>
            </a:r>
          </a:p>
          <a:p>
            <a:pPr lvl="2">
              <a:buFont typeface="Arial" pitchFamily="34" charset="0"/>
              <a:buChar char="•"/>
            </a:pPr>
            <a:r>
              <a:rPr lang="en-US" sz="2400" dirty="0">
                <a:latin typeface="Arial Black" panose="020B0A04020102020204" pitchFamily="34" charset="0"/>
              </a:rPr>
              <a:t>You are not here simply because you “developed!”</a:t>
            </a:r>
          </a:p>
          <a:p>
            <a:pPr lvl="2">
              <a:buFont typeface="Arial" pitchFamily="34" charset="0"/>
              <a:buChar char="•"/>
            </a:pPr>
            <a:r>
              <a:rPr lang="en-US" sz="2400" dirty="0">
                <a:latin typeface="Arial Black" panose="020B0A04020102020204" pitchFamily="34" charset="0"/>
              </a:rPr>
              <a:t>You are not here simply because trillions of successful transactions occurred.</a:t>
            </a:r>
          </a:p>
          <a:p>
            <a:pPr lvl="2">
              <a:buFont typeface="Arial" pitchFamily="34" charset="0"/>
              <a:buChar char="•"/>
            </a:pPr>
            <a:r>
              <a:rPr lang="en-US" sz="2400" dirty="0">
                <a:latin typeface="Arial Black" panose="020B0A04020102020204" pitchFamily="34" charset="0"/>
              </a:rPr>
              <a:t>Who built the “system” within you that allowed you to develop?</a:t>
            </a:r>
          </a:p>
        </p:txBody>
      </p:sp>
    </p:spTree>
    <p:extLst>
      <p:ext uri="{BB962C8B-B14F-4D97-AF65-F5344CB8AC3E}">
        <p14:creationId xmlns:p14="http://schemas.microsoft.com/office/powerpoint/2010/main" val="5936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4000"/>
                                  </p:stCondLst>
                                  <p:iterate type="wd">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out)">
                                      <p:cBhvr>
                                        <p:cTn id="7" dur="2000"/>
                                        <p:tgtEl>
                                          <p:spTgt spid="3">
                                            <p:txEl>
                                              <p:pRg st="1" end="1"/>
                                            </p:txEl>
                                          </p:spTgt>
                                        </p:tgtEl>
                                      </p:cBhvr>
                                    </p:animEffect>
                                  </p:childTnLst>
                                </p:cTn>
                              </p:par>
                            </p:childTnLst>
                          </p:cTn>
                        </p:par>
                        <p:par>
                          <p:cTn id="8" fill="hold">
                            <p:stCondLst>
                              <p:cond delay="7800"/>
                            </p:stCondLst>
                            <p:childTnLst>
                              <p:par>
                                <p:cTn id="9" presetID="6" presetClass="entr" presetSubtype="32" fill="hold" nodeType="afterEffect">
                                  <p:stCondLst>
                                    <p:cond delay="0"/>
                                  </p:stCondLst>
                                  <p:iterate type="wd">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out)">
                                      <p:cBhvr>
                                        <p:cTn id="11" dur="2000"/>
                                        <p:tgtEl>
                                          <p:spTgt spid="3">
                                            <p:txEl>
                                              <p:pRg st="2" end="2"/>
                                            </p:txEl>
                                          </p:spTgt>
                                        </p:tgtEl>
                                      </p:cBhvr>
                                    </p:animEffect>
                                  </p:childTnLst>
                                </p:cTn>
                              </p:par>
                            </p:childTnLst>
                          </p:cTn>
                        </p:par>
                        <p:par>
                          <p:cTn id="12" fill="hold">
                            <p:stCondLst>
                              <p:cond delay="12000"/>
                            </p:stCondLst>
                            <p:childTnLst>
                              <p:par>
                                <p:cTn id="13" presetID="6" presetClass="entr" presetSubtype="32" fill="hold" nodeType="afterEffect">
                                  <p:stCondLst>
                                    <p:cond delay="0"/>
                                  </p:stCondLst>
                                  <p:iterate type="wd">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out)">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Paley (1743-1805)</a:t>
            </a:r>
          </a:p>
        </p:txBody>
      </p:sp>
      <p:sp>
        <p:nvSpPr>
          <p:cNvPr id="3" name="Content Placeholder 2"/>
          <p:cNvSpPr>
            <a:spLocks noGrp="1"/>
          </p:cNvSpPr>
          <p:nvPr>
            <p:ph idx="1"/>
          </p:nvPr>
        </p:nvSpPr>
        <p:spPr>
          <a:xfrm>
            <a:off x="913795" y="1524000"/>
            <a:ext cx="10363805" cy="5181600"/>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buNone/>
            </a:pPr>
            <a:r>
              <a:rPr lang="en-US" sz="3000" b="0" dirty="0"/>
              <a:t>“Every indication of contrivance, every manifestation of design, which existed in the watch, exists in the works of nature; with the difference, on the side of nature, of being greater and more, and that in a degree which exceeds all computation. I mean that the contrivances of nature surpass the contrivances of art, in the complexity, subtlety, and curiosity of the mechanism; and still more, if possible, do they go beyond them in number and variety; yet in a multitude of cases, are not less evidently mechanical, not less evidently contrivances, not less evidently accommodated to their end, or suited to their office, than are the most perfect productions of human ingenuity…”</a:t>
            </a:r>
            <a:endParaRPr lang="en-US" sz="3000" dirty="0"/>
          </a:p>
        </p:txBody>
      </p:sp>
    </p:spTree>
    <p:extLst>
      <p:ext uri="{BB962C8B-B14F-4D97-AF65-F5344CB8AC3E}">
        <p14:creationId xmlns:p14="http://schemas.microsoft.com/office/powerpoint/2010/main" val="42069465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And Paley didn’t know of this…</a:t>
            </a:r>
          </a:p>
        </p:txBody>
      </p:sp>
      <p:sp>
        <p:nvSpPr>
          <p:cNvPr id="5" name="Content Placeholder 4"/>
          <p:cNvSpPr>
            <a:spLocks noGrp="1"/>
          </p:cNvSpPr>
          <p:nvPr>
            <p:ph sz="half" idx="1"/>
          </p:nvPr>
        </p:nvSpPr>
        <p:spPr>
          <a:xfrm>
            <a:off x="913795" y="1676400"/>
            <a:ext cx="5060497" cy="793114"/>
          </a:xfrm>
        </p:spPr>
        <p:txBody>
          <a:bodyPr>
            <a:noAutofit/>
          </a:bodyPr>
          <a:lstStyle/>
          <a:p>
            <a:pPr marL="36900" indent="0">
              <a:buNone/>
            </a:pPr>
            <a:r>
              <a:rPr lang="en-US" sz="3200" i="1" spc="300" dirty="0"/>
              <a:t>Bacterial Flagellum</a:t>
            </a:r>
          </a:p>
        </p:txBody>
      </p:sp>
      <p:pic>
        <p:nvPicPr>
          <p:cNvPr id="89090" name="Picture 2" descr="Image:Flagellum base diagram.svg">
            <a:hlinkClick r:id="rId3"/>
          </p:cNvPr>
          <p:cNvPicPr>
            <a:picLocks noChangeAspect="1" noChangeArrowheads="1"/>
          </p:cNvPicPr>
          <p:nvPr/>
        </p:nvPicPr>
        <p:blipFill>
          <a:blip r:embed="rId4"/>
          <a:srcRect/>
          <a:stretch>
            <a:fillRect/>
          </a:stretch>
        </p:blipFill>
        <p:spPr bwMode="auto">
          <a:xfrm>
            <a:off x="6324600" y="1482810"/>
            <a:ext cx="5257800" cy="468939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324600" y="6211669"/>
            <a:ext cx="5257800" cy="307777"/>
          </a:xfrm>
          <a:prstGeom prst="rect">
            <a:avLst/>
          </a:prstGeom>
        </p:spPr>
        <p:txBody>
          <a:bodyPr wrap="square">
            <a:spAutoFit/>
          </a:bodyPr>
          <a:lstStyle/>
          <a:p>
            <a:pPr algn="ctr" rtl="0"/>
            <a:r>
              <a:rPr lang="en-US" sz="1400" kern="1200" dirty="0">
                <a:solidFill>
                  <a:schemeClr val="accent3"/>
                </a:solidFill>
                <a:latin typeface="Calibri"/>
                <a:ea typeface="+mn-ea"/>
                <a:cs typeface="+mn-cs"/>
              </a:rPr>
              <a:t>http://en.wikipedia.org/wiki/Image:Flagellum_base_diagram.svg</a:t>
            </a:r>
          </a:p>
        </p:txBody>
      </p:sp>
      <p:sp>
        <p:nvSpPr>
          <p:cNvPr id="6" name="Rectangle 5"/>
          <p:cNvSpPr/>
          <p:nvPr/>
        </p:nvSpPr>
        <p:spPr>
          <a:xfrm>
            <a:off x="913795" y="3349347"/>
            <a:ext cx="4572000" cy="31700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4000" b="1" dirty="0"/>
              <a:t>Isa 44:24  </a:t>
            </a:r>
            <a:r>
              <a:rPr lang="en-US" sz="3200" dirty="0"/>
              <a:t>“Thus says the LORD, your Redeemer, And He who formed you from the womb: ‘I am the LORD, who makes all things…’”</a:t>
            </a:r>
          </a:p>
        </p:txBody>
      </p:sp>
      <p:sp>
        <p:nvSpPr>
          <p:cNvPr id="2" name="TextBox 1">
            <a:extLst>
              <a:ext uri="{FF2B5EF4-FFF2-40B4-BE49-F238E27FC236}">
                <a16:creationId xmlns:a16="http://schemas.microsoft.com/office/drawing/2014/main" id="{A771D164-421A-4AC2-8926-B95C06A03563}"/>
              </a:ext>
            </a:extLst>
          </p:cNvPr>
          <p:cNvSpPr txBox="1"/>
          <p:nvPr/>
        </p:nvSpPr>
        <p:spPr>
          <a:xfrm>
            <a:off x="1143000" y="2310810"/>
            <a:ext cx="3934923" cy="923330"/>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chemeClr val="accent2"/>
                </a:solidFill>
              </a:rPr>
              <a:t>Movement discovered in the 1970s</a:t>
            </a:r>
          </a:p>
          <a:p>
            <a:pPr marL="285750" indent="-285750">
              <a:buFont typeface="Arial" panose="020B0604020202020204" pitchFamily="34" charset="0"/>
              <a:buChar char="•"/>
            </a:pPr>
            <a:r>
              <a:rPr lang="en-US" b="1" dirty="0">
                <a:solidFill>
                  <a:schemeClr val="accent2"/>
                </a:solidFill>
              </a:rPr>
              <a:t>Screams intelligence</a:t>
            </a:r>
          </a:p>
          <a:p>
            <a:pPr marL="285750" indent="-285750">
              <a:buFont typeface="Arial" panose="020B0604020202020204" pitchFamily="34" charset="0"/>
              <a:buChar char="•"/>
            </a:pPr>
            <a:r>
              <a:rPr lang="en-US" b="1" dirty="0">
                <a:solidFill>
                  <a:schemeClr val="accent2"/>
                </a:solidFill>
              </a:rPr>
              <a:t>Irreducibly complex</a:t>
            </a:r>
          </a:p>
        </p:txBody>
      </p:sp>
    </p:spTree>
    <p:extLst>
      <p:ext uri="{BB962C8B-B14F-4D97-AF65-F5344CB8AC3E}">
        <p14:creationId xmlns:p14="http://schemas.microsoft.com/office/powerpoint/2010/main" val="19798919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childTnLst>
                          </p:cTn>
                        </p:par>
                        <p:par>
                          <p:cTn id="8" fill="hold">
                            <p:stCondLst>
                              <p:cond delay="5400"/>
                            </p:stCondLst>
                            <p:childTnLst>
                              <p:par>
                                <p:cTn id="9" presetID="9" presetClass="entr" presetSubtype="0" fill="hold" nodeType="afterEffect">
                                  <p:stCondLst>
                                    <p:cond delay="0"/>
                                  </p:stCondLst>
                                  <p:childTnLst>
                                    <p:set>
                                      <p:cBhvr>
                                        <p:cTn id="10" dur="1" fill="hold">
                                          <p:stCondLst>
                                            <p:cond delay="0"/>
                                          </p:stCondLst>
                                        </p:cTn>
                                        <p:tgtEl>
                                          <p:spTgt spid="89090"/>
                                        </p:tgtEl>
                                        <p:attrNameLst>
                                          <p:attrName>style.visibility</p:attrName>
                                        </p:attrNameLst>
                                      </p:cBhvr>
                                      <p:to>
                                        <p:strVal val="visible"/>
                                      </p:to>
                                    </p:set>
                                    <p:animEffect transition="in" filter="dissolve">
                                      <p:cBhvr>
                                        <p:cTn id="11" dur="500"/>
                                        <p:tgtEl>
                                          <p:spTgt spid="89090"/>
                                        </p:tgtEl>
                                      </p:cBhvr>
                                    </p:animEffect>
                                  </p:childTnLst>
                                </p:cTn>
                              </p:par>
                            </p:childTnLst>
                          </p:cTn>
                        </p:par>
                        <p:par>
                          <p:cTn id="12" fill="hold">
                            <p:stCondLst>
                              <p:cond delay="59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7900"/>
                            </p:stCondLst>
                            <p:childTnLst>
                              <p:par>
                                <p:cTn id="17" presetID="42" presetClass="entr" presetSubtype="0"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8900"/>
                            </p:stCondLst>
                            <p:childTnLst>
                              <p:par>
                                <p:cTn id="23" presetID="42" presetClass="entr" presetSubtype="0"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9900"/>
                            </p:stCondLst>
                            <p:childTnLst>
                              <p:par>
                                <p:cTn id="29" presetID="42" presetClass="entr" presetSubtype="0" fill="hold" grpId="0" nodeType="after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525BA9-A43C-4507-B537-1C1FE195F5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FD794E-584A-4E6D-9325-2FCF354F0C7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4657345"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1DFF2C-5A04-407E-915B-ED139C4262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3344" y="0"/>
            <a:ext cx="1438656"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6427409" y="3077875"/>
            <a:ext cx="3994527" cy="702251"/>
          </a:xfrm>
          <a:effectLst/>
        </p:spPr>
        <p:txBody>
          <a:bodyPr anchor="t">
            <a:normAutofit/>
          </a:bodyPr>
          <a:lstStyle/>
          <a:p>
            <a:pPr algn="l"/>
            <a:r>
              <a:rPr lang="en-US" i="1" spc="600" dirty="0">
                <a:solidFill>
                  <a:schemeClr val="tx1"/>
                </a:solidFill>
              </a:rPr>
              <a:t>Romans 1:20</a:t>
            </a:r>
          </a:p>
        </p:txBody>
      </p:sp>
      <p:sp>
        <p:nvSpPr>
          <p:cNvPr id="3" name="Content Placeholder 2"/>
          <p:cNvSpPr>
            <a:spLocks noGrp="1"/>
          </p:cNvSpPr>
          <p:nvPr>
            <p:ph idx="1"/>
          </p:nvPr>
        </p:nvSpPr>
        <p:spPr>
          <a:xfrm>
            <a:off x="913795" y="1066801"/>
            <a:ext cx="4539343" cy="4724400"/>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pPr marL="0" indent="0" algn="ctr">
              <a:buNone/>
            </a:pPr>
            <a:r>
              <a:rPr lang="en-US" sz="3600" b="0"/>
              <a:t>“For since the creation of the world His invisible attributes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3491109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4649</TotalTime>
  <Words>675</Words>
  <Application>Microsoft Office PowerPoint</Application>
  <PresentationFormat>Widescreen</PresentationFormat>
  <Paragraphs>73</Paragraphs>
  <Slides>12</Slides>
  <Notes>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Aharoni</vt:lpstr>
      <vt:lpstr>Arial</vt:lpstr>
      <vt:lpstr>Arial Black</vt:lpstr>
      <vt:lpstr>Calibri</vt:lpstr>
      <vt:lpstr>Calisto MT</vt:lpstr>
      <vt:lpstr>Trebuchet MS</vt:lpstr>
      <vt:lpstr>Wingdings</vt:lpstr>
      <vt:lpstr>Wingdings 2</vt:lpstr>
      <vt:lpstr>Slate</vt:lpstr>
      <vt:lpstr>I Have Played The Fool</vt:lpstr>
      <vt:lpstr>How Might We</vt:lpstr>
      <vt:lpstr>Those who say, “There is no God.”</vt:lpstr>
      <vt:lpstr>The Watch and Watchmaker</vt:lpstr>
      <vt:lpstr>The Watch and Watchmaker</vt:lpstr>
      <vt:lpstr>What About:</vt:lpstr>
      <vt:lpstr>William Paley (1743-1805)</vt:lpstr>
      <vt:lpstr>And Paley didn’t know of this…</vt:lpstr>
      <vt:lpstr>Romans 1:20</vt:lpstr>
      <vt:lpstr>PowerPoint Presentation</vt:lpstr>
      <vt:lpstr>PowerPoint Presentation</vt:lpstr>
      <vt:lpstr>“Prepare To Meet Your God” Amos 4:12</vt:lpstr>
    </vt:vector>
  </TitlesOfParts>
  <Company>The Long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Have Played The Fool</dc:title>
  <dc:creator>Steven J. Wallace</dc:creator>
  <cp:lastModifiedBy>Steven J. Wallace</cp:lastModifiedBy>
  <cp:revision>79</cp:revision>
  <cp:lastPrinted>2012-03-25T19:14:21Z</cp:lastPrinted>
  <dcterms:created xsi:type="dcterms:W3CDTF">2009-08-21T01:20:31Z</dcterms:created>
  <dcterms:modified xsi:type="dcterms:W3CDTF">2018-04-30T02:45:19Z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