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12"/>
  </p:notesMasterIdLst>
  <p:sldIdLst>
    <p:sldId id="314" r:id="rId2"/>
    <p:sldId id="306" r:id="rId3"/>
    <p:sldId id="312" r:id="rId4"/>
    <p:sldId id="303" r:id="rId5"/>
    <p:sldId id="309" r:id="rId6"/>
    <p:sldId id="313" r:id="rId7"/>
    <p:sldId id="264" r:id="rId8"/>
    <p:sldId id="265" r:id="rId9"/>
    <p:sldId id="304" r:id="rId10"/>
    <p:sldId id="277" r:id="rId11"/>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0BF5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31" autoAdjust="0"/>
    <p:restoredTop sz="59834" autoAdjust="0"/>
  </p:normalViewPr>
  <p:slideViewPr>
    <p:cSldViewPr>
      <p:cViewPr varScale="1">
        <p:scale>
          <a:sx n="48" d="100"/>
          <a:sy n="48" d="100"/>
        </p:scale>
        <p:origin x="1258" y="29"/>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AC873FCF-DCF5-4893-B8ED-44E8ED49DE9A}"/>
    <pc:docChg chg="custSel modSld">
      <pc:chgData name="Steven Wallace" userId="f455ab06884d4394" providerId="LiveId" clId="{AC873FCF-DCF5-4893-B8ED-44E8ED49DE9A}" dt="2018-04-30T02:33:20.923" v="5" actId="368"/>
      <pc:docMkLst>
        <pc:docMk/>
      </pc:docMkLst>
      <pc:sldChg chg="modNotes">
        <pc:chgData name="Steven Wallace" userId="f455ab06884d4394" providerId="LiveId" clId="{AC873FCF-DCF5-4893-B8ED-44E8ED49DE9A}" dt="2018-04-30T02:33:20.910" v="1" actId="368"/>
        <pc:sldMkLst>
          <pc:docMk/>
          <pc:sldMk cId="1987544755" sldId="264"/>
        </pc:sldMkLst>
      </pc:sldChg>
      <pc:sldChg chg="modNotes">
        <pc:chgData name="Steven Wallace" userId="f455ab06884d4394" providerId="LiveId" clId="{AC873FCF-DCF5-4893-B8ED-44E8ED49DE9A}" dt="2018-04-30T02:33:20.918" v="3" actId="368"/>
        <pc:sldMkLst>
          <pc:docMk/>
          <pc:sldMk cId="263848897" sldId="265"/>
        </pc:sldMkLst>
      </pc:sldChg>
      <pc:sldChg chg="modNotes">
        <pc:chgData name="Steven Wallace" userId="f455ab06884d4394" providerId="LiveId" clId="{AC873FCF-DCF5-4893-B8ED-44E8ED49DE9A}" dt="2018-04-30T02:33:20.923" v="5" actId="368"/>
        <pc:sldMkLst>
          <pc:docMk/>
          <pc:sldMk cId="1305506282"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049FF1A2-A4B4-4172-B80F-E83842140C1A}" type="datetimeFigureOut">
              <a:rPr lang="en-US" smtClean="0"/>
              <a:t>4/29/2018</a:t>
            </a:fld>
            <a:endParaRPr lang="en-US"/>
          </a:p>
        </p:txBody>
      </p:sp>
      <p:sp>
        <p:nvSpPr>
          <p:cNvPr id="4" name="Slide Image Placeholder 3"/>
          <p:cNvSpPr>
            <a:spLocks noGrp="1" noRot="1" noChangeAspect="1"/>
          </p:cNvSpPr>
          <p:nvPr>
            <p:ph type="sldImg" idx="2"/>
          </p:nvPr>
        </p:nvSpPr>
        <p:spPr>
          <a:xfrm>
            <a:off x="398463" y="693738"/>
            <a:ext cx="6157912"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682B2A0E-A2EC-4CB8-ADAD-CFE4C913E408}" type="slidenum">
              <a:rPr lang="en-US" smtClean="0"/>
              <a:t>‹#›</a:t>
            </a:fld>
            <a:endParaRPr lang="en-US"/>
          </a:p>
        </p:txBody>
      </p:sp>
    </p:spTree>
    <p:extLst>
      <p:ext uri="{BB962C8B-B14F-4D97-AF65-F5344CB8AC3E}">
        <p14:creationId xmlns:p14="http://schemas.microsoft.com/office/powerpoint/2010/main" val="326561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B2A0E-A2EC-4CB8-ADAD-CFE4C913E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326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B2A0E-A2EC-4CB8-ADAD-CFE4C913E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81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2B2A0E-A2EC-4CB8-ADAD-CFE4C913E408}" type="slidenum">
              <a:rPr lang="en-US" smtClean="0"/>
              <a:t>4</a:t>
            </a:fld>
            <a:endParaRPr lang="en-US"/>
          </a:p>
        </p:txBody>
      </p:sp>
    </p:spTree>
    <p:extLst>
      <p:ext uri="{BB962C8B-B14F-4D97-AF65-F5344CB8AC3E}">
        <p14:creationId xmlns:p14="http://schemas.microsoft.com/office/powerpoint/2010/main" val="40118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B2A0E-A2EC-4CB8-ADAD-CFE4C913E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87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B2A0E-A2EC-4CB8-ADAD-CFE4C913E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02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B2A0E-A2EC-4CB8-ADAD-CFE4C913E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186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B2A0E-A2EC-4CB8-ADAD-CFE4C913E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779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B2A0E-A2EC-4CB8-ADAD-CFE4C913E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49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59DA1B-ABF9-4F06-8938-904095D2507A}" type="slidenum">
              <a:rPr lang="en-US" smtClean="0"/>
              <a:pPr>
                <a:defRPr/>
              </a:pPr>
              <a:t>‹#›</a:t>
            </a:fld>
            <a:endParaRPr lang="en-US"/>
          </a:p>
        </p:txBody>
      </p:sp>
    </p:spTree>
    <p:extLst>
      <p:ext uri="{BB962C8B-B14F-4D97-AF65-F5344CB8AC3E}">
        <p14:creationId xmlns:p14="http://schemas.microsoft.com/office/powerpoint/2010/main" val="376038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250586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25366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566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58664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4145233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2354040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4D5C05-2D1E-49AD-8A76-B395129A8381}" type="slidenum">
              <a:rPr lang="en-US" smtClean="0"/>
              <a:pPr>
                <a:defRPr/>
              </a:pPr>
              <a:t>‹#›</a:t>
            </a:fld>
            <a:endParaRPr lang="en-US"/>
          </a:p>
        </p:txBody>
      </p:sp>
    </p:spTree>
    <p:extLst>
      <p:ext uri="{BB962C8B-B14F-4D97-AF65-F5344CB8AC3E}">
        <p14:creationId xmlns:p14="http://schemas.microsoft.com/office/powerpoint/2010/main" val="1393479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0BBAA4-4F3F-44D1-9683-CB2102AD8A51}" type="slidenum">
              <a:rPr lang="en-US" smtClean="0"/>
              <a:pPr>
                <a:defRPr/>
              </a:pPr>
              <a:t>‹#›</a:t>
            </a:fld>
            <a:endParaRPr lang="en-US"/>
          </a:p>
        </p:txBody>
      </p:sp>
    </p:spTree>
    <p:extLst>
      <p:ext uri="{BB962C8B-B14F-4D97-AF65-F5344CB8AC3E}">
        <p14:creationId xmlns:p14="http://schemas.microsoft.com/office/powerpoint/2010/main" val="92884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51DDC7-271C-42AA-9FDF-075721E7747C}" type="slidenum">
              <a:rPr lang="en-US" smtClean="0"/>
              <a:pPr>
                <a:defRPr/>
              </a:pPr>
              <a:t>‹#›</a:t>
            </a:fld>
            <a:endParaRPr lang="en-US"/>
          </a:p>
        </p:txBody>
      </p:sp>
    </p:spTree>
    <p:extLst>
      <p:ext uri="{BB962C8B-B14F-4D97-AF65-F5344CB8AC3E}">
        <p14:creationId xmlns:p14="http://schemas.microsoft.com/office/powerpoint/2010/main" val="10515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B8565F-F458-44A3-ABCE-9DC3E4B51729}" type="slidenum">
              <a:rPr lang="en-US" smtClean="0"/>
              <a:pPr>
                <a:defRPr/>
              </a:pPr>
              <a:t>‹#›</a:t>
            </a:fld>
            <a:endParaRPr lang="en-US"/>
          </a:p>
        </p:txBody>
      </p:sp>
    </p:spTree>
    <p:extLst>
      <p:ext uri="{BB962C8B-B14F-4D97-AF65-F5344CB8AC3E}">
        <p14:creationId xmlns:p14="http://schemas.microsoft.com/office/powerpoint/2010/main" val="249118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8710DC9-158F-4289-AE6D-480D8E7310C4}" type="slidenum">
              <a:rPr lang="en-US" smtClean="0"/>
              <a:pPr>
                <a:defRPr/>
              </a:pPr>
              <a:t>‹#›</a:t>
            </a:fld>
            <a:endParaRPr lang="en-US"/>
          </a:p>
        </p:txBody>
      </p:sp>
    </p:spTree>
    <p:extLst>
      <p:ext uri="{BB962C8B-B14F-4D97-AF65-F5344CB8AC3E}">
        <p14:creationId xmlns:p14="http://schemas.microsoft.com/office/powerpoint/2010/main" val="44026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B78B0BA-C668-466D-AC01-FBE606CC3123}" type="slidenum">
              <a:rPr lang="en-US" smtClean="0"/>
              <a:pPr>
                <a:defRPr/>
              </a:pPr>
              <a:t>‹#›</a:t>
            </a:fld>
            <a:endParaRPr lang="en-US"/>
          </a:p>
        </p:txBody>
      </p:sp>
    </p:spTree>
    <p:extLst>
      <p:ext uri="{BB962C8B-B14F-4D97-AF65-F5344CB8AC3E}">
        <p14:creationId xmlns:p14="http://schemas.microsoft.com/office/powerpoint/2010/main" val="232183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D3612C2-8CE2-4C01-800F-706E605CBCD5}" type="slidenum">
              <a:rPr lang="en-US" smtClean="0"/>
              <a:pPr>
                <a:defRPr/>
              </a:pPr>
              <a:t>‹#›</a:t>
            </a:fld>
            <a:endParaRPr lang="en-US"/>
          </a:p>
        </p:txBody>
      </p:sp>
    </p:spTree>
    <p:extLst>
      <p:ext uri="{BB962C8B-B14F-4D97-AF65-F5344CB8AC3E}">
        <p14:creationId xmlns:p14="http://schemas.microsoft.com/office/powerpoint/2010/main" val="16961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3237E91-BC0D-4B9A-8242-B590881C1FCB}" type="slidenum">
              <a:rPr lang="en-US" smtClean="0"/>
              <a:pPr>
                <a:defRPr/>
              </a:pPr>
              <a:t>‹#›</a:t>
            </a:fld>
            <a:endParaRPr lang="en-US"/>
          </a:p>
        </p:txBody>
      </p:sp>
    </p:spTree>
    <p:extLst>
      <p:ext uri="{BB962C8B-B14F-4D97-AF65-F5344CB8AC3E}">
        <p14:creationId xmlns:p14="http://schemas.microsoft.com/office/powerpoint/2010/main" val="179582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F923F1-DBC7-47A8-A6A3-7159E90D1355}" type="slidenum">
              <a:rPr lang="en-US" smtClean="0"/>
              <a:pPr>
                <a:defRPr/>
              </a:pPr>
              <a:t>‹#›</a:t>
            </a:fld>
            <a:endParaRPr lang="en-US"/>
          </a:p>
        </p:txBody>
      </p:sp>
    </p:spTree>
    <p:extLst>
      <p:ext uri="{BB962C8B-B14F-4D97-AF65-F5344CB8AC3E}">
        <p14:creationId xmlns:p14="http://schemas.microsoft.com/office/powerpoint/2010/main" val="310895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DAA452-A303-48EC-B41E-3312F62A525B}" type="slidenum">
              <a:rPr lang="en-US" smtClean="0"/>
              <a:pPr>
                <a:defRPr/>
              </a:pPr>
              <a:t>‹#›</a:t>
            </a:fld>
            <a:endParaRPr lang="en-US"/>
          </a:p>
        </p:txBody>
      </p:sp>
    </p:spTree>
    <p:extLst>
      <p:ext uri="{BB962C8B-B14F-4D97-AF65-F5344CB8AC3E}">
        <p14:creationId xmlns:p14="http://schemas.microsoft.com/office/powerpoint/2010/main" val="144784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3520859712"/>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flickr.com/photos/jphilipson/431670953"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flickr.com/photos/jphilipson/431670953"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flickr.com/photos/jphilipson/431670953"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flickr.com/photos/jphilipson/431670953"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hyperlink" Target="http://williamsbloodyhell.com/rantoct0707.htm" TargetMode="External"/><Relationship Id="rId3" Type="http://schemas.openxmlformats.org/officeDocument/2006/relationships/image" Target="../media/image1.jpe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hyperlink" Target="http://olgrupo10.wikispaces.com/5.+Modulo+3" TargetMode="External"/><Relationship Id="rId4" Type="http://schemas.openxmlformats.org/officeDocument/2006/relationships/image" Target="../media/image3.png"/><Relationship Id="rId9"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elzoologicodeyahve.com/2012/10/19/senderos-no-obras/"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3" name="Picture 2" descr="A picture containing vector graphics&#10;&#10;Description generated with high confidence">
            <a:extLst>
              <a:ext uri="{FF2B5EF4-FFF2-40B4-BE49-F238E27FC236}">
                <a16:creationId xmlns:a16="http://schemas.microsoft.com/office/drawing/2014/main" id="{282AB83D-3B6F-43D4-AAE0-3E06E26516B2}"/>
              </a:ext>
            </a:extLst>
          </p:cNvPr>
          <p:cNvPicPr>
            <a:picLocks noChangeAspect="1"/>
          </p:cNvPicPr>
          <p:nvPr/>
        </p:nvPicPr>
        <p:blipFill rotWithShape="1">
          <a:blip r:embed="rId4">
            <a:duotone>
              <a:prstClr val="black"/>
              <a:schemeClr val="tx2">
                <a:tint val="45000"/>
                <a:satMod val="400000"/>
              </a:schemeClr>
            </a:duotone>
            <a:alphaModFix amt="13000"/>
            <a:extLst>
              <a:ext uri="{28A0092B-C50C-407E-A947-70E740481C1C}">
                <a14:useLocalDpi xmlns:a14="http://schemas.microsoft.com/office/drawing/2010/main" val="0"/>
              </a:ext>
            </a:extLst>
          </a:blip>
          <a:srcRect t="9910" b="3217"/>
          <a:stretch/>
        </p:blipFill>
        <p:spPr>
          <a:xfrm>
            <a:off x="20" y="10"/>
            <a:ext cx="12191980" cy="6857990"/>
          </a:xfrm>
          <a:prstGeom prst="rect">
            <a:avLst/>
          </a:prstGeom>
        </p:spPr>
      </p:pic>
      <p:sp>
        <p:nvSpPr>
          <p:cNvPr id="425986" name="Rectangle 2"/>
          <p:cNvSpPr>
            <a:spLocks noGrp="1" noChangeArrowheads="1"/>
          </p:cNvSpPr>
          <p:nvPr>
            <p:ph type="ctrTitle"/>
          </p:nvPr>
        </p:nvSpPr>
        <p:spPr>
          <a:xfrm>
            <a:off x="1370693" y="1769540"/>
            <a:ext cx="9440034" cy="1828801"/>
          </a:xfrm>
        </p:spPr>
        <p:txBody>
          <a:bodyPr>
            <a:prstTxWarp prst="textStop">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b="1" cap="none" spc="50" dirty="0">
                <a:ln w="11430"/>
                <a:effectLst>
                  <a:outerShdw blurRad="76200" dist="50800" dir="5400000" algn="tl" rotWithShape="0">
                    <a:srgbClr val="000000">
                      <a:alpha val="65000"/>
                    </a:srgbClr>
                  </a:outerShdw>
                </a:effectLst>
              </a:rPr>
              <a:t>I Have Played </a:t>
            </a:r>
            <a:r>
              <a:rPr lang="en-US" b="1" cap="none" spc="50" dirty="0">
                <a:ln w="11430"/>
                <a:solidFill>
                  <a:srgbClr val="C00000"/>
                </a:solidFill>
                <a:effectLst>
                  <a:outerShdw blurRad="76200" dist="50800" dir="5400000" algn="tl" rotWithShape="0">
                    <a:srgbClr val="000000">
                      <a:alpha val="65000"/>
                    </a:srgbClr>
                  </a:outerShdw>
                </a:effectLst>
              </a:rPr>
              <a:t>The Fool</a:t>
            </a:r>
          </a:p>
        </p:txBody>
      </p:sp>
      <p:pic>
        <p:nvPicPr>
          <p:cNvPr id="4" name="Picture 3">
            <a:extLst>
              <a:ext uri="{FF2B5EF4-FFF2-40B4-BE49-F238E27FC236}">
                <a16:creationId xmlns:a16="http://schemas.microsoft.com/office/drawing/2014/main" id="{1046B974-9010-4959-A51D-B3F27DCE46B0}"/>
              </a:ext>
            </a:extLst>
          </p:cNvPr>
          <p:cNvPicPr>
            <a:picLocks noChangeAspect="1"/>
          </p:cNvPicPr>
          <p:nvPr/>
        </p:nvPicPr>
        <p:blipFill>
          <a:blip r:embed="rId5"/>
          <a:stretch>
            <a:fillRect/>
          </a:stretch>
        </p:blipFill>
        <p:spPr>
          <a:xfrm>
            <a:off x="1599810" y="3838162"/>
            <a:ext cx="8992379" cy="2780017"/>
          </a:xfrm>
          <a:prstGeom prst="rect">
            <a:avLst/>
          </a:prstGeom>
        </p:spPr>
      </p:pic>
    </p:spTree>
    <p:extLst>
      <p:ext uri="{BB962C8B-B14F-4D97-AF65-F5344CB8AC3E}">
        <p14:creationId xmlns:p14="http://schemas.microsoft.com/office/powerpoint/2010/main" val="4027832300"/>
      </p:ext>
    </p:extLst>
  </p:cSld>
  <p:clrMapOvr>
    <a:masterClrMapping/>
  </p:clrMapOvr>
  <mc:AlternateContent xmlns:mc="http://schemas.openxmlformats.org/markup-compatibility/2006" xmlns:p14="http://schemas.microsoft.com/office/powerpoint/2010/main">
    <mc:Choice Requires="p14">
      <p:transition spd="slow" p14:dur="5500">
        <p:plus/>
      </p:transition>
    </mc:Choice>
    <mc:Fallback xmlns="">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9000"/>
                                  </p:iterate>
                                  <p:childTnLst>
                                    <p:set>
                                      <p:cBhvr>
                                        <p:cTn id="6" dur="1" fill="hold">
                                          <p:stCondLst>
                                            <p:cond delay="0"/>
                                          </p:stCondLst>
                                        </p:cTn>
                                        <p:tgtEl>
                                          <p:spTgt spid="425986"/>
                                        </p:tgtEl>
                                        <p:attrNameLst>
                                          <p:attrName>style.visibility</p:attrName>
                                        </p:attrNameLst>
                                      </p:cBhvr>
                                      <p:to>
                                        <p:strVal val="visible"/>
                                      </p:to>
                                    </p:set>
                                    <p:animEffect transition="in" filter="circle(out)">
                                      <p:cBhvr>
                                        <p:cTn id="7" dur="2750"/>
                                        <p:tgtEl>
                                          <p:spTgt spid="425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459796" name="Rectangle 73">
            <a:extLst>
              <a:ext uri="{FF2B5EF4-FFF2-40B4-BE49-F238E27FC236}">
                <a16:creationId xmlns:a16="http://schemas.microsoft.com/office/drawing/2014/main" id="{C1FEA985-924B-4044-8778-32D1E7164C0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cxnSp>
        <p:nvCxnSpPr>
          <p:cNvPr id="459797" name="Straight Connector 75">
            <a:extLst>
              <a:ext uri="{FF2B5EF4-FFF2-40B4-BE49-F238E27FC236}">
                <a16:creationId xmlns:a16="http://schemas.microsoft.com/office/drawing/2014/main" id="{96C7F9CB-BCC3-4648-8DEF-07B0887D87D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9778" name="Rectangle 2"/>
          <p:cNvSpPr>
            <a:spLocks noGrp="1" noChangeArrowheads="1"/>
          </p:cNvSpPr>
          <p:nvPr>
            <p:ph type="title"/>
          </p:nvPr>
        </p:nvSpPr>
        <p:spPr>
          <a:xfrm>
            <a:off x="913795" y="963506"/>
            <a:ext cx="3740815" cy="4827693"/>
          </a:xfrm>
        </p:spPr>
        <p:txBody>
          <a:bodyPr>
            <a:normAutofit/>
          </a:bodyPr>
          <a:lstStyle/>
          <a:p>
            <a:pPr algn="r" eaLnBrk="1" hangingPunct="1">
              <a:defRPr/>
            </a:pPr>
            <a:r>
              <a:rPr lang="en-US"/>
              <a:t>The Wise Prepare To Meet God</a:t>
            </a:r>
          </a:p>
        </p:txBody>
      </p:sp>
      <p:sp>
        <p:nvSpPr>
          <p:cNvPr id="459779" name="Rectangle 3"/>
          <p:cNvSpPr>
            <a:spLocks noGrp="1" noChangeArrowheads="1"/>
          </p:cNvSpPr>
          <p:nvPr>
            <p:ph idx="1"/>
          </p:nvPr>
        </p:nvSpPr>
        <p:spPr>
          <a:xfrm>
            <a:off x="5307765" y="963507"/>
            <a:ext cx="5959791" cy="4827694"/>
          </a:xfrm>
          <a:effectLst/>
        </p:spPr>
        <p:txBody>
          <a:bodyPr anchor="ctr">
            <a:normAutofit/>
          </a:bodyPr>
          <a:lstStyle/>
          <a:p>
            <a:pPr>
              <a:buNone/>
              <a:defRPr/>
            </a:pPr>
            <a:r>
              <a:rPr lang="en-US" sz="2400" spc="300" dirty="0">
                <a:solidFill>
                  <a:schemeClr val="tx1"/>
                </a:solidFill>
              </a:rPr>
              <a:t>Matthew 24:42-44</a:t>
            </a:r>
          </a:p>
          <a:p>
            <a:pPr eaLnBrk="1" hangingPunct="1">
              <a:buFontTx/>
              <a:buNone/>
              <a:defRPr/>
            </a:pPr>
            <a:endParaRPr lang="en-US" sz="2400" spc="300" dirty="0">
              <a:solidFill>
                <a:schemeClr val="tx1"/>
              </a:solidFill>
            </a:endParaRPr>
          </a:p>
          <a:p>
            <a:pPr>
              <a:buNone/>
              <a:defRPr/>
            </a:pPr>
            <a:r>
              <a:rPr lang="en-US" sz="2400" spc="300" dirty="0">
                <a:solidFill>
                  <a:schemeClr val="tx1"/>
                </a:solidFill>
              </a:rPr>
              <a:t>Matthew 25:1-13</a:t>
            </a:r>
          </a:p>
        </p:txBody>
      </p:sp>
    </p:spTree>
    <p:extLst>
      <p:ext uri="{BB962C8B-B14F-4D97-AF65-F5344CB8AC3E}">
        <p14:creationId xmlns:p14="http://schemas.microsoft.com/office/powerpoint/2010/main" val="1838668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ADBEFA-EE9C-49FA-A93A-190F92CA7654}"/>
              </a:ext>
            </a:extLst>
          </p:cNvPr>
          <p:cNvSpPr>
            <a:spLocks noGrp="1"/>
          </p:cNvSpPr>
          <p:nvPr>
            <p:ph type="ctrTitle"/>
          </p:nvPr>
        </p:nvSpPr>
        <p:spPr/>
        <p:txBody>
          <a:bodyPr/>
          <a:lstStyle/>
          <a:p>
            <a:r>
              <a:rPr lang="en-US" dirty="0"/>
              <a:t>How Might We</a:t>
            </a:r>
          </a:p>
        </p:txBody>
      </p:sp>
      <p:sp>
        <p:nvSpPr>
          <p:cNvPr id="5" name="Subtitle 4">
            <a:extLst>
              <a:ext uri="{FF2B5EF4-FFF2-40B4-BE49-F238E27FC236}">
                <a16:creationId xmlns:a16="http://schemas.microsoft.com/office/drawing/2014/main" id="{35F3F1CF-A5CA-4E94-82DB-B78BB8CDFE6F}"/>
              </a:ext>
            </a:extLst>
          </p:cNvPr>
          <p:cNvSpPr>
            <a:spLocks noGrp="1"/>
          </p:cNvSpPr>
          <p:nvPr>
            <p:ph type="subTitle" idx="1"/>
          </p:nvPr>
        </p:nvSpPr>
        <p:spPr/>
        <p:txBody>
          <a:bodyPr>
            <a:normAutofit/>
          </a:bodyPr>
          <a:lstStyle/>
          <a:p>
            <a:r>
              <a:rPr lang="en-US" sz="4800" spc="600" dirty="0">
                <a:solidFill>
                  <a:schemeClr val="accent1">
                    <a:lumMod val="75000"/>
                  </a:schemeClr>
                </a:solidFill>
              </a:rPr>
              <a:t>PLAY THE FOOL TODAY?</a:t>
            </a:r>
          </a:p>
        </p:txBody>
      </p:sp>
    </p:spTree>
    <p:extLst>
      <p:ext uri="{BB962C8B-B14F-4D97-AF65-F5344CB8AC3E}">
        <p14:creationId xmlns:p14="http://schemas.microsoft.com/office/powerpoint/2010/main" val="2504836454"/>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5" name="Picture 4" descr="A close up of a newspaper&#10;&#10;Description generated with high confidence">
            <a:extLst>
              <a:ext uri="{FF2B5EF4-FFF2-40B4-BE49-F238E27FC236}">
                <a16:creationId xmlns:a16="http://schemas.microsoft.com/office/drawing/2014/main" id="{6FA097F5-EF03-49FE-A35A-8B19DD1CB4F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5730"/>
          <a:stretch/>
        </p:blipFill>
        <p:spPr>
          <a:xfrm>
            <a:off x="20" y="10"/>
            <a:ext cx="12191980" cy="6857990"/>
          </a:xfrm>
          <a:prstGeom prst="rect">
            <a:avLst/>
          </a:prstGeom>
        </p:spPr>
      </p:pic>
      <p:sp useBgFill="1">
        <p:nvSpPr>
          <p:cNvPr id="7" name="Freeform 5">
            <a:extLst>
              <a:ext uri="{FF2B5EF4-FFF2-40B4-BE49-F238E27FC236}">
                <a16:creationId xmlns:a16="http://schemas.microsoft.com/office/drawing/2014/main" id="{051F07E2-B05C-41F9-A9EE-4AC115603F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1874" y="586660"/>
            <a:ext cx="10777950" cy="5679835"/>
          </a:xfrm>
          <a:custGeom>
            <a:avLst/>
            <a:gdLst>
              <a:gd name="T0" fmla="*/ 2209 w 2250"/>
              <a:gd name="T1" fmla="*/ 0 h 1185"/>
              <a:gd name="T2" fmla="*/ 1419 w 2250"/>
              <a:gd name="T3" fmla="*/ 0 h 1185"/>
              <a:gd name="T4" fmla="*/ 830 w 2250"/>
              <a:gd name="T5" fmla="*/ 0 h 1185"/>
              <a:gd name="T6" fmla="*/ 40 w 2250"/>
              <a:gd name="T7" fmla="*/ 0 h 1185"/>
              <a:gd name="T8" fmla="*/ 0 w 2250"/>
              <a:gd name="T9" fmla="*/ 46 h 1185"/>
              <a:gd name="T10" fmla="*/ 0 w 2250"/>
              <a:gd name="T11" fmla="*/ 1140 h 1185"/>
              <a:gd name="T12" fmla="*/ 40 w 2250"/>
              <a:gd name="T13" fmla="*/ 1185 h 1185"/>
              <a:gd name="T14" fmla="*/ 830 w 2250"/>
              <a:gd name="T15" fmla="*/ 1185 h 1185"/>
              <a:gd name="T16" fmla="*/ 1419 w 2250"/>
              <a:gd name="T17" fmla="*/ 1185 h 1185"/>
              <a:gd name="T18" fmla="*/ 2209 w 2250"/>
              <a:gd name="T19" fmla="*/ 1185 h 1185"/>
              <a:gd name="T20" fmla="*/ 2250 w 2250"/>
              <a:gd name="T21" fmla="*/ 1140 h 1185"/>
              <a:gd name="T22" fmla="*/ 2250 w 2250"/>
              <a:gd name="T23" fmla="*/ 46 h 1185"/>
              <a:gd name="T24" fmla="*/ 2209 w 2250"/>
              <a:gd name="T2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0" h="1185">
                <a:moveTo>
                  <a:pt x="2209" y="0"/>
                </a:moveTo>
                <a:cubicBezTo>
                  <a:pt x="1419" y="0"/>
                  <a:pt x="1419" y="0"/>
                  <a:pt x="1419" y="0"/>
                </a:cubicBezTo>
                <a:cubicBezTo>
                  <a:pt x="830" y="0"/>
                  <a:pt x="830" y="0"/>
                  <a:pt x="830" y="0"/>
                </a:cubicBezTo>
                <a:cubicBezTo>
                  <a:pt x="40" y="0"/>
                  <a:pt x="40" y="0"/>
                  <a:pt x="40" y="0"/>
                </a:cubicBezTo>
                <a:cubicBezTo>
                  <a:pt x="18" y="0"/>
                  <a:pt x="0" y="20"/>
                  <a:pt x="0" y="46"/>
                </a:cubicBezTo>
                <a:cubicBezTo>
                  <a:pt x="0" y="1140"/>
                  <a:pt x="0" y="1140"/>
                  <a:pt x="0" y="1140"/>
                </a:cubicBezTo>
                <a:cubicBezTo>
                  <a:pt x="0" y="1165"/>
                  <a:pt x="18" y="1185"/>
                  <a:pt x="40" y="1185"/>
                </a:cubicBezTo>
                <a:cubicBezTo>
                  <a:pt x="830" y="1185"/>
                  <a:pt x="830" y="1185"/>
                  <a:pt x="830" y="1185"/>
                </a:cubicBezTo>
                <a:cubicBezTo>
                  <a:pt x="1419" y="1185"/>
                  <a:pt x="1419" y="1185"/>
                  <a:pt x="1419" y="1185"/>
                </a:cubicBezTo>
                <a:cubicBezTo>
                  <a:pt x="2209" y="1185"/>
                  <a:pt x="2209" y="1185"/>
                  <a:pt x="2209" y="1185"/>
                </a:cubicBezTo>
                <a:cubicBezTo>
                  <a:pt x="2232" y="1185"/>
                  <a:pt x="2250" y="1165"/>
                  <a:pt x="2250" y="1140"/>
                </a:cubicBezTo>
                <a:cubicBezTo>
                  <a:pt x="2250" y="46"/>
                  <a:pt x="2250" y="46"/>
                  <a:pt x="2250" y="46"/>
                </a:cubicBezTo>
                <a:cubicBezTo>
                  <a:pt x="2250" y="20"/>
                  <a:pt x="2232" y="0"/>
                  <a:pt x="2209" y="0"/>
                </a:cubicBezTo>
                <a:close/>
              </a:path>
            </a:pathLst>
          </a:custGeom>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 name="Title 1">
            <a:extLst>
              <a:ext uri="{FF2B5EF4-FFF2-40B4-BE49-F238E27FC236}">
                <a16:creationId xmlns:a16="http://schemas.microsoft.com/office/drawing/2014/main" id="{9E9FBB69-9668-475C-B443-9B394486FE21}"/>
              </a:ext>
            </a:extLst>
          </p:cNvPr>
          <p:cNvSpPr>
            <a:spLocks noGrp="1"/>
          </p:cNvSpPr>
          <p:nvPr>
            <p:ph type="title"/>
          </p:nvPr>
        </p:nvSpPr>
        <p:spPr>
          <a:xfrm>
            <a:off x="913795" y="855134"/>
            <a:ext cx="10353762" cy="970450"/>
          </a:xfrm>
        </p:spPr>
        <p:txBody>
          <a:bodyPr vert="horz" lIns="91440" tIns="45720" rIns="91440" bIns="45720" rtlCol="0">
            <a:normAutofit fontScale="90000"/>
          </a:bodyPr>
          <a:lstStyle/>
          <a:p>
            <a:r>
              <a:rPr lang="en-US" sz="5400" dirty="0"/>
              <a:t>Abandoning the Gospel for the Law of Moses</a:t>
            </a:r>
          </a:p>
        </p:txBody>
      </p:sp>
      <p:sp>
        <p:nvSpPr>
          <p:cNvPr id="3" name="Content Placeholder 2">
            <a:extLst>
              <a:ext uri="{FF2B5EF4-FFF2-40B4-BE49-F238E27FC236}">
                <a16:creationId xmlns:a16="http://schemas.microsoft.com/office/drawing/2014/main" id="{6D76D7A5-3958-4B48-976D-3191FB312D87}"/>
              </a:ext>
            </a:extLst>
          </p:cNvPr>
          <p:cNvSpPr>
            <a:spLocks noGrp="1"/>
          </p:cNvSpPr>
          <p:nvPr>
            <p:ph idx="1"/>
          </p:nvPr>
        </p:nvSpPr>
        <p:spPr>
          <a:xfrm>
            <a:off x="1108685" y="2092039"/>
            <a:ext cx="10098552" cy="4114800"/>
          </a:xfrm>
        </p:spPr>
        <p:txBody>
          <a:bodyPr vert="horz" lIns="91440" tIns="45720" rIns="91440" bIns="45720" rtlCol="0" anchor="ctr">
            <a:normAutofit lnSpcReduction="10000"/>
          </a:bodyPr>
          <a:lstStyle/>
          <a:p>
            <a:pPr marL="0" indent="0">
              <a:buNone/>
            </a:pPr>
            <a:r>
              <a:rPr lang="en-US" sz="3200" baseline="30000" dirty="0">
                <a:solidFill>
                  <a:schemeClr val="accent1"/>
                </a:solidFill>
              </a:rPr>
              <a:t>1 </a:t>
            </a:r>
            <a:r>
              <a:rPr lang="en-US" sz="3200" dirty="0"/>
              <a:t> O foolish Galatians! Who has bewitched you that you should not obey the truth, before whose eyes Jesus Christ was clearly portrayed among you as crucified?</a:t>
            </a:r>
          </a:p>
          <a:p>
            <a:pPr marL="0" indent="0">
              <a:buNone/>
            </a:pPr>
            <a:r>
              <a:rPr lang="en-US" sz="3200" baseline="30000" dirty="0">
                <a:solidFill>
                  <a:schemeClr val="accent1"/>
                </a:solidFill>
              </a:rPr>
              <a:t>2 </a:t>
            </a:r>
            <a:r>
              <a:rPr lang="en-US" sz="3200" dirty="0"/>
              <a:t> This only I want to learn from you: Did you receive the Spirit by </a:t>
            </a:r>
            <a:r>
              <a:rPr lang="en-US" sz="3200" dirty="0">
                <a:solidFill>
                  <a:schemeClr val="accent1"/>
                </a:solidFill>
                <a:effectLst>
                  <a:glow rad="101600">
                    <a:schemeClr val="accent1">
                      <a:lumMod val="75000"/>
                      <a:alpha val="60000"/>
                    </a:schemeClr>
                  </a:glow>
                  <a:outerShdw blurRad="9525" dist="25400" dir="14640000" algn="tl" rotWithShape="0">
                    <a:schemeClr val="bg1">
                      <a:alpha val="30000"/>
                    </a:schemeClr>
                  </a:outerShdw>
                </a:effectLst>
              </a:rPr>
              <a:t>the works of the law</a:t>
            </a:r>
            <a:r>
              <a:rPr lang="en-US" sz="3200" dirty="0"/>
              <a:t>, or by </a:t>
            </a:r>
            <a:r>
              <a:rPr lang="en-US" sz="3200" dirty="0">
                <a:solidFill>
                  <a:schemeClr val="accent1"/>
                </a:solidFill>
                <a:effectLst>
                  <a:glow rad="101600">
                    <a:schemeClr val="accent1">
                      <a:lumMod val="75000"/>
                      <a:alpha val="60000"/>
                    </a:schemeClr>
                  </a:glow>
                  <a:outerShdw blurRad="9525" dist="25400" dir="14640000" algn="tl" rotWithShape="0">
                    <a:schemeClr val="bg1">
                      <a:alpha val="30000"/>
                    </a:schemeClr>
                  </a:outerShdw>
                </a:effectLst>
              </a:rPr>
              <a:t>the hearing of faith</a:t>
            </a:r>
            <a:r>
              <a:rPr lang="en-US" sz="3200" dirty="0"/>
              <a:t>?</a:t>
            </a:r>
          </a:p>
          <a:p>
            <a:pPr marL="0" indent="0">
              <a:buNone/>
            </a:pPr>
            <a:r>
              <a:rPr lang="en-US" sz="3200" baseline="30000" dirty="0">
                <a:solidFill>
                  <a:schemeClr val="accent1"/>
                </a:solidFill>
              </a:rPr>
              <a:t>3 </a:t>
            </a:r>
            <a:r>
              <a:rPr lang="en-US" sz="3200" dirty="0"/>
              <a:t> Are you so foolish? Having begun in the Spirit, are you now being made perfect by the flesh?</a:t>
            </a:r>
          </a:p>
          <a:p>
            <a:pPr marL="0" indent="0" algn="r">
              <a:buNone/>
            </a:pPr>
            <a:r>
              <a:rPr lang="en-US" sz="2400" spc="600" dirty="0">
                <a:effectLst>
                  <a:glow rad="63500">
                    <a:schemeClr val="accent2">
                      <a:satMod val="175000"/>
                      <a:alpha val="40000"/>
                    </a:schemeClr>
                  </a:glow>
                  <a:outerShdw blurRad="9525" dist="25400" dir="14640000" algn="tl" rotWithShape="0">
                    <a:schemeClr val="bg1">
                      <a:alpha val="30000"/>
                    </a:schemeClr>
                  </a:outerShdw>
                </a:effectLst>
              </a:rPr>
              <a:t>Galatians 3:1-3</a:t>
            </a:r>
          </a:p>
        </p:txBody>
      </p:sp>
      <p:sp>
        <p:nvSpPr>
          <p:cNvPr id="9" name="TextBox 8">
            <a:extLst>
              <a:ext uri="{FF2B5EF4-FFF2-40B4-BE49-F238E27FC236}">
                <a16:creationId xmlns:a16="http://schemas.microsoft.com/office/drawing/2014/main" id="{9F6BF250-B4E7-4437-BF8E-01A49865BC4B}"/>
              </a:ext>
            </a:extLst>
          </p:cNvPr>
          <p:cNvSpPr txBox="1"/>
          <p:nvPr/>
        </p:nvSpPr>
        <p:spPr>
          <a:xfrm>
            <a:off x="1143000" y="855134"/>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3BA68"/>
                </a:solidFill>
                <a:effectLst/>
                <a:uLnTx/>
                <a:uFillTx/>
                <a:latin typeface="Calisto MT" panose="02040603050505030304"/>
                <a:ea typeface="+mn-ea"/>
                <a:cs typeface="+mn-cs"/>
              </a:rPr>
              <a:t>1</a:t>
            </a:r>
          </a:p>
        </p:txBody>
      </p:sp>
      <p:sp>
        <p:nvSpPr>
          <p:cNvPr id="4" name="Rectangle 3">
            <a:extLst>
              <a:ext uri="{FF2B5EF4-FFF2-40B4-BE49-F238E27FC236}">
                <a16:creationId xmlns:a16="http://schemas.microsoft.com/office/drawing/2014/main" id="{3338F153-4513-4668-A883-F89099729AE1}"/>
              </a:ext>
            </a:extLst>
          </p:cNvPr>
          <p:cNvSpPr/>
          <p:nvPr/>
        </p:nvSpPr>
        <p:spPr>
          <a:xfrm>
            <a:off x="1417647" y="2118619"/>
            <a:ext cx="3796232" cy="584775"/>
          </a:xfrm>
          <a:prstGeom prst="rect">
            <a:avLst/>
          </a:prstGeom>
        </p:spPr>
        <p:txBody>
          <a:bodyPr wrap="none">
            <a:spAutoFit/>
          </a:bodyPr>
          <a:lstStyle/>
          <a:p>
            <a:r>
              <a:rPr lang="en-US" sz="3200" dirty="0">
                <a:effectLst>
                  <a:glow rad="139700">
                    <a:schemeClr val="accent1">
                      <a:satMod val="175000"/>
                      <a:alpha val="40000"/>
                    </a:schemeClr>
                  </a:glow>
                </a:effectLst>
              </a:rPr>
              <a:t>O foolish Galatians! </a:t>
            </a:r>
          </a:p>
        </p:txBody>
      </p:sp>
    </p:spTree>
    <p:extLst>
      <p:ext uri="{BB962C8B-B14F-4D97-AF65-F5344CB8AC3E}">
        <p14:creationId xmlns:p14="http://schemas.microsoft.com/office/powerpoint/2010/main" val="861238375"/>
      </p:ext>
    </p:extLst>
  </p:cSld>
  <p:clrMapOvr>
    <a:masterClrMapping/>
  </p:clrMapOvr>
  <mc:AlternateContent xmlns:mc="http://schemas.openxmlformats.org/markup-compatibility/2006" xmlns:p14="http://schemas.microsoft.com/office/powerpoint/2010/main">
    <mc:Choice Requires="p14">
      <p:transition spd="slow" p14:dur="2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ircle(out)">
                                      <p:cBhvr>
                                        <p:cTn id="7" dur="3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5" name="Picture 4" descr="A close up of a newspaper&#10;&#10;Description generated with high confidence">
            <a:extLst>
              <a:ext uri="{FF2B5EF4-FFF2-40B4-BE49-F238E27FC236}">
                <a16:creationId xmlns:a16="http://schemas.microsoft.com/office/drawing/2014/main" id="{6FA097F5-EF03-49FE-A35A-8B19DD1CB4F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5730"/>
          <a:stretch/>
        </p:blipFill>
        <p:spPr>
          <a:xfrm>
            <a:off x="20" y="10"/>
            <a:ext cx="12191980" cy="6857990"/>
          </a:xfrm>
          <a:prstGeom prst="rect">
            <a:avLst/>
          </a:prstGeom>
        </p:spPr>
      </p:pic>
      <p:sp useBgFill="1">
        <p:nvSpPr>
          <p:cNvPr id="7" name="Freeform 5">
            <a:extLst>
              <a:ext uri="{FF2B5EF4-FFF2-40B4-BE49-F238E27FC236}">
                <a16:creationId xmlns:a16="http://schemas.microsoft.com/office/drawing/2014/main" id="{051F07E2-B05C-41F9-A9EE-4AC115603F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1874" y="586660"/>
            <a:ext cx="10777950" cy="5679835"/>
          </a:xfrm>
          <a:custGeom>
            <a:avLst/>
            <a:gdLst>
              <a:gd name="T0" fmla="*/ 2209 w 2250"/>
              <a:gd name="T1" fmla="*/ 0 h 1185"/>
              <a:gd name="T2" fmla="*/ 1419 w 2250"/>
              <a:gd name="T3" fmla="*/ 0 h 1185"/>
              <a:gd name="T4" fmla="*/ 830 w 2250"/>
              <a:gd name="T5" fmla="*/ 0 h 1185"/>
              <a:gd name="T6" fmla="*/ 40 w 2250"/>
              <a:gd name="T7" fmla="*/ 0 h 1185"/>
              <a:gd name="T8" fmla="*/ 0 w 2250"/>
              <a:gd name="T9" fmla="*/ 46 h 1185"/>
              <a:gd name="T10" fmla="*/ 0 w 2250"/>
              <a:gd name="T11" fmla="*/ 1140 h 1185"/>
              <a:gd name="T12" fmla="*/ 40 w 2250"/>
              <a:gd name="T13" fmla="*/ 1185 h 1185"/>
              <a:gd name="T14" fmla="*/ 830 w 2250"/>
              <a:gd name="T15" fmla="*/ 1185 h 1185"/>
              <a:gd name="T16" fmla="*/ 1419 w 2250"/>
              <a:gd name="T17" fmla="*/ 1185 h 1185"/>
              <a:gd name="T18" fmla="*/ 2209 w 2250"/>
              <a:gd name="T19" fmla="*/ 1185 h 1185"/>
              <a:gd name="T20" fmla="*/ 2250 w 2250"/>
              <a:gd name="T21" fmla="*/ 1140 h 1185"/>
              <a:gd name="T22" fmla="*/ 2250 w 2250"/>
              <a:gd name="T23" fmla="*/ 46 h 1185"/>
              <a:gd name="T24" fmla="*/ 2209 w 2250"/>
              <a:gd name="T2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0" h="1185">
                <a:moveTo>
                  <a:pt x="2209" y="0"/>
                </a:moveTo>
                <a:cubicBezTo>
                  <a:pt x="1419" y="0"/>
                  <a:pt x="1419" y="0"/>
                  <a:pt x="1419" y="0"/>
                </a:cubicBezTo>
                <a:cubicBezTo>
                  <a:pt x="830" y="0"/>
                  <a:pt x="830" y="0"/>
                  <a:pt x="830" y="0"/>
                </a:cubicBezTo>
                <a:cubicBezTo>
                  <a:pt x="40" y="0"/>
                  <a:pt x="40" y="0"/>
                  <a:pt x="40" y="0"/>
                </a:cubicBezTo>
                <a:cubicBezTo>
                  <a:pt x="18" y="0"/>
                  <a:pt x="0" y="20"/>
                  <a:pt x="0" y="46"/>
                </a:cubicBezTo>
                <a:cubicBezTo>
                  <a:pt x="0" y="1140"/>
                  <a:pt x="0" y="1140"/>
                  <a:pt x="0" y="1140"/>
                </a:cubicBezTo>
                <a:cubicBezTo>
                  <a:pt x="0" y="1165"/>
                  <a:pt x="18" y="1185"/>
                  <a:pt x="40" y="1185"/>
                </a:cubicBezTo>
                <a:cubicBezTo>
                  <a:pt x="830" y="1185"/>
                  <a:pt x="830" y="1185"/>
                  <a:pt x="830" y="1185"/>
                </a:cubicBezTo>
                <a:cubicBezTo>
                  <a:pt x="1419" y="1185"/>
                  <a:pt x="1419" y="1185"/>
                  <a:pt x="1419" y="1185"/>
                </a:cubicBezTo>
                <a:cubicBezTo>
                  <a:pt x="2209" y="1185"/>
                  <a:pt x="2209" y="1185"/>
                  <a:pt x="2209" y="1185"/>
                </a:cubicBezTo>
                <a:cubicBezTo>
                  <a:pt x="2232" y="1185"/>
                  <a:pt x="2250" y="1165"/>
                  <a:pt x="2250" y="1140"/>
                </a:cubicBezTo>
                <a:cubicBezTo>
                  <a:pt x="2250" y="46"/>
                  <a:pt x="2250" y="46"/>
                  <a:pt x="2250" y="46"/>
                </a:cubicBezTo>
                <a:cubicBezTo>
                  <a:pt x="2250" y="20"/>
                  <a:pt x="2232" y="0"/>
                  <a:pt x="2209" y="0"/>
                </a:cubicBezTo>
                <a:close/>
              </a:path>
            </a:pathLst>
          </a:custGeom>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E9FBB69-9668-475C-B443-9B394486FE21}"/>
              </a:ext>
            </a:extLst>
          </p:cNvPr>
          <p:cNvSpPr>
            <a:spLocks noGrp="1"/>
          </p:cNvSpPr>
          <p:nvPr>
            <p:ph type="title"/>
          </p:nvPr>
        </p:nvSpPr>
        <p:spPr>
          <a:xfrm>
            <a:off x="913795" y="855134"/>
            <a:ext cx="10353762" cy="970450"/>
          </a:xfrm>
        </p:spPr>
        <p:txBody>
          <a:bodyPr vert="horz" lIns="91440" tIns="45720" rIns="91440" bIns="45720" rtlCol="0">
            <a:normAutofit fontScale="90000"/>
          </a:bodyPr>
          <a:lstStyle/>
          <a:p>
            <a:r>
              <a:rPr lang="en-US" sz="5400" dirty="0"/>
              <a:t>A Man Who Despises His Father’s Instruction</a:t>
            </a:r>
          </a:p>
        </p:txBody>
      </p:sp>
      <p:sp>
        <p:nvSpPr>
          <p:cNvPr id="3" name="Content Placeholder 2">
            <a:extLst>
              <a:ext uri="{FF2B5EF4-FFF2-40B4-BE49-F238E27FC236}">
                <a16:creationId xmlns:a16="http://schemas.microsoft.com/office/drawing/2014/main" id="{6D76D7A5-3958-4B48-976D-3191FB312D87}"/>
              </a:ext>
            </a:extLst>
          </p:cNvPr>
          <p:cNvSpPr>
            <a:spLocks noGrp="1"/>
          </p:cNvSpPr>
          <p:nvPr>
            <p:ph idx="1"/>
          </p:nvPr>
        </p:nvSpPr>
        <p:spPr>
          <a:xfrm>
            <a:off x="1041400" y="1981200"/>
            <a:ext cx="10098552" cy="4114800"/>
          </a:xfrm>
        </p:spPr>
        <p:txBody>
          <a:bodyPr vert="horz" lIns="91440" tIns="45720" rIns="91440" bIns="45720" rtlCol="0" anchor="ctr">
            <a:normAutofit/>
          </a:bodyPr>
          <a:lstStyle/>
          <a:p>
            <a:pPr marL="0" indent="0">
              <a:buNone/>
            </a:pPr>
            <a:r>
              <a:rPr lang="en-US" sz="3200" dirty="0"/>
              <a:t>“A fool despises his father’s instruction, But he who receives correction is prudent.”</a:t>
            </a:r>
          </a:p>
          <a:p>
            <a:pPr marL="0" indent="0" algn="r">
              <a:buNone/>
            </a:pPr>
            <a:r>
              <a:rPr lang="en-US" sz="2400" spc="600" dirty="0">
                <a:effectLst>
                  <a:glow rad="63500">
                    <a:schemeClr val="accent2">
                      <a:satMod val="175000"/>
                      <a:alpha val="40000"/>
                    </a:schemeClr>
                  </a:glow>
                  <a:outerShdw blurRad="9525" dist="25400" dir="14640000" algn="tl" rotWithShape="0">
                    <a:schemeClr val="bg1">
                      <a:alpha val="30000"/>
                    </a:schemeClr>
                  </a:outerShdw>
                </a:effectLst>
              </a:rPr>
              <a:t>Proverbs 15:5</a:t>
            </a:r>
          </a:p>
          <a:p>
            <a:pPr marL="0" indent="0">
              <a:buNone/>
            </a:pPr>
            <a:r>
              <a:rPr lang="en-US" sz="3200" dirty="0"/>
              <a:t>“A wise son heeds his father’s instruction, But a scoffer does not listen to rebuke.”</a:t>
            </a:r>
          </a:p>
          <a:p>
            <a:pPr marL="0" indent="0" algn="r">
              <a:buNone/>
            </a:pPr>
            <a:r>
              <a:rPr lang="en-US" sz="2400" spc="600" dirty="0">
                <a:effectLst>
                  <a:glow rad="63500">
                    <a:schemeClr val="accent2">
                      <a:satMod val="175000"/>
                      <a:alpha val="40000"/>
                    </a:schemeClr>
                  </a:glow>
                  <a:outerShdw blurRad="9525" dist="25400" dir="14640000" algn="tl" rotWithShape="0">
                    <a:schemeClr val="bg1">
                      <a:alpha val="30000"/>
                    </a:schemeClr>
                  </a:outerShdw>
                </a:effectLst>
              </a:rPr>
              <a:t>Proverbs 13:1</a:t>
            </a:r>
            <a:endParaRPr lang="en-US" sz="1800" spc="600" dirty="0">
              <a:effectLst>
                <a:glow rad="63500">
                  <a:schemeClr val="accent2">
                    <a:satMod val="175000"/>
                    <a:alpha val="40000"/>
                  </a:schemeClr>
                </a:glow>
                <a:outerShdw blurRad="9525" dist="25400" dir="14640000" algn="tl" rotWithShape="0">
                  <a:schemeClr val="bg1">
                    <a:alpha val="30000"/>
                  </a:schemeClr>
                </a:outerShdw>
              </a:effectLst>
            </a:endParaRPr>
          </a:p>
        </p:txBody>
      </p:sp>
      <p:sp>
        <p:nvSpPr>
          <p:cNvPr id="9" name="TextBox 8">
            <a:extLst>
              <a:ext uri="{FF2B5EF4-FFF2-40B4-BE49-F238E27FC236}">
                <a16:creationId xmlns:a16="http://schemas.microsoft.com/office/drawing/2014/main" id="{9F6BF250-B4E7-4437-BF8E-01A49865BC4B}"/>
              </a:ext>
            </a:extLst>
          </p:cNvPr>
          <p:cNvSpPr txBox="1"/>
          <p:nvPr/>
        </p:nvSpPr>
        <p:spPr>
          <a:xfrm>
            <a:off x="1143000" y="855134"/>
            <a:ext cx="301686" cy="369332"/>
          </a:xfrm>
          <a:prstGeom prst="rect">
            <a:avLst/>
          </a:prstGeom>
          <a:noFill/>
        </p:spPr>
        <p:txBody>
          <a:bodyPr wrap="none" rtlCol="0">
            <a:spAutoFit/>
          </a:bodyPr>
          <a:lstStyle/>
          <a:p>
            <a:r>
              <a:rPr lang="en-US" dirty="0">
                <a:solidFill>
                  <a:schemeClr val="accent2"/>
                </a:solidFill>
              </a:rPr>
              <a:t>2</a:t>
            </a:r>
          </a:p>
        </p:txBody>
      </p:sp>
    </p:spTree>
    <p:extLst>
      <p:ext uri="{BB962C8B-B14F-4D97-AF65-F5344CB8AC3E}">
        <p14:creationId xmlns:p14="http://schemas.microsoft.com/office/powerpoint/2010/main" val="2856574791"/>
      </p:ext>
    </p:extLst>
  </p:cSld>
  <p:clrMapOvr>
    <a:masterClrMapping/>
  </p:clrMapOvr>
  <mc:AlternateContent xmlns:mc="http://schemas.openxmlformats.org/markup-compatibility/2006" xmlns:p14="http://schemas.microsoft.com/office/powerpoint/2010/main">
    <mc:Choice Requires="p14">
      <p:transition spd="slow" p14:dur="2500">
        <p:randomBar dir="vert"/>
      </p:transition>
    </mc:Choice>
    <mc:Fallback xmlns="">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10" name="Picture 9" descr="A close up of a newspaper&#10;&#10;Description generated with high confidence">
            <a:extLst>
              <a:ext uri="{FF2B5EF4-FFF2-40B4-BE49-F238E27FC236}">
                <a16:creationId xmlns:a16="http://schemas.microsoft.com/office/drawing/2014/main" id="{DDE937CB-D52F-4110-8538-3B3810269AE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5730"/>
          <a:stretch/>
        </p:blipFill>
        <p:spPr>
          <a:xfrm>
            <a:off x="20" y="10"/>
            <a:ext cx="12191980" cy="6857990"/>
          </a:xfrm>
          <a:prstGeom prst="rect">
            <a:avLst/>
          </a:prstGeom>
        </p:spPr>
      </p:pic>
      <p:sp useBgFill="1">
        <p:nvSpPr>
          <p:cNvPr id="77" name="Freeform 5">
            <a:extLst>
              <a:ext uri="{FF2B5EF4-FFF2-40B4-BE49-F238E27FC236}">
                <a16:creationId xmlns:a16="http://schemas.microsoft.com/office/drawing/2014/main" id="{051F07E2-B05C-41F9-A9EE-4AC115603F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1874" y="586660"/>
            <a:ext cx="10777950" cy="5679835"/>
          </a:xfrm>
          <a:custGeom>
            <a:avLst/>
            <a:gdLst>
              <a:gd name="T0" fmla="*/ 2209 w 2250"/>
              <a:gd name="T1" fmla="*/ 0 h 1185"/>
              <a:gd name="T2" fmla="*/ 1419 w 2250"/>
              <a:gd name="T3" fmla="*/ 0 h 1185"/>
              <a:gd name="T4" fmla="*/ 830 w 2250"/>
              <a:gd name="T5" fmla="*/ 0 h 1185"/>
              <a:gd name="T6" fmla="*/ 40 w 2250"/>
              <a:gd name="T7" fmla="*/ 0 h 1185"/>
              <a:gd name="T8" fmla="*/ 0 w 2250"/>
              <a:gd name="T9" fmla="*/ 46 h 1185"/>
              <a:gd name="T10" fmla="*/ 0 w 2250"/>
              <a:gd name="T11" fmla="*/ 1140 h 1185"/>
              <a:gd name="T12" fmla="*/ 40 w 2250"/>
              <a:gd name="T13" fmla="*/ 1185 h 1185"/>
              <a:gd name="T14" fmla="*/ 830 w 2250"/>
              <a:gd name="T15" fmla="*/ 1185 h 1185"/>
              <a:gd name="T16" fmla="*/ 1419 w 2250"/>
              <a:gd name="T17" fmla="*/ 1185 h 1185"/>
              <a:gd name="T18" fmla="*/ 2209 w 2250"/>
              <a:gd name="T19" fmla="*/ 1185 h 1185"/>
              <a:gd name="T20" fmla="*/ 2250 w 2250"/>
              <a:gd name="T21" fmla="*/ 1140 h 1185"/>
              <a:gd name="T22" fmla="*/ 2250 w 2250"/>
              <a:gd name="T23" fmla="*/ 46 h 1185"/>
              <a:gd name="T24" fmla="*/ 2209 w 2250"/>
              <a:gd name="T2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0" h="1185">
                <a:moveTo>
                  <a:pt x="2209" y="0"/>
                </a:moveTo>
                <a:cubicBezTo>
                  <a:pt x="1419" y="0"/>
                  <a:pt x="1419" y="0"/>
                  <a:pt x="1419" y="0"/>
                </a:cubicBezTo>
                <a:cubicBezTo>
                  <a:pt x="830" y="0"/>
                  <a:pt x="830" y="0"/>
                  <a:pt x="830" y="0"/>
                </a:cubicBezTo>
                <a:cubicBezTo>
                  <a:pt x="40" y="0"/>
                  <a:pt x="40" y="0"/>
                  <a:pt x="40" y="0"/>
                </a:cubicBezTo>
                <a:cubicBezTo>
                  <a:pt x="18" y="0"/>
                  <a:pt x="0" y="20"/>
                  <a:pt x="0" y="46"/>
                </a:cubicBezTo>
                <a:cubicBezTo>
                  <a:pt x="0" y="1140"/>
                  <a:pt x="0" y="1140"/>
                  <a:pt x="0" y="1140"/>
                </a:cubicBezTo>
                <a:cubicBezTo>
                  <a:pt x="0" y="1165"/>
                  <a:pt x="18" y="1185"/>
                  <a:pt x="40" y="1185"/>
                </a:cubicBezTo>
                <a:cubicBezTo>
                  <a:pt x="830" y="1185"/>
                  <a:pt x="830" y="1185"/>
                  <a:pt x="830" y="1185"/>
                </a:cubicBezTo>
                <a:cubicBezTo>
                  <a:pt x="1419" y="1185"/>
                  <a:pt x="1419" y="1185"/>
                  <a:pt x="1419" y="1185"/>
                </a:cubicBezTo>
                <a:cubicBezTo>
                  <a:pt x="2209" y="1185"/>
                  <a:pt x="2209" y="1185"/>
                  <a:pt x="2209" y="1185"/>
                </a:cubicBezTo>
                <a:cubicBezTo>
                  <a:pt x="2232" y="1185"/>
                  <a:pt x="2250" y="1165"/>
                  <a:pt x="2250" y="1140"/>
                </a:cubicBezTo>
                <a:cubicBezTo>
                  <a:pt x="2250" y="46"/>
                  <a:pt x="2250" y="46"/>
                  <a:pt x="2250" y="46"/>
                </a:cubicBezTo>
                <a:cubicBezTo>
                  <a:pt x="2250" y="20"/>
                  <a:pt x="2232" y="0"/>
                  <a:pt x="2209" y="0"/>
                </a:cubicBezTo>
                <a:close/>
              </a:path>
            </a:pathLst>
          </a:custGeom>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441346" name="Rectangle 2"/>
          <p:cNvSpPr>
            <a:spLocks noGrp="1" noChangeArrowheads="1"/>
          </p:cNvSpPr>
          <p:nvPr>
            <p:ph type="title"/>
          </p:nvPr>
        </p:nvSpPr>
        <p:spPr>
          <a:xfrm>
            <a:off x="913795" y="855134"/>
            <a:ext cx="10353762" cy="970450"/>
          </a:xfrm>
        </p:spPr>
        <p:txBody>
          <a:bodyPr>
            <a:normAutofit/>
          </a:bodyPr>
          <a:lstStyle/>
          <a:p>
            <a:pPr eaLnBrk="1" hangingPunct="1">
              <a:defRPr/>
            </a:pPr>
            <a:r>
              <a:rPr lang="en-US" sz="4400" dirty="0"/>
              <a:t>One Who Hears But Does Nothing</a:t>
            </a:r>
          </a:p>
        </p:txBody>
      </p:sp>
      <p:sp>
        <p:nvSpPr>
          <p:cNvPr id="441347" name="Rectangle 3"/>
          <p:cNvSpPr>
            <a:spLocks noGrp="1" noChangeArrowheads="1"/>
          </p:cNvSpPr>
          <p:nvPr>
            <p:ph idx="1"/>
          </p:nvPr>
        </p:nvSpPr>
        <p:spPr>
          <a:xfrm>
            <a:off x="1041400" y="1981200"/>
            <a:ext cx="10098552" cy="3810000"/>
          </a:xfrm>
        </p:spPr>
        <p:txBody>
          <a:bodyPr anchor="ctr">
            <a:normAutofit fontScale="92500"/>
          </a:bodyPr>
          <a:lstStyle/>
          <a:p>
            <a:pPr eaLnBrk="1" hangingPunct="1">
              <a:buFontTx/>
              <a:buNone/>
              <a:defRPr/>
            </a:pPr>
            <a:r>
              <a:rPr lang="en-US" sz="3600" b="1" spc="600" dirty="0"/>
              <a:t>Matthew 7:24-27</a:t>
            </a:r>
          </a:p>
          <a:p>
            <a:pPr lvl="1">
              <a:buFontTx/>
              <a:buNone/>
              <a:defRPr/>
            </a:pPr>
            <a:r>
              <a:rPr lang="en-US" sz="3400" b="1" spc="300" dirty="0"/>
              <a:t>Two different people: wise and foolish</a:t>
            </a:r>
          </a:p>
          <a:p>
            <a:pPr lvl="1">
              <a:buFontTx/>
              <a:buNone/>
              <a:defRPr/>
            </a:pPr>
            <a:r>
              <a:rPr lang="en-US" sz="3400" b="1" spc="300" dirty="0"/>
              <a:t>Both build houses</a:t>
            </a:r>
          </a:p>
          <a:p>
            <a:pPr lvl="1">
              <a:buFontTx/>
              <a:buNone/>
              <a:defRPr/>
            </a:pPr>
            <a:r>
              <a:rPr lang="en-US" sz="3400" b="1" spc="300" dirty="0"/>
              <a:t>Both hear same message</a:t>
            </a:r>
          </a:p>
          <a:p>
            <a:pPr lvl="1">
              <a:buFontTx/>
              <a:buNone/>
              <a:defRPr/>
            </a:pPr>
            <a:r>
              <a:rPr lang="en-US" sz="3400" b="1" spc="300" dirty="0"/>
              <a:t>Both undergo the same storms</a:t>
            </a:r>
          </a:p>
          <a:p>
            <a:pPr lvl="1">
              <a:buFontTx/>
              <a:buNone/>
              <a:defRPr/>
            </a:pPr>
            <a:r>
              <a:rPr lang="en-US" sz="3400" b="1" spc="300" dirty="0"/>
              <a:t>One remains while the other falls</a:t>
            </a:r>
            <a:endParaRPr lang="en-US" sz="3600" spc="300" dirty="0"/>
          </a:p>
        </p:txBody>
      </p:sp>
      <p:sp>
        <p:nvSpPr>
          <p:cNvPr id="6" name="TextBox 5">
            <a:extLst>
              <a:ext uri="{FF2B5EF4-FFF2-40B4-BE49-F238E27FC236}">
                <a16:creationId xmlns:a16="http://schemas.microsoft.com/office/drawing/2014/main" id="{937817B5-C1BA-4782-8843-C4024F729071}"/>
              </a:ext>
            </a:extLst>
          </p:cNvPr>
          <p:cNvSpPr txBox="1"/>
          <p:nvPr/>
        </p:nvSpPr>
        <p:spPr>
          <a:xfrm>
            <a:off x="1143000" y="855134"/>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3BA68"/>
                </a:solidFill>
                <a:effectLst/>
                <a:uLnTx/>
                <a:uFillTx/>
                <a:latin typeface="Calisto MT" panose="02040603050505030304"/>
                <a:ea typeface="+mn-ea"/>
                <a:cs typeface="+mn-cs"/>
              </a:rPr>
              <a:t>3</a:t>
            </a:r>
          </a:p>
        </p:txBody>
      </p:sp>
    </p:spTree>
    <p:extLst>
      <p:ext uri="{BB962C8B-B14F-4D97-AF65-F5344CB8AC3E}">
        <p14:creationId xmlns:p14="http://schemas.microsoft.com/office/powerpoint/2010/main" val="1304885664"/>
      </p:ext>
    </p:extLst>
  </p:cSld>
  <p:clrMapOvr>
    <a:masterClrMapping/>
  </p:clrMapOvr>
  <mc:AlternateContent xmlns:mc="http://schemas.openxmlformats.org/markup-compatibility/2006" xmlns:p14="http://schemas.microsoft.com/office/powerpoint/2010/main">
    <mc:Choice Requires="p14">
      <p:transition spd="slow" p14:dur="2750">
        <p:randomBar dir="vert"/>
      </p:transition>
    </mc:Choice>
    <mc:Fallback xmlns="">
      <p:transition spd="slow">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5" name="Picture 4" descr="A close up of a newspaper&#10;&#10;Description generated with high confidence">
            <a:extLst>
              <a:ext uri="{FF2B5EF4-FFF2-40B4-BE49-F238E27FC236}">
                <a16:creationId xmlns:a16="http://schemas.microsoft.com/office/drawing/2014/main" id="{6FA097F5-EF03-49FE-A35A-8B19DD1CB4F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5730"/>
          <a:stretch/>
        </p:blipFill>
        <p:spPr>
          <a:xfrm>
            <a:off x="20" y="10"/>
            <a:ext cx="12191980" cy="6857990"/>
          </a:xfrm>
          <a:prstGeom prst="rect">
            <a:avLst/>
          </a:prstGeom>
        </p:spPr>
      </p:pic>
      <p:sp useBgFill="1">
        <p:nvSpPr>
          <p:cNvPr id="7" name="Freeform 5">
            <a:extLst>
              <a:ext uri="{FF2B5EF4-FFF2-40B4-BE49-F238E27FC236}">
                <a16:creationId xmlns:a16="http://schemas.microsoft.com/office/drawing/2014/main" id="{051F07E2-B05C-41F9-A9EE-4AC115603F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1874" y="586660"/>
            <a:ext cx="10777950" cy="5679835"/>
          </a:xfrm>
          <a:custGeom>
            <a:avLst/>
            <a:gdLst>
              <a:gd name="T0" fmla="*/ 2209 w 2250"/>
              <a:gd name="T1" fmla="*/ 0 h 1185"/>
              <a:gd name="T2" fmla="*/ 1419 w 2250"/>
              <a:gd name="T3" fmla="*/ 0 h 1185"/>
              <a:gd name="T4" fmla="*/ 830 w 2250"/>
              <a:gd name="T5" fmla="*/ 0 h 1185"/>
              <a:gd name="T6" fmla="*/ 40 w 2250"/>
              <a:gd name="T7" fmla="*/ 0 h 1185"/>
              <a:gd name="T8" fmla="*/ 0 w 2250"/>
              <a:gd name="T9" fmla="*/ 46 h 1185"/>
              <a:gd name="T10" fmla="*/ 0 w 2250"/>
              <a:gd name="T11" fmla="*/ 1140 h 1185"/>
              <a:gd name="T12" fmla="*/ 40 w 2250"/>
              <a:gd name="T13" fmla="*/ 1185 h 1185"/>
              <a:gd name="T14" fmla="*/ 830 w 2250"/>
              <a:gd name="T15" fmla="*/ 1185 h 1185"/>
              <a:gd name="T16" fmla="*/ 1419 w 2250"/>
              <a:gd name="T17" fmla="*/ 1185 h 1185"/>
              <a:gd name="T18" fmla="*/ 2209 w 2250"/>
              <a:gd name="T19" fmla="*/ 1185 h 1185"/>
              <a:gd name="T20" fmla="*/ 2250 w 2250"/>
              <a:gd name="T21" fmla="*/ 1140 h 1185"/>
              <a:gd name="T22" fmla="*/ 2250 w 2250"/>
              <a:gd name="T23" fmla="*/ 46 h 1185"/>
              <a:gd name="T24" fmla="*/ 2209 w 2250"/>
              <a:gd name="T2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0" h="1185">
                <a:moveTo>
                  <a:pt x="2209" y="0"/>
                </a:moveTo>
                <a:cubicBezTo>
                  <a:pt x="1419" y="0"/>
                  <a:pt x="1419" y="0"/>
                  <a:pt x="1419" y="0"/>
                </a:cubicBezTo>
                <a:cubicBezTo>
                  <a:pt x="830" y="0"/>
                  <a:pt x="830" y="0"/>
                  <a:pt x="830" y="0"/>
                </a:cubicBezTo>
                <a:cubicBezTo>
                  <a:pt x="40" y="0"/>
                  <a:pt x="40" y="0"/>
                  <a:pt x="40" y="0"/>
                </a:cubicBezTo>
                <a:cubicBezTo>
                  <a:pt x="18" y="0"/>
                  <a:pt x="0" y="20"/>
                  <a:pt x="0" y="46"/>
                </a:cubicBezTo>
                <a:cubicBezTo>
                  <a:pt x="0" y="1140"/>
                  <a:pt x="0" y="1140"/>
                  <a:pt x="0" y="1140"/>
                </a:cubicBezTo>
                <a:cubicBezTo>
                  <a:pt x="0" y="1165"/>
                  <a:pt x="18" y="1185"/>
                  <a:pt x="40" y="1185"/>
                </a:cubicBezTo>
                <a:cubicBezTo>
                  <a:pt x="830" y="1185"/>
                  <a:pt x="830" y="1185"/>
                  <a:pt x="830" y="1185"/>
                </a:cubicBezTo>
                <a:cubicBezTo>
                  <a:pt x="1419" y="1185"/>
                  <a:pt x="1419" y="1185"/>
                  <a:pt x="1419" y="1185"/>
                </a:cubicBezTo>
                <a:cubicBezTo>
                  <a:pt x="2209" y="1185"/>
                  <a:pt x="2209" y="1185"/>
                  <a:pt x="2209" y="1185"/>
                </a:cubicBezTo>
                <a:cubicBezTo>
                  <a:pt x="2232" y="1185"/>
                  <a:pt x="2250" y="1165"/>
                  <a:pt x="2250" y="1140"/>
                </a:cubicBezTo>
                <a:cubicBezTo>
                  <a:pt x="2250" y="46"/>
                  <a:pt x="2250" y="46"/>
                  <a:pt x="2250" y="46"/>
                </a:cubicBezTo>
                <a:cubicBezTo>
                  <a:pt x="2250" y="20"/>
                  <a:pt x="2232" y="0"/>
                  <a:pt x="2209" y="0"/>
                </a:cubicBezTo>
                <a:close/>
              </a:path>
            </a:pathLst>
          </a:custGeom>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2" name="Title 1">
            <a:extLst>
              <a:ext uri="{FF2B5EF4-FFF2-40B4-BE49-F238E27FC236}">
                <a16:creationId xmlns:a16="http://schemas.microsoft.com/office/drawing/2014/main" id="{9E9FBB69-9668-475C-B443-9B394486FE21}"/>
              </a:ext>
            </a:extLst>
          </p:cNvPr>
          <p:cNvSpPr>
            <a:spLocks noGrp="1"/>
          </p:cNvSpPr>
          <p:nvPr>
            <p:ph type="title"/>
          </p:nvPr>
        </p:nvSpPr>
        <p:spPr>
          <a:xfrm>
            <a:off x="913795" y="855134"/>
            <a:ext cx="10353762" cy="970450"/>
          </a:xfrm>
        </p:spPr>
        <p:txBody>
          <a:bodyPr vert="horz" lIns="91440" tIns="45720" rIns="91440" bIns="45720" rtlCol="0">
            <a:normAutofit/>
          </a:bodyPr>
          <a:lstStyle/>
          <a:p>
            <a:r>
              <a:rPr lang="en-US" sz="5400" dirty="0"/>
              <a:t>A Man Wise In His Own Eyes</a:t>
            </a:r>
          </a:p>
        </p:txBody>
      </p:sp>
      <p:sp>
        <p:nvSpPr>
          <p:cNvPr id="3" name="Content Placeholder 2">
            <a:extLst>
              <a:ext uri="{FF2B5EF4-FFF2-40B4-BE49-F238E27FC236}">
                <a16:creationId xmlns:a16="http://schemas.microsoft.com/office/drawing/2014/main" id="{6D76D7A5-3958-4B48-976D-3191FB312D87}"/>
              </a:ext>
            </a:extLst>
          </p:cNvPr>
          <p:cNvSpPr>
            <a:spLocks noGrp="1"/>
          </p:cNvSpPr>
          <p:nvPr>
            <p:ph idx="1"/>
          </p:nvPr>
        </p:nvSpPr>
        <p:spPr>
          <a:xfrm>
            <a:off x="1041400" y="1981200"/>
            <a:ext cx="10098552" cy="3810000"/>
          </a:xfrm>
        </p:spPr>
        <p:txBody>
          <a:bodyPr vert="horz" lIns="91440" tIns="45720" rIns="91440" bIns="45720" rtlCol="0" anchor="ctr">
            <a:normAutofit/>
          </a:bodyPr>
          <a:lstStyle/>
          <a:p>
            <a:pPr marL="0" indent="0">
              <a:buNone/>
            </a:pPr>
            <a:r>
              <a:rPr lang="en-US" sz="3600" dirty="0"/>
              <a:t>“Do you see a man wise in his own eyes? There is more hope for a fool than for him.”</a:t>
            </a:r>
          </a:p>
          <a:p>
            <a:pPr marL="0" indent="0" algn="r">
              <a:buNone/>
            </a:pPr>
            <a:r>
              <a:rPr lang="en-US" sz="2800" spc="600" dirty="0">
                <a:effectLst>
                  <a:glow rad="63500">
                    <a:schemeClr val="accent2">
                      <a:satMod val="175000"/>
                      <a:alpha val="40000"/>
                    </a:schemeClr>
                  </a:glow>
                  <a:outerShdw blurRad="9525" dist="25400" dir="14640000" algn="tl" rotWithShape="0">
                    <a:schemeClr val="bg1">
                      <a:alpha val="30000"/>
                    </a:schemeClr>
                  </a:outerShdw>
                </a:effectLst>
              </a:rPr>
              <a:t>Proverbs 26:12</a:t>
            </a:r>
          </a:p>
        </p:txBody>
      </p:sp>
      <p:sp>
        <p:nvSpPr>
          <p:cNvPr id="9" name="TextBox 8">
            <a:extLst>
              <a:ext uri="{FF2B5EF4-FFF2-40B4-BE49-F238E27FC236}">
                <a16:creationId xmlns:a16="http://schemas.microsoft.com/office/drawing/2014/main" id="{9F6BF250-B4E7-4437-BF8E-01A49865BC4B}"/>
              </a:ext>
            </a:extLst>
          </p:cNvPr>
          <p:cNvSpPr txBox="1"/>
          <p:nvPr/>
        </p:nvSpPr>
        <p:spPr>
          <a:xfrm>
            <a:off x="1143000" y="855134"/>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D3BA68"/>
                </a:solidFill>
                <a:latin typeface="Calisto MT" panose="02040603050505030304"/>
              </a:rPr>
              <a:t>4</a:t>
            </a:r>
            <a:endParaRPr kumimoji="0" lang="en-US" sz="1800" b="0" i="0" u="none" strike="noStrike" kern="1200" cap="none" spc="0" normalizeH="0" baseline="0" noProof="0" dirty="0">
              <a:ln>
                <a:noFill/>
              </a:ln>
              <a:solidFill>
                <a:srgbClr val="D3BA68"/>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4276787820"/>
      </p:ext>
    </p:extLst>
  </p:cSld>
  <p:clrMapOvr>
    <a:masterClrMapping/>
  </p:clrMapOvr>
  <mc:AlternateContent xmlns:mc="http://schemas.openxmlformats.org/markup-compatibility/2006" xmlns:p14="http://schemas.microsoft.com/office/powerpoint/2010/main">
    <mc:Choice Requires="p14">
      <p:transition spd="slow" p14:dur="2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32" fill="hold" nodeType="withEffect">
                                  <p:stCondLst>
                                    <p:cond delay="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out)">
                                      <p:cBhvr>
                                        <p:cTn id="10"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pic>
        <p:nvPicPr>
          <p:cNvPr id="13323" name="Picture 11" descr="C:\Users\Steven\AppData\Local\Microsoft\Windows\Temporary Internet Files\Content.IE5\GR51CBU4\MP900385537[1].jpg"/>
          <p:cNvPicPr>
            <a:picLocks noChangeAspect="1" noChangeArrowheads="1"/>
          </p:cNvPicPr>
          <p:nvPr/>
        </p:nvPicPr>
        <p:blipFill rotWithShape="1">
          <a:blip r:embed="rId4">
            <a:alphaModFix amt="25000"/>
            <a:extLst>
              <a:ext uri="{28A0092B-C50C-407E-A947-70E740481C1C}">
                <a14:useLocalDpi xmlns:a14="http://schemas.microsoft.com/office/drawing/2010/main" val="0"/>
              </a:ext>
            </a:extLst>
          </a:blip>
          <a:srcRect t="30815" r="-1" b="28966"/>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445443" name="Rectangle 3"/>
          <p:cNvSpPr>
            <a:spLocks noGrp="1" noChangeArrowheads="1"/>
          </p:cNvSpPr>
          <p:nvPr>
            <p:ph idx="1"/>
          </p:nvPr>
        </p:nvSpPr>
        <p:spPr>
          <a:xfrm>
            <a:off x="913795" y="685800"/>
            <a:ext cx="10353762" cy="5638800"/>
          </a:xfrm>
        </p:spPr>
        <p:txBody>
          <a:bodyPr anchor="ctr">
            <a:normAutofit/>
          </a:bodyPr>
          <a:lstStyle/>
          <a:p>
            <a:pPr eaLnBrk="1" hangingPunct="1">
              <a:buFontTx/>
              <a:buNone/>
              <a:defRPr/>
            </a:pPr>
            <a:r>
              <a:rPr lang="en-US" sz="3200" b="0" dirty="0">
                <a:latin typeface="Arial Black" panose="020B0A04020102020204" pitchFamily="34" charset="0"/>
                <a:cs typeface="Aharoni" pitchFamily="2" charset="-79"/>
              </a:rPr>
              <a:t>Proverbs 12:15</a:t>
            </a:r>
          </a:p>
          <a:p>
            <a:pPr eaLnBrk="1" hangingPunct="1">
              <a:buFontTx/>
              <a:buNone/>
              <a:defRPr/>
            </a:pPr>
            <a:r>
              <a:rPr lang="en-US" sz="3200" b="0" dirty="0"/>
              <a:t>	The way of a fool </a:t>
            </a:r>
            <a:r>
              <a:rPr lang="en-US" sz="3200" b="0" i="1" dirty="0"/>
              <a:t>is</a:t>
            </a:r>
            <a:r>
              <a:rPr lang="en-US" sz="3200" b="0" dirty="0"/>
              <a:t> right in his own eyes, But he who heeds counsel </a:t>
            </a:r>
            <a:r>
              <a:rPr lang="en-US" sz="3200" b="0" i="1" dirty="0"/>
              <a:t>is</a:t>
            </a:r>
            <a:r>
              <a:rPr lang="en-US" sz="3200" b="0" dirty="0"/>
              <a:t> wise. </a:t>
            </a:r>
          </a:p>
          <a:p>
            <a:pPr eaLnBrk="1" hangingPunct="1">
              <a:buFontTx/>
              <a:buNone/>
              <a:defRPr/>
            </a:pPr>
            <a:r>
              <a:rPr lang="en-US" sz="3200" b="0" dirty="0">
                <a:latin typeface="Arial Black" panose="020B0A04020102020204" pitchFamily="34" charset="0"/>
                <a:cs typeface="Aharoni" pitchFamily="2" charset="-79"/>
              </a:rPr>
              <a:t>Proverbs 28:26  </a:t>
            </a:r>
          </a:p>
          <a:p>
            <a:pPr eaLnBrk="1" hangingPunct="1">
              <a:buFontTx/>
              <a:buNone/>
              <a:defRPr/>
            </a:pPr>
            <a:r>
              <a:rPr lang="en-US" sz="3200" b="0" dirty="0"/>
              <a:t>	He who trusts in his own heart is a fool, But whoever walks wisely will be delivered. </a:t>
            </a:r>
          </a:p>
          <a:p>
            <a:pPr>
              <a:buNone/>
              <a:defRPr/>
            </a:pPr>
            <a:r>
              <a:rPr lang="en-US" sz="3200" b="0" dirty="0">
                <a:latin typeface="Arial Black" panose="020B0A04020102020204" pitchFamily="34" charset="0"/>
              </a:rPr>
              <a:t>Proverbs 14:12</a:t>
            </a:r>
            <a:br>
              <a:rPr lang="en-US" sz="3200" b="0" dirty="0"/>
            </a:br>
            <a:r>
              <a:rPr lang="en-US" sz="3200" dirty="0"/>
              <a:t>There is a way </a:t>
            </a:r>
            <a:r>
              <a:rPr lang="en-US" sz="3200" i="1" dirty="0"/>
              <a:t>that seems</a:t>
            </a:r>
            <a:r>
              <a:rPr lang="en-US" sz="3200" dirty="0"/>
              <a:t> right to a man, But its end </a:t>
            </a:r>
            <a:r>
              <a:rPr lang="en-US" sz="3200" i="1" dirty="0"/>
              <a:t>is</a:t>
            </a:r>
            <a:r>
              <a:rPr lang="en-US" sz="3200" dirty="0"/>
              <a:t> the way of death.</a:t>
            </a:r>
            <a:endParaRPr lang="en-US" sz="3200" b="0" dirty="0"/>
          </a:p>
        </p:txBody>
      </p:sp>
    </p:spTree>
    <p:extLst>
      <p:ext uri="{BB962C8B-B14F-4D97-AF65-F5344CB8AC3E}">
        <p14:creationId xmlns:p14="http://schemas.microsoft.com/office/powerpoint/2010/main" val="19875447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iterate type="wd">
                                    <p:tmPct val="10000"/>
                                  </p:iterate>
                                  <p:childTnLst>
                                    <p:set>
                                      <p:cBhvr>
                                        <p:cTn id="6" dur="1" fill="hold">
                                          <p:stCondLst>
                                            <p:cond delay="0"/>
                                          </p:stCondLst>
                                        </p:cTn>
                                        <p:tgtEl>
                                          <p:spTgt spid="445443">
                                            <p:txEl>
                                              <p:pRg st="0" end="0"/>
                                            </p:txEl>
                                          </p:spTgt>
                                        </p:tgtEl>
                                        <p:attrNameLst>
                                          <p:attrName>style.visibility</p:attrName>
                                        </p:attrNameLst>
                                      </p:cBhvr>
                                      <p:to>
                                        <p:strVal val="visible"/>
                                      </p:to>
                                    </p:set>
                                    <p:animEffect transition="in" filter="circle(out)">
                                      <p:cBhvr>
                                        <p:cTn id="7" dur="2000"/>
                                        <p:tgtEl>
                                          <p:spTgt spid="445443">
                                            <p:txEl>
                                              <p:pRg st="0" end="0"/>
                                            </p:txEl>
                                          </p:spTgt>
                                        </p:tgtEl>
                                      </p:cBhvr>
                                    </p:animEffect>
                                  </p:childTnLst>
                                </p:cTn>
                              </p:par>
                              <p:par>
                                <p:cTn id="8" presetID="6" presetClass="entr" presetSubtype="32" fill="hold" grpId="0" nodeType="withEffect">
                                  <p:stCondLst>
                                    <p:cond delay="0"/>
                                  </p:stCondLst>
                                  <p:iterate type="wd">
                                    <p:tmPct val="10000"/>
                                  </p:iterate>
                                  <p:childTnLst>
                                    <p:set>
                                      <p:cBhvr>
                                        <p:cTn id="9" dur="1" fill="hold">
                                          <p:stCondLst>
                                            <p:cond delay="0"/>
                                          </p:stCondLst>
                                        </p:cTn>
                                        <p:tgtEl>
                                          <p:spTgt spid="445443">
                                            <p:txEl>
                                              <p:pRg st="1" end="1"/>
                                            </p:txEl>
                                          </p:spTgt>
                                        </p:tgtEl>
                                        <p:attrNameLst>
                                          <p:attrName>style.visibility</p:attrName>
                                        </p:attrNameLst>
                                      </p:cBhvr>
                                      <p:to>
                                        <p:strVal val="visible"/>
                                      </p:to>
                                    </p:set>
                                    <p:animEffect transition="in" filter="circle(out)">
                                      <p:cBhvr>
                                        <p:cTn id="10" dur="2000"/>
                                        <p:tgtEl>
                                          <p:spTgt spid="445443">
                                            <p:txEl>
                                              <p:pRg st="1" end="1"/>
                                            </p:txEl>
                                          </p:spTgt>
                                        </p:tgtEl>
                                      </p:cBhvr>
                                    </p:animEffect>
                                  </p:childTnLst>
                                </p:cTn>
                              </p:par>
                              <p:par>
                                <p:cTn id="11" presetID="6" presetClass="entr" presetSubtype="32" fill="hold" grpId="0" nodeType="withEffect">
                                  <p:stCondLst>
                                    <p:cond delay="1000"/>
                                  </p:stCondLst>
                                  <p:iterate type="wd">
                                    <p:tmPct val="10000"/>
                                  </p:iterate>
                                  <p:childTnLst>
                                    <p:set>
                                      <p:cBhvr>
                                        <p:cTn id="12" dur="1" fill="hold">
                                          <p:stCondLst>
                                            <p:cond delay="0"/>
                                          </p:stCondLst>
                                        </p:cTn>
                                        <p:tgtEl>
                                          <p:spTgt spid="445443">
                                            <p:txEl>
                                              <p:pRg st="2" end="2"/>
                                            </p:txEl>
                                          </p:spTgt>
                                        </p:tgtEl>
                                        <p:attrNameLst>
                                          <p:attrName>style.visibility</p:attrName>
                                        </p:attrNameLst>
                                      </p:cBhvr>
                                      <p:to>
                                        <p:strVal val="visible"/>
                                      </p:to>
                                    </p:set>
                                    <p:animEffect transition="in" filter="circle(out)">
                                      <p:cBhvr>
                                        <p:cTn id="13" dur="2000"/>
                                        <p:tgtEl>
                                          <p:spTgt spid="445443">
                                            <p:txEl>
                                              <p:pRg st="2" end="2"/>
                                            </p:txEl>
                                          </p:spTgt>
                                        </p:tgtEl>
                                      </p:cBhvr>
                                    </p:animEffect>
                                  </p:childTnLst>
                                </p:cTn>
                              </p:par>
                              <p:par>
                                <p:cTn id="14" presetID="6" presetClass="entr" presetSubtype="32" fill="hold" grpId="0" nodeType="withEffect">
                                  <p:stCondLst>
                                    <p:cond delay="0"/>
                                  </p:stCondLst>
                                  <p:iterate type="wd">
                                    <p:tmPct val="10000"/>
                                  </p:iterate>
                                  <p:childTnLst>
                                    <p:set>
                                      <p:cBhvr>
                                        <p:cTn id="15" dur="1" fill="hold">
                                          <p:stCondLst>
                                            <p:cond delay="0"/>
                                          </p:stCondLst>
                                        </p:cTn>
                                        <p:tgtEl>
                                          <p:spTgt spid="445443">
                                            <p:txEl>
                                              <p:pRg st="3" end="3"/>
                                            </p:txEl>
                                          </p:spTgt>
                                        </p:tgtEl>
                                        <p:attrNameLst>
                                          <p:attrName>style.visibility</p:attrName>
                                        </p:attrNameLst>
                                      </p:cBhvr>
                                      <p:to>
                                        <p:strVal val="visible"/>
                                      </p:to>
                                    </p:set>
                                    <p:animEffect transition="in" filter="circle(out)">
                                      <p:cBhvr>
                                        <p:cTn id="16" dur="2000"/>
                                        <p:tgtEl>
                                          <p:spTgt spid="445443">
                                            <p:txEl>
                                              <p:pRg st="3" end="3"/>
                                            </p:txEl>
                                          </p:spTgt>
                                        </p:tgtEl>
                                      </p:cBhvr>
                                    </p:animEffect>
                                  </p:childTnLst>
                                </p:cTn>
                              </p:par>
                              <p:par>
                                <p:cTn id="17" presetID="6" presetClass="entr" presetSubtype="32" fill="hold" grpId="0" nodeType="withEffect">
                                  <p:stCondLst>
                                    <p:cond delay="1500"/>
                                  </p:stCondLst>
                                  <p:iterate type="wd">
                                    <p:tmPct val="10000"/>
                                  </p:iterate>
                                  <p:childTnLst>
                                    <p:set>
                                      <p:cBhvr>
                                        <p:cTn id="18" dur="1" fill="hold">
                                          <p:stCondLst>
                                            <p:cond delay="0"/>
                                          </p:stCondLst>
                                        </p:cTn>
                                        <p:tgtEl>
                                          <p:spTgt spid="445443">
                                            <p:txEl>
                                              <p:pRg st="4" end="4"/>
                                            </p:txEl>
                                          </p:spTgt>
                                        </p:tgtEl>
                                        <p:attrNameLst>
                                          <p:attrName>style.visibility</p:attrName>
                                        </p:attrNameLst>
                                      </p:cBhvr>
                                      <p:to>
                                        <p:strVal val="visible"/>
                                      </p:to>
                                    </p:set>
                                    <p:animEffect transition="in" filter="circle(out)">
                                      <p:cBhvr>
                                        <p:cTn id="19" dur="2000"/>
                                        <p:tgtEl>
                                          <p:spTgt spid="445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447495" name="Picture 135">
            <a:extLst>
              <a:ext uri="{FF2B5EF4-FFF2-40B4-BE49-F238E27FC236}">
                <a16:creationId xmlns:a16="http://schemas.microsoft.com/office/drawing/2014/main" id="{5405F23C-C82E-4181-95EA-321F3D891A4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71" name="Graphic 70">
            <a:extLst>
              <a:ext uri="{FF2B5EF4-FFF2-40B4-BE49-F238E27FC236}">
                <a16:creationId xmlns:a16="http://schemas.microsoft.com/office/drawing/2014/main" id="{6125CA9C-619E-4859-B3B1-FD12DC9483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2815" y="1193554"/>
            <a:ext cx="4003193" cy="4003193"/>
          </a:xfrm>
          <a:prstGeom prst="rect">
            <a:avLst/>
          </a:prstGeom>
        </p:spPr>
      </p:pic>
      <p:sp>
        <p:nvSpPr>
          <p:cNvPr id="447491" name="Rectangle 3"/>
          <p:cNvSpPr>
            <a:spLocks noGrp="1" noChangeArrowheads="1"/>
          </p:cNvSpPr>
          <p:nvPr>
            <p:ph idx="1"/>
          </p:nvPr>
        </p:nvSpPr>
        <p:spPr>
          <a:xfrm>
            <a:off x="5279472" y="381001"/>
            <a:ext cx="6379128" cy="6210966"/>
          </a:xfrm>
        </p:spPr>
        <p:txBody>
          <a:bodyPr anchor="ctr">
            <a:noAutofit/>
          </a:bodyPr>
          <a:lstStyle/>
          <a:p>
            <a:pPr eaLnBrk="1" hangingPunct="1">
              <a:lnSpc>
                <a:spcPct val="90000"/>
              </a:lnSpc>
              <a:buFontTx/>
              <a:buNone/>
              <a:defRPr/>
            </a:pPr>
            <a:r>
              <a:rPr lang="en-US" sz="3200" b="1" dirty="0">
                <a:latin typeface="Candara" panose="020E0502030303020204" pitchFamily="34" charset="0"/>
              </a:rPr>
              <a:t>Jeremiah 10:23 </a:t>
            </a:r>
            <a:endParaRPr lang="en-US" sz="2800" dirty="0">
              <a:latin typeface="Candara" panose="020E0502030303020204" pitchFamily="34" charset="0"/>
            </a:endParaRPr>
          </a:p>
          <a:p>
            <a:pPr eaLnBrk="1" hangingPunct="1">
              <a:lnSpc>
                <a:spcPct val="90000"/>
              </a:lnSpc>
              <a:buFontTx/>
              <a:buNone/>
              <a:defRPr/>
            </a:pPr>
            <a:r>
              <a:rPr lang="en-US" sz="2800" b="0" dirty="0">
                <a:latin typeface="Candara" panose="020E0502030303020204" pitchFamily="34" charset="0"/>
              </a:rPr>
              <a:t>	O LORD, I know the way of man </a:t>
            </a:r>
            <a:r>
              <a:rPr lang="en-US" sz="2800" b="0" i="1" dirty="0">
                <a:latin typeface="Candara" panose="020E0502030303020204" pitchFamily="34" charset="0"/>
              </a:rPr>
              <a:t>is</a:t>
            </a:r>
            <a:r>
              <a:rPr lang="en-US" sz="2800" b="0" dirty="0">
                <a:latin typeface="Candara" panose="020E0502030303020204" pitchFamily="34" charset="0"/>
              </a:rPr>
              <a:t> not in himself; </a:t>
            </a:r>
            <a:r>
              <a:rPr lang="en-US" sz="2800" b="0" i="1" dirty="0">
                <a:latin typeface="Candara" panose="020E0502030303020204" pitchFamily="34" charset="0"/>
              </a:rPr>
              <a:t>It is</a:t>
            </a:r>
            <a:r>
              <a:rPr lang="en-US" sz="2800" b="0" dirty="0">
                <a:latin typeface="Candara" panose="020E0502030303020204" pitchFamily="34" charset="0"/>
              </a:rPr>
              <a:t> not in man who walks to direct his own steps. </a:t>
            </a:r>
            <a:br>
              <a:rPr lang="en-US" sz="2800" b="0" dirty="0">
                <a:latin typeface="Candara" panose="020E0502030303020204" pitchFamily="34" charset="0"/>
              </a:rPr>
            </a:br>
            <a:endParaRPr lang="en-US" sz="2800" b="0" dirty="0">
              <a:latin typeface="Candara" panose="020E0502030303020204" pitchFamily="34" charset="0"/>
            </a:endParaRPr>
          </a:p>
          <a:p>
            <a:pPr eaLnBrk="1" hangingPunct="1">
              <a:lnSpc>
                <a:spcPct val="90000"/>
              </a:lnSpc>
              <a:buFontTx/>
              <a:buNone/>
              <a:defRPr/>
            </a:pPr>
            <a:r>
              <a:rPr lang="en-US" sz="3200" b="1" dirty="0">
                <a:latin typeface="Candara" panose="020E0502030303020204" pitchFamily="34" charset="0"/>
              </a:rPr>
              <a:t>Isaiah 55:8-9  </a:t>
            </a:r>
          </a:p>
          <a:p>
            <a:pPr eaLnBrk="1" hangingPunct="1">
              <a:lnSpc>
                <a:spcPct val="90000"/>
              </a:lnSpc>
              <a:buFontTx/>
              <a:buNone/>
              <a:defRPr/>
            </a:pPr>
            <a:r>
              <a:rPr lang="en-US" sz="2800" b="0" dirty="0">
                <a:latin typeface="Candara" panose="020E0502030303020204" pitchFamily="34" charset="0"/>
              </a:rPr>
              <a:t>	For My thoughts </a:t>
            </a:r>
            <a:r>
              <a:rPr lang="en-US" sz="2800" b="0" i="1" dirty="0">
                <a:latin typeface="Candara" panose="020E0502030303020204" pitchFamily="34" charset="0"/>
              </a:rPr>
              <a:t>are</a:t>
            </a:r>
            <a:r>
              <a:rPr lang="en-US" sz="2800" b="0" dirty="0">
                <a:latin typeface="Candara" panose="020E0502030303020204" pitchFamily="34" charset="0"/>
              </a:rPr>
              <a:t> not your thoughts, Nor </a:t>
            </a:r>
            <a:r>
              <a:rPr lang="en-US" sz="2800" b="0" i="1" dirty="0">
                <a:latin typeface="Candara" panose="020E0502030303020204" pitchFamily="34" charset="0"/>
              </a:rPr>
              <a:t>are</a:t>
            </a:r>
            <a:r>
              <a:rPr lang="en-US" sz="2800" b="0" dirty="0">
                <a:latin typeface="Candara" panose="020E0502030303020204" pitchFamily="34" charset="0"/>
              </a:rPr>
              <a:t> your ways My ways,” says the LORD. </a:t>
            </a:r>
            <a:br>
              <a:rPr lang="en-US" sz="2800" b="0" dirty="0">
                <a:latin typeface="Candara" panose="020E0502030303020204" pitchFamily="34" charset="0"/>
              </a:rPr>
            </a:br>
            <a:r>
              <a:rPr lang="en-US" sz="2800" b="0" dirty="0">
                <a:latin typeface="Candara" panose="020E0502030303020204" pitchFamily="34" charset="0"/>
              </a:rPr>
              <a:t>For </a:t>
            </a:r>
            <a:r>
              <a:rPr lang="en-US" sz="2800" b="0" i="1" dirty="0">
                <a:latin typeface="Candara" panose="020E0502030303020204" pitchFamily="34" charset="0"/>
              </a:rPr>
              <a:t>as</a:t>
            </a:r>
            <a:r>
              <a:rPr lang="en-US" sz="2800" b="0" dirty="0">
                <a:latin typeface="Candara" panose="020E0502030303020204" pitchFamily="34" charset="0"/>
              </a:rPr>
              <a:t> the heavens are higher than the earth, So are My ways higher than your ways, And My thoughts than your thoughts. </a:t>
            </a:r>
          </a:p>
        </p:txBody>
      </p:sp>
      <p:grpSp>
        <p:nvGrpSpPr>
          <p:cNvPr id="9" name="Group 8">
            <a:extLst>
              <a:ext uri="{FF2B5EF4-FFF2-40B4-BE49-F238E27FC236}">
                <a16:creationId xmlns:a16="http://schemas.microsoft.com/office/drawing/2014/main" id="{8A9A0A15-0DE1-4120-B2A3-07387ADE6480}"/>
              </a:ext>
            </a:extLst>
          </p:cNvPr>
          <p:cNvGrpSpPr/>
          <p:nvPr/>
        </p:nvGrpSpPr>
        <p:grpSpPr>
          <a:xfrm>
            <a:off x="4956047" y="2743200"/>
            <a:ext cx="7235953" cy="4114800"/>
            <a:chOff x="4956047" y="2743200"/>
            <a:chExt cx="7235953" cy="4114800"/>
          </a:xfrm>
        </p:grpSpPr>
        <p:sp>
          <p:nvSpPr>
            <p:cNvPr id="2" name="Rectangle 1">
              <a:extLst>
                <a:ext uri="{FF2B5EF4-FFF2-40B4-BE49-F238E27FC236}">
                  <a16:creationId xmlns:a16="http://schemas.microsoft.com/office/drawing/2014/main" id="{0C0F6204-C921-4F31-8F3A-C1FEB5E87892}"/>
                </a:ext>
              </a:extLst>
            </p:cNvPr>
            <p:cNvSpPr/>
            <p:nvPr/>
          </p:nvSpPr>
          <p:spPr>
            <a:xfrm>
              <a:off x="4956047" y="2743200"/>
              <a:ext cx="7235953"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sign with white text&#10;&#10;Description generated with very high confidence">
              <a:extLst>
                <a:ext uri="{FF2B5EF4-FFF2-40B4-BE49-F238E27FC236}">
                  <a16:creationId xmlns:a16="http://schemas.microsoft.com/office/drawing/2014/main" id="{DADC3934-223E-4D3D-92A5-71F87DAEF70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520976" y="3195150"/>
              <a:ext cx="3759200" cy="2946400"/>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5CF0ACD4-D870-455F-81B4-B42892F3C8A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923640" y="4902200"/>
              <a:ext cx="2060447" cy="1888743"/>
            </a:xfrm>
            <a:prstGeom prst="rect">
              <a:avLst/>
            </a:prstGeom>
          </p:spPr>
        </p:pic>
      </p:grpSp>
    </p:spTree>
    <p:extLst>
      <p:ext uri="{BB962C8B-B14F-4D97-AF65-F5344CB8AC3E}">
        <p14:creationId xmlns:p14="http://schemas.microsoft.com/office/powerpoint/2010/main" val="263848897"/>
      </p:ext>
    </p:extLst>
  </p:cSld>
  <p:clrMapOvr>
    <a:masterClrMapping/>
  </p:clrMapOvr>
  <mc:AlternateContent xmlns:mc="http://schemas.openxmlformats.org/markup-compatibility/2006" xmlns:p14="http://schemas.microsoft.com/office/powerpoint/2010/main">
    <mc:Choice Requires="p14">
      <p:transition spd="slow" p14:dur="2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lt">
                                    <p:tmPct val="10000"/>
                                  </p:iterate>
                                  <p:childTnLst>
                                    <p:set>
                                      <p:cBhvr>
                                        <p:cTn id="6" dur="1" fill="hold">
                                          <p:stCondLst>
                                            <p:cond delay="0"/>
                                          </p:stCondLst>
                                        </p:cTn>
                                        <p:tgtEl>
                                          <p:spTgt spid="447491">
                                            <p:txEl>
                                              <p:pRg st="0" end="0"/>
                                            </p:txEl>
                                          </p:spTgt>
                                        </p:tgtEl>
                                        <p:attrNameLst>
                                          <p:attrName>style.visibility</p:attrName>
                                        </p:attrNameLst>
                                      </p:cBhvr>
                                      <p:to>
                                        <p:strVal val="visible"/>
                                      </p:to>
                                    </p:set>
                                    <p:anim calcmode="lin" valueType="num">
                                      <p:cBhvr>
                                        <p:cTn id="7" dur="1500" fill="hold"/>
                                        <p:tgtEl>
                                          <p:spTgt spid="447491">
                                            <p:txEl>
                                              <p:pRg st="0" end="0"/>
                                            </p:txEl>
                                          </p:spTgt>
                                        </p:tgtEl>
                                        <p:attrNameLst>
                                          <p:attrName>ppt_w</p:attrName>
                                        </p:attrNameLst>
                                      </p:cBhvr>
                                      <p:tavLst>
                                        <p:tav tm="0">
                                          <p:val>
                                            <p:strVal val="#ppt_w+.3"/>
                                          </p:val>
                                        </p:tav>
                                        <p:tav tm="100000">
                                          <p:val>
                                            <p:strVal val="#ppt_w"/>
                                          </p:val>
                                        </p:tav>
                                      </p:tavLst>
                                    </p:anim>
                                    <p:anim calcmode="lin" valueType="num">
                                      <p:cBhvr>
                                        <p:cTn id="8" dur="1500" fill="hold"/>
                                        <p:tgtEl>
                                          <p:spTgt spid="447491">
                                            <p:txEl>
                                              <p:pRg st="0" end="0"/>
                                            </p:txEl>
                                          </p:spTgt>
                                        </p:tgtEl>
                                        <p:attrNameLst>
                                          <p:attrName>ppt_h</p:attrName>
                                        </p:attrNameLst>
                                      </p:cBhvr>
                                      <p:tavLst>
                                        <p:tav tm="0">
                                          <p:val>
                                            <p:strVal val="#ppt_h"/>
                                          </p:val>
                                        </p:tav>
                                        <p:tav tm="100000">
                                          <p:val>
                                            <p:strVal val="#ppt_h"/>
                                          </p:val>
                                        </p:tav>
                                      </p:tavLst>
                                    </p:anim>
                                    <p:animEffect transition="in" filter="fade">
                                      <p:cBhvr>
                                        <p:cTn id="9" dur="1500"/>
                                        <p:tgtEl>
                                          <p:spTgt spid="4474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xit" presetSubtype="0" fill="hold" nodeType="clickEffect">
                                  <p:stCondLst>
                                    <p:cond delay="0"/>
                                  </p:stCondLst>
                                  <p:childTnLst>
                                    <p:animEffect transition="out" filter="wedge">
                                      <p:cBhvr>
                                        <p:cTn id="13" dur="2000"/>
                                        <p:tgtEl>
                                          <p:spTgt spid="9"/>
                                        </p:tgtEl>
                                      </p:cBhvr>
                                    </p:animEffect>
                                    <p:set>
                                      <p:cBhvr>
                                        <p:cTn id="14" dur="1" fill="hold">
                                          <p:stCondLst>
                                            <p:cond delay="1999"/>
                                          </p:stCondLst>
                                        </p:cTn>
                                        <p:tgtEl>
                                          <p:spTgt spid="9"/>
                                        </p:tgtEl>
                                        <p:attrNameLst>
                                          <p:attrName>style.visibility</p:attrName>
                                        </p:attrNameLst>
                                      </p:cBhvr>
                                      <p:to>
                                        <p:strVal val="hidden"/>
                                      </p:to>
                                    </p:set>
                                  </p:childTnLst>
                                </p:cTn>
                              </p:par>
                            </p:childTnLst>
                          </p:cTn>
                        </p:par>
                        <p:par>
                          <p:cTn id="15" fill="hold">
                            <p:stCondLst>
                              <p:cond delay="2000"/>
                            </p:stCondLst>
                            <p:childTnLst>
                              <p:par>
                                <p:cTn id="16" presetID="50" presetClass="entr" presetSubtype="0" decel="100000" fill="hold" grpId="0" nodeType="afterEffect">
                                  <p:stCondLst>
                                    <p:cond delay="0"/>
                                  </p:stCondLst>
                                  <p:iterate type="lt">
                                    <p:tmPct val="10000"/>
                                  </p:iterate>
                                  <p:childTnLst>
                                    <p:set>
                                      <p:cBhvr>
                                        <p:cTn id="17" dur="1" fill="hold">
                                          <p:stCondLst>
                                            <p:cond delay="0"/>
                                          </p:stCondLst>
                                        </p:cTn>
                                        <p:tgtEl>
                                          <p:spTgt spid="447491">
                                            <p:txEl>
                                              <p:pRg st="2" end="2"/>
                                            </p:txEl>
                                          </p:spTgt>
                                        </p:tgtEl>
                                        <p:attrNameLst>
                                          <p:attrName>style.visibility</p:attrName>
                                        </p:attrNameLst>
                                      </p:cBhvr>
                                      <p:to>
                                        <p:strVal val="visible"/>
                                      </p:to>
                                    </p:set>
                                    <p:anim calcmode="lin" valueType="num">
                                      <p:cBhvr>
                                        <p:cTn id="18" dur="1500" fill="hold"/>
                                        <p:tgtEl>
                                          <p:spTgt spid="447491">
                                            <p:txEl>
                                              <p:pRg st="2" end="2"/>
                                            </p:txEl>
                                          </p:spTgt>
                                        </p:tgtEl>
                                        <p:attrNameLst>
                                          <p:attrName>ppt_w</p:attrName>
                                        </p:attrNameLst>
                                      </p:cBhvr>
                                      <p:tavLst>
                                        <p:tav tm="0">
                                          <p:val>
                                            <p:strVal val="#ppt_w+.3"/>
                                          </p:val>
                                        </p:tav>
                                        <p:tav tm="100000">
                                          <p:val>
                                            <p:strVal val="#ppt_w"/>
                                          </p:val>
                                        </p:tav>
                                      </p:tavLst>
                                    </p:anim>
                                    <p:anim calcmode="lin" valueType="num">
                                      <p:cBhvr>
                                        <p:cTn id="19" dur="1500" fill="hold"/>
                                        <p:tgtEl>
                                          <p:spTgt spid="447491">
                                            <p:txEl>
                                              <p:pRg st="2" end="2"/>
                                            </p:txEl>
                                          </p:spTgt>
                                        </p:tgtEl>
                                        <p:attrNameLst>
                                          <p:attrName>ppt_h</p:attrName>
                                        </p:attrNameLst>
                                      </p:cBhvr>
                                      <p:tavLst>
                                        <p:tav tm="0">
                                          <p:val>
                                            <p:strVal val="#ppt_h"/>
                                          </p:val>
                                        </p:tav>
                                        <p:tav tm="100000">
                                          <p:val>
                                            <p:strVal val="#ppt_h"/>
                                          </p:val>
                                        </p:tav>
                                      </p:tavLst>
                                    </p:anim>
                                    <p:animEffect transition="in" filter="fade">
                                      <p:cBhvr>
                                        <p:cTn id="20" dur="1500"/>
                                        <p:tgtEl>
                                          <p:spTgt spid="447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pic>
        <p:nvPicPr>
          <p:cNvPr id="10" name="Content Placeholder 9" descr="A dirt path next to a tree&#10;&#10;Description generated with very high confidence">
            <a:extLst>
              <a:ext uri="{FF2B5EF4-FFF2-40B4-BE49-F238E27FC236}">
                <a16:creationId xmlns:a16="http://schemas.microsoft.com/office/drawing/2014/main" id="{A67D098B-8678-4870-BE58-09719646CCC5}"/>
              </a:ext>
            </a:extLst>
          </p:cNvPr>
          <p:cNvPicPr>
            <a:picLocks noGrp="1" noChangeAspect="1"/>
          </p:cNvPicPr>
          <p:nvPr>
            <p:ph sz="half" idx="1"/>
          </p:nvPr>
        </p:nvPicPr>
        <p:blipFill rotWithShape="1">
          <a:blip r:embed="rId4" cstate="print">
            <a:alphaModFix amt="40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5333"/>
          <a:stretch/>
        </p:blipFill>
        <p:spPr>
          <a:xfrm>
            <a:off x="20" y="10"/>
            <a:ext cx="12191980" cy="6857990"/>
          </a:xfrm>
          <a:prstGeom prst="rect">
            <a:avLst/>
          </a:prstGeom>
        </p:spPr>
      </p:pic>
      <p:sp>
        <p:nvSpPr>
          <p:cNvPr id="6" name="Title 5">
            <a:extLst>
              <a:ext uri="{FF2B5EF4-FFF2-40B4-BE49-F238E27FC236}">
                <a16:creationId xmlns:a16="http://schemas.microsoft.com/office/drawing/2014/main" id="{1BC315E6-3158-447F-92D0-B676CCC69BC2}"/>
              </a:ext>
            </a:extLst>
          </p:cNvPr>
          <p:cNvSpPr>
            <a:spLocks noGrp="1"/>
          </p:cNvSpPr>
          <p:nvPr>
            <p:ph type="title"/>
          </p:nvPr>
        </p:nvSpPr>
        <p:spPr>
          <a:xfrm>
            <a:off x="1219200" y="609600"/>
            <a:ext cx="9440034" cy="1371601"/>
          </a:xfrm>
        </p:spPr>
        <p:txBody>
          <a:bodyPr vert="horz" lIns="91440" tIns="45720" rIns="91440" bIns="45720" rtlCol="0" anchor="b">
            <a:normAutofit/>
          </a:bodyPr>
          <a:lstStyle/>
          <a:p>
            <a:r>
              <a:rPr lang="en-US" sz="5400" dirty="0"/>
              <a:t>Isaiah 26:7</a:t>
            </a:r>
          </a:p>
        </p:txBody>
      </p:sp>
      <p:sp>
        <p:nvSpPr>
          <p:cNvPr id="8" name="Content Placeholder 7">
            <a:extLst>
              <a:ext uri="{FF2B5EF4-FFF2-40B4-BE49-F238E27FC236}">
                <a16:creationId xmlns:a16="http://schemas.microsoft.com/office/drawing/2014/main" id="{EEAD9F67-F937-496F-AD3B-F544307296B3}"/>
              </a:ext>
            </a:extLst>
          </p:cNvPr>
          <p:cNvSpPr>
            <a:spLocks noGrp="1"/>
          </p:cNvSpPr>
          <p:nvPr>
            <p:ph sz="half" idx="2"/>
          </p:nvPr>
        </p:nvSpPr>
        <p:spPr>
          <a:xfrm>
            <a:off x="1375983" y="2209800"/>
            <a:ext cx="9440034" cy="1049867"/>
          </a:xfrm>
        </p:spPr>
        <p:txBody>
          <a:bodyPr vert="horz" lIns="91440" tIns="45720" rIns="91440" bIns="45720" rtlCol="0" anchor="t">
            <a:normAutofit lnSpcReduction="10000"/>
          </a:bodyPr>
          <a:lstStyle/>
          <a:p>
            <a:pPr marL="0" indent="0" algn="ctr">
              <a:buNone/>
            </a:pPr>
            <a:r>
              <a:rPr lang="en-US" sz="3200" dirty="0">
                <a:solidFill>
                  <a:schemeClr val="tx1"/>
                </a:solidFill>
              </a:rPr>
              <a:t>“The way of the just is uprightness; O Most Upright, You weigh the path of the just” </a:t>
            </a:r>
          </a:p>
        </p:txBody>
      </p:sp>
      <p:sp>
        <p:nvSpPr>
          <p:cNvPr id="2" name="TextBox 1">
            <a:extLst>
              <a:ext uri="{FF2B5EF4-FFF2-40B4-BE49-F238E27FC236}">
                <a16:creationId xmlns:a16="http://schemas.microsoft.com/office/drawing/2014/main" id="{843053C6-2C16-4954-AE3E-1C88AD0D7040}"/>
              </a:ext>
            </a:extLst>
          </p:cNvPr>
          <p:cNvSpPr txBox="1"/>
          <p:nvPr/>
        </p:nvSpPr>
        <p:spPr>
          <a:xfrm>
            <a:off x="320198" y="4190991"/>
            <a:ext cx="11238037" cy="2677656"/>
          </a:xfrm>
          <a:prstGeom prst="rect">
            <a:avLst/>
          </a:prstGeom>
          <a:noFill/>
        </p:spPr>
        <p:txBody>
          <a:bodyPr wrap="square" rtlCol="0">
            <a:spAutoFit/>
          </a:bodyPr>
          <a:lstStyle/>
          <a:p>
            <a:pPr algn="ctr"/>
            <a:r>
              <a:rPr lang="en-US" sz="2400" dirty="0"/>
              <a:t>“God does not judge by the magnitude of an act, but by the spiritual principles and motives which lie back of the act. A small action may discover and lay bare these principles quite as well as a large one. In the administration of small properties entrusted to us on the earth we reveal our disposition and temper as stewards quite as well as if we owned half the universe” </a:t>
            </a:r>
          </a:p>
          <a:p>
            <a:pPr algn="ctr"/>
            <a:r>
              <a:rPr lang="en-US" sz="2400" dirty="0"/>
              <a:t>(J. W. McGarvey, TFG, on Luke 16:10-14)</a:t>
            </a:r>
          </a:p>
        </p:txBody>
      </p:sp>
    </p:spTree>
    <p:extLst>
      <p:ext uri="{BB962C8B-B14F-4D97-AF65-F5344CB8AC3E}">
        <p14:creationId xmlns:p14="http://schemas.microsoft.com/office/powerpoint/2010/main" val="1305506282"/>
      </p:ext>
    </p:extLst>
  </p:cSld>
  <p:clrMapOvr>
    <a:masterClrMapping/>
  </p:clrMapOvr>
  <mc:AlternateContent xmlns:mc="http://schemas.openxmlformats.org/markup-compatibility/2006" xmlns:p14="http://schemas.microsoft.com/office/powerpoint/2010/main">
    <mc:Choice Requires="p14">
      <p:transition spd="slow" p14:dur="275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5185</TotalTime>
  <Words>355</Words>
  <Application>Microsoft Office PowerPoint</Application>
  <PresentationFormat>Widescreen</PresentationFormat>
  <Paragraphs>53</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Aharoni</vt:lpstr>
      <vt:lpstr>Arial</vt:lpstr>
      <vt:lpstr>Arial Black</vt:lpstr>
      <vt:lpstr>Calibri</vt:lpstr>
      <vt:lpstr>Calisto MT</vt:lpstr>
      <vt:lpstr>Candara</vt:lpstr>
      <vt:lpstr>Trebuchet MS</vt:lpstr>
      <vt:lpstr>Wingdings 2</vt:lpstr>
      <vt:lpstr>Slate</vt:lpstr>
      <vt:lpstr>I Have Played The Fool</vt:lpstr>
      <vt:lpstr>How Might We</vt:lpstr>
      <vt:lpstr>Abandoning the Gospel for the Law of Moses</vt:lpstr>
      <vt:lpstr>A Man Who Despises His Father’s Instruction</vt:lpstr>
      <vt:lpstr>One Who Hears But Does Nothing</vt:lpstr>
      <vt:lpstr>A Man Wise In His Own Eyes</vt:lpstr>
      <vt:lpstr>PowerPoint Presentation</vt:lpstr>
      <vt:lpstr>PowerPoint Presentation</vt:lpstr>
      <vt:lpstr>Isaiah 26:7</vt:lpstr>
      <vt:lpstr>The Wise Prepare To Meet God</vt:lpstr>
    </vt:vector>
  </TitlesOfParts>
  <Company>The Long 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Have Played The Fool</dc:title>
  <dc:creator>Steven J. Wallace</dc:creator>
  <cp:lastModifiedBy>Steven J. Wallace</cp:lastModifiedBy>
  <cp:revision>79</cp:revision>
  <cp:lastPrinted>2012-03-25T19:14:21Z</cp:lastPrinted>
  <dcterms:created xsi:type="dcterms:W3CDTF">2009-08-21T01:20:31Z</dcterms:created>
  <dcterms:modified xsi:type="dcterms:W3CDTF">2018-04-30T02:33:25Z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