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68" r:id="rId3"/>
    <p:sldId id="279" r:id="rId4"/>
    <p:sldId id="278" r:id="rId5"/>
    <p:sldId id="261" r:id="rId6"/>
    <p:sldId id="271" r:id="rId7"/>
    <p:sldId id="272" r:id="rId8"/>
    <p:sldId id="273" r:id="rId9"/>
    <p:sldId id="262" r:id="rId10"/>
    <p:sldId id="274" r:id="rId11"/>
  </p:sldIdLst>
  <p:sldSz cx="9144000" cy="6858000" type="screen4x3"/>
  <p:notesSz cx="6858000" cy="9144000"/>
  <p:embeddedFontLst>
    <p:embeddedFont>
      <p:font typeface="Cambria" panose="02040503050406030204" pitchFamily="18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3068" autoAdjust="0"/>
  </p:normalViewPr>
  <p:slideViewPr>
    <p:cSldViewPr snapToGrid="0" showGuides="1">
      <p:cViewPr varScale="1">
        <p:scale>
          <a:sx n="63" d="100"/>
          <a:sy n="63" d="100"/>
        </p:scale>
        <p:origin x="2011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84336-D0B1-4B0E-BA5C-55B2CED1D394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1F87E0E-FF3E-47D3-BFF3-1936BDC1B9A7}">
      <dgm:prSet phldrT="[Text]"/>
      <dgm:spPr/>
      <dgm:t>
        <a:bodyPr/>
        <a:lstStyle/>
        <a:p>
          <a:r>
            <a:rPr lang="en-US" dirty="0"/>
            <a:t>A Mother’s Love</a:t>
          </a:r>
        </a:p>
      </dgm:t>
    </dgm:pt>
    <dgm:pt modelId="{169E7CD4-95A5-4EA3-A305-1668AA4A744D}" type="parTrans" cxnId="{98FD00BD-2599-433A-AC2F-14A7D52BA766}">
      <dgm:prSet/>
      <dgm:spPr/>
      <dgm:t>
        <a:bodyPr/>
        <a:lstStyle/>
        <a:p>
          <a:endParaRPr lang="en-US"/>
        </a:p>
      </dgm:t>
    </dgm:pt>
    <dgm:pt modelId="{9C10DDF3-A40F-4978-A049-EE2D16408C99}" type="sibTrans" cxnId="{98FD00BD-2599-433A-AC2F-14A7D52BA766}">
      <dgm:prSet/>
      <dgm:spPr/>
      <dgm:t>
        <a:bodyPr/>
        <a:lstStyle/>
        <a:p>
          <a:endParaRPr lang="en-US"/>
        </a:p>
      </dgm:t>
    </dgm:pt>
    <dgm:pt modelId="{2356E178-4180-471B-A95D-2442FCF758CB}">
      <dgm:prSet phldrT="[Text]"/>
      <dgm:spPr/>
      <dgm:t>
        <a:bodyPr/>
        <a:lstStyle/>
        <a:p>
          <a:r>
            <a:rPr lang="en-US" b="1" dirty="0"/>
            <a:t>protects</a:t>
          </a:r>
        </a:p>
      </dgm:t>
    </dgm:pt>
    <dgm:pt modelId="{28637787-CABB-4AAD-B4EC-042A0B395341}" type="parTrans" cxnId="{3D751365-FC4E-4999-8138-5C7B52A6F84F}">
      <dgm:prSet/>
      <dgm:spPr/>
      <dgm:t>
        <a:bodyPr/>
        <a:lstStyle/>
        <a:p>
          <a:endParaRPr lang="en-US"/>
        </a:p>
      </dgm:t>
    </dgm:pt>
    <dgm:pt modelId="{419F9E5C-97BF-4A9A-8E09-71B55289B3AE}" type="sibTrans" cxnId="{3D751365-FC4E-4999-8138-5C7B52A6F84F}">
      <dgm:prSet/>
      <dgm:spPr/>
      <dgm:t>
        <a:bodyPr/>
        <a:lstStyle/>
        <a:p>
          <a:endParaRPr lang="en-US"/>
        </a:p>
      </dgm:t>
    </dgm:pt>
    <dgm:pt modelId="{D6369594-53CA-4743-BFF7-C2D904DA742C}">
      <dgm:prSet phldrT="[Text]"/>
      <dgm:spPr/>
      <dgm:t>
        <a:bodyPr/>
        <a:lstStyle/>
        <a:p>
          <a:endParaRPr lang="en-US" dirty="0"/>
        </a:p>
      </dgm:t>
    </dgm:pt>
    <dgm:pt modelId="{5433BCDE-D01B-4C43-9770-3BCF6A203491}" type="parTrans" cxnId="{AFAA54E3-514A-4D36-807E-9FBD4120AF30}">
      <dgm:prSet/>
      <dgm:spPr/>
      <dgm:t>
        <a:bodyPr/>
        <a:lstStyle/>
        <a:p>
          <a:endParaRPr lang="en-US"/>
        </a:p>
      </dgm:t>
    </dgm:pt>
    <dgm:pt modelId="{5B98D9CA-9FDF-44BD-98EC-0F6E2E37923A}" type="sibTrans" cxnId="{AFAA54E3-514A-4D36-807E-9FBD4120AF30}">
      <dgm:prSet/>
      <dgm:spPr/>
      <dgm:t>
        <a:bodyPr/>
        <a:lstStyle/>
        <a:p>
          <a:endParaRPr lang="en-US"/>
        </a:p>
      </dgm:t>
    </dgm:pt>
    <dgm:pt modelId="{B626C495-F3A7-4ADE-A0FE-4E7983E98359}">
      <dgm:prSet phldrT="[Text]"/>
      <dgm:spPr/>
      <dgm:t>
        <a:bodyPr/>
        <a:lstStyle/>
        <a:p>
          <a:endParaRPr lang="en-US" dirty="0"/>
        </a:p>
      </dgm:t>
    </dgm:pt>
    <dgm:pt modelId="{6F2AC2C2-8163-4C6A-99C5-72A6C2B2A33F}" type="parTrans" cxnId="{13AF98FC-2DB9-4B5F-85B0-E587DE19880D}">
      <dgm:prSet/>
      <dgm:spPr/>
      <dgm:t>
        <a:bodyPr/>
        <a:lstStyle/>
        <a:p>
          <a:endParaRPr lang="en-US"/>
        </a:p>
      </dgm:t>
    </dgm:pt>
    <dgm:pt modelId="{91A8EA40-4823-4FE8-82D6-C24B81F0FC1F}" type="sibTrans" cxnId="{13AF98FC-2DB9-4B5F-85B0-E587DE19880D}">
      <dgm:prSet/>
      <dgm:spPr/>
      <dgm:t>
        <a:bodyPr/>
        <a:lstStyle/>
        <a:p>
          <a:endParaRPr lang="en-US"/>
        </a:p>
      </dgm:t>
    </dgm:pt>
    <dgm:pt modelId="{175F1DAC-7B7E-4D09-8DB8-99368C0C72D4}" type="pres">
      <dgm:prSet presAssocID="{62584336-D0B1-4B0E-BA5C-55B2CED1D394}" presName="composite" presStyleCnt="0">
        <dgm:presLayoutVars>
          <dgm:chMax val="1"/>
          <dgm:dir/>
          <dgm:resizeHandles val="exact"/>
        </dgm:presLayoutVars>
      </dgm:prSet>
      <dgm:spPr/>
    </dgm:pt>
    <dgm:pt modelId="{1C01A5B2-67EA-4686-B86C-CBFC598D5477}" type="pres">
      <dgm:prSet presAssocID="{62584336-D0B1-4B0E-BA5C-55B2CED1D394}" presName="radial" presStyleCnt="0">
        <dgm:presLayoutVars>
          <dgm:animLvl val="ctr"/>
        </dgm:presLayoutVars>
      </dgm:prSet>
      <dgm:spPr/>
    </dgm:pt>
    <dgm:pt modelId="{D4E6F5B5-CA2C-475F-A4B6-5AB59CD1A7CA}" type="pres">
      <dgm:prSet presAssocID="{E1F87E0E-FF3E-47D3-BFF3-1936BDC1B9A7}" presName="centerShape" presStyleLbl="vennNode1" presStyleIdx="0" presStyleCnt="4"/>
      <dgm:spPr/>
    </dgm:pt>
    <dgm:pt modelId="{E7BFA9EE-B858-4016-80BA-575963560F75}" type="pres">
      <dgm:prSet presAssocID="{2356E178-4180-471B-A95D-2442FCF758CB}" presName="node" presStyleLbl="vennNode1" presStyleIdx="1" presStyleCnt="4">
        <dgm:presLayoutVars>
          <dgm:bulletEnabled val="1"/>
        </dgm:presLayoutVars>
      </dgm:prSet>
      <dgm:spPr/>
    </dgm:pt>
    <dgm:pt modelId="{3255F1BD-E04A-41BF-B64D-B06E6D0468D8}" type="pres">
      <dgm:prSet presAssocID="{D6369594-53CA-4743-BFF7-C2D904DA742C}" presName="node" presStyleLbl="vennNode1" presStyleIdx="2" presStyleCnt="4">
        <dgm:presLayoutVars>
          <dgm:bulletEnabled val="1"/>
        </dgm:presLayoutVars>
      </dgm:prSet>
      <dgm:spPr/>
    </dgm:pt>
    <dgm:pt modelId="{BCC6AE36-1AA5-4143-A95B-3979139E867E}" type="pres">
      <dgm:prSet presAssocID="{B626C495-F3A7-4ADE-A0FE-4E7983E98359}" presName="node" presStyleLbl="vennNode1" presStyleIdx="3" presStyleCnt="4">
        <dgm:presLayoutVars>
          <dgm:bulletEnabled val="1"/>
        </dgm:presLayoutVars>
      </dgm:prSet>
      <dgm:spPr/>
    </dgm:pt>
  </dgm:ptLst>
  <dgm:cxnLst>
    <dgm:cxn modelId="{3D751365-FC4E-4999-8138-5C7B52A6F84F}" srcId="{E1F87E0E-FF3E-47D3-BFF3-1936BDC1B9A7}" destId="{2356E178-4180-471B-A95D-2442FCF758CB}" srcOrd="0" destOrd="0" parTransId="{28637787-CABB-4AAD-B4EC-042A0B395341}" sibTransId="{419F9E5C-97BF-4A9A-8E09-71B55289B3AE}"/>
    <dgm:cxn modelId="{C7C97B5A-DAB0-425D-8190-7B36D881A196}" type="presOf" srcId="{2356E178-4180-471B-A95D-2442FCF758CB}" destId="{E7BFA9EE-B858-4016-80BA-575963560F75}" srcOrd="0" destOrd="0" presId="urn:microsoft.com/office/officeart/2005/8/layout/radial3"/>
    <dgm:cxn modelId="{A1085363-045E-4F47-B723-8682EAC9231F}" type="presOf" srcId="{E1F87E0E-FF3E-47D3-BFF3-1936BDC1B9A7}" destId="{D4E6F5B5-CA2C-475F-A4B6-5AB59CD1A7CA}" srcOrd="0" destOrd="0" presId="urn:microsoft.com/office/officeart/2005/8/layout/radial3"/>
    <dgm:cxn modelId="{13AF98FC-2DB9-4B5F-85B0-E587DE19880D}" srcId="{E1F87E0E-FF3E-47D3-BFF3-1936BDC1B9A7}" destId="{B626C495-F3A7-4ADE-A0FE-4E7983E98359}" srcOrd="2" destOrd="0" parTransId="{6F2AC2C2-8163-4C6A-99C5-72A6C2B2A33F}" sibTransId="{91A8EA40-4823-4FE8-82D6-C24B81F0FC1F}"/>
    <dgm:cxn modelId="{AEE98D22-A9F2-4255-AFB6-A0ED2CB1873F}" type="presOf" srcId="{D6369594-53CA-4743-BFF7-C2D904DA742C}" destId="{3255F1BD-E04A-41BF-B64D-B06E6D0468D8}" srcOrd="0" destOrd="0" presId="urn:microsoft.com/office/officeart/2005/8/layout/radial3"/>
    <dgm:cxn modelId="{B6E83B19-5D11-44BC-AD17-99B028D996DF}" type="presOf" srcId="{B626C495-F3A7-4ADE-A0FE-4E7983E98359}" destId="{BCC6AE36-1AA5-4143-A95B-3979139E867E}" srcOrd="0" destOrd="0" presId="urn:microsoft.com/office/officeart/2005/8/layout/radial3"/>
    <dgm:cxn modelId="{AFAA54E3-514A-4D36-807E-9FBD4120AF30}" srcId="{E1F87E0E-FF3E-47D3-BFF3-1936BDC1B9A7}" destId="{D6369594-53CA-4743-BFF7-C2D904DA742C}" srcOrd="1" destOrd="0" parTransId="{5433BCDE-D01B-4C43-9770-3BCF6A203491}" sibTransId="{5B98D9CA-9FDF-44BD-98EC-0F6E2E37923A}"/>
    <dgm:cxn modelId="{98FD00BD-2599-433A-AC2F-14A7D52BA766}" srcId="{62584336-D0B1-4B0E-BA5C-55B2CED1D394}" destId="{E1F87E0E-FF3E-47D3-BFF3-1936BDC1B9A7}" srcOrd="0" destOrd="0" parTransId="{169E7CD4-95A5-4EA3-A305-1668AA4A744D}" sibTransId="{9C10DDF3-A40F-4978-A049-EE2D16408C99}"/>
    <dgm:cxn modelId="{BAFD616A-48D4-4CE2-BE90-B473CBD27401}" type="presOf" srcId="{62584336-D0B1-4B0E-BA5C-55B2CED1D394}" destId="{175F1DAC-7B7E-4D09-8DB8-99368C0C72D4}" srcOrd="0" destOrd="0" presId="urn:microsoft.com/office/officeart/2005/8/layout/radial3"/>
    <dgm:cxn modelId="{322F8310-51C0-41AC-BA86-878469AEE493}" type="presParOf" srcId="{175F1DAC-7B7E-4D09-8DB8-99368C0C72D4}" destId="{1C01A5B2-67EA-4686-B86C-CBFC598D5477}" srcOrd="0" destOrd="0" presId="urn:microsoft.com/office/officeart/2005/8/layout/radial3"/>
    <dgm:cxn modelId="{FB900D26-307F-470A-A5A9-AF75A570F909}" type="presParOf" srcId="{1C01A5B2-67EA-4686-B86C-CBFC598D5477}" destId="{D4E6F5B5-CA2C-475F-A4B6-5AB59CD1A7CA}" srcOrd="0" destOrd="0" presId="urn:microsoft.com/office/officeart/2005/8/layout/radial3"/>
    <dgm:cxn modelId="{1DC02741-8F5F-446C-82F9-5DEE6810631E}" type="presParOf" srcId="{1C01A5B2-67EA-4686-B86C-CBFC598D5477}" destId="{E7BFA9EE-B858-4016-80BA-575963560F75}" srcOrd="1" destOrd="0" presId="urn:microsoft.com/office/officeart/2005/8/layout/radial3"/>
    <dgm:cxn modelId="{E4CFE2F0-8814-4D45-A112-66C25B52A3B9}" type="presParOf" srcId="{1C01A5B2-67EA-4686-B86C-CBFC598D5477}" destId="{3255F1BD-E04A-41BF-B64D-B06E6D0468D8}" srcOrd="2" destOrd="0" presId="urn:microsoft.com/office/officeart/2005/8/layout/radial3"/>
    <dgm:cxn modelId="{D5D1BF6F-28A7-4A59-B882-B2B4B916C482}" type="presParOf" srcId="{1C01A5B2-67EA-4686-B86C-CBFC598D5477}" destId="{BCC6AE36-1AA5-4143-A95B-3979139E867E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584336-D0B1-4B0E-BA5C-55B2CED1D394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1F87E0E-FF3E-47D3-BFF3-1936BDC1B9A7}">
      <dgm:prSet phldrT="[Text]"/>
      <dgm:spPr/>
      <dgm:t>
        <a:bodyPr/>
        <a:lstStyle/>
        <a:p>
          <a:r>
            <a:rPr lang="en-US" dirty="0"/>
            <a:t>A Mother’s Love</a:t>
          </a:r>
        </a:p>
      </dgm:t>
    </dgm:pt>
    <dgm:pt modelId="{169E7CD4-95A5-4EA3-A305-1668AA4A744D}" type="parTrans" cxnId="{98FD00BD-2599-433A-AC2F-14A7D52BA766}">
      <dgm:prSet/>
      <dgm:spPr/>
      <dgm:t>
        <a:bodyPr/>
        <a:lstStyle/>
        <a:p>
          <a:endParaRPr lang="en-US"/>
        </a:p>
      </dgm:t>
    </dgm:pt>
    <dgm:pt modelId="{9C10DDF3-A40F-4978-A049-EE2D16408C99}" type="sibTrans" cxnId="{98FD00BD-2599-433A-AC2F-14A7D52BA766}">
      <dgm:prSet/>
      <dgm:spPr/>
      <dgm:t>
        <a:bodyPr/>
        <a:lstStyle/>
        <a:p>
          <a:endParaRPr lang="en-US"/>
        </a:p>
      </dgm:t>
    </dgm:pt>
    <dgm:pt modelId="{2356E178-4180-471B-A95D-2442FCF758CB}">
      <dgm:prSet phldrT="[Text]"/>
      <dgm:spPr/>
      <dgm:t>
        <a:bodyPr/>
        <a:lstStyle/>
        <a:p>
          <a:r>
            <a:rPr lang="en-US" dirty="0"/>
            <a:t>protects</a:t>
          </a:r>
        </a:p>
      </dgm:t>
    </dgm:pt>
    <dgm:pt modelId="{28637787-CABB-4AAD-B4EC-042A0B395341}" type="parTrans" cxnId="{3D751365-FC4E-4999-8138-5C7B52A6F84F}">
      <dgm:prSet/>
      <dgm:spPr/>
      <dgm:t>
        <a:bodyPr/>
        <a:lstStyle/>
        <a:p>
          <a:endParaRPr lang="en-US"/>
        </a:p>
      </dgm:t>
    </dgm:pt>
    <dgm:pt modelId="{419F9E5C-97BF-4A9A-8E09-71B55289B3AE}" type="sibTrans" cxnId="{3D751365-FC4E-4999-8138-5C7B52A6F84F}">
      <dgm:prSet/>
      <dgm:spPr/>
      <dgm:t>
        <a:bodyPr/>
        <a:lstStyle/>
        <a:p>
          <a:endParaRPr lang="en-US"/>
        </a:p>
      </dgm:t>
    </dgm:pt>
    <dgm:pt modelId="{D6369594-53CA-4743-BFF7-C2D904DA742C}">
      <dgm:prSet phldrT="[Text]"/>
      <dgm:spPr/>
      <dgm:t>
        <a:bodyPr/>
        <a:lstStyle/>
        <a:p>
          <a:r>
            <a:rPr lang="en-US" b="1" dirty="0"/>
            <a:t>prays</a:t>
          </a:r>
        </a:p>
      </dgm:t>
    </dgm:pt>
    <dgm:pt modelId="{5433BCDE-D01B-4C43-9770-3BCF6A203491}" type="parTrans" cxnId="{AFAA54E3-514A-4D36-807E-9FBD4120AF30}">
      <dgm:prSet/>
      <dgm:spPr/>
      <dgm:t>
        <a:bodyPr/>
        <a:lstStyle/>
        <a:p>
          <a:endParaRPr lang="en-US"/>
        </a:p>
      </dgm:t>
    </dgm:pt>
    <dgm:pt modelId="{5B98D9CA-9FDF-44BD-98EC-0F6E2E37923A}" type="sibTrans" cxnId="{AFAA54E3-514A-4D36-807E-9FBD4120AF30}">
      <dgm:prSet/>
      <dgm:spPr/>
      <dgm:t>
        <a:bodyPr/>
        <a:lstStyle/>
        <a:p>
          <a:endParaRPr lang="en-US"/>
        </a:p>
      </dgm:t>
    </dgm:pt>
    <dgm:pt modelId="{B626C495-F3A7-4ADE-A0FE-4E7983E98359}">
      <dgm:prSet phldrT="[Text]"/>
      <dgm:spPr/>
      <dgm:t>
        <a:bodyPr/>
        <a:lstStyle/>
        <a:p>
          <a:endParaRPr lang="en-US" dirty="0"/>
        </a:p>
      </dgm:t>
    </dgm:pt>
    <dgm:pt modelId="{6F2AC2C2-8163-4C6A-99C5-72A6C2B2A33F}" type="parTrans" cxnId="{13AF98FC-2DB9-4B5F-85B0-E587DE19880D}">
      <dgm:prSet/>
      <dgm:spPr/>
      <dgm:t>
        <a:bodyPr/>
        <a:lstStyle/>
        <a:p>
          <a:endParaRPr lang="en-US"/>
        </a:p>
      </dgm:t>
    </dgm:pt>
    <dgm:pt modelId="{91A8EA40-4823-4FE8-82D6-C24B81F0FC1F}" type="sibTrans" cxnId="{13AF98FC-2DB9-4B5F-85B0-E587DE19880D}">
      <dgm:prSet/>
      <dgm:spPr/>
      <dgm:t>
        <a:bodyPr/>
        <a:lstStyle/>
        <a:p>
          <a:endParaRPr lang="en-US"/>
        </a:p>
      </dgm:t>
    </dgm:pt>
    <dgm:pt modelId="{175F1DAC-7B7E-4D09-8DB8-99368C0C72D4}" type="pres">
      <dgm:prSet presAssocID="{62584336-D0B1-4B0E-BA5C-55B2CED1D394}" presName="composite" presStyleCnt="0">
        <dgm:presLayoutVars>
          <dgm:chMax val="1"/>
          <dgm:dir/>
          <dgm:resizeHandles val="exact"/>
        </dgm:presLayoutVars>
      </dgm:prSet>
      <dgm:spPr/>
    </dgm:pt>
    <dgm:pt modelId="{1C01A5B2-67EA-4686-B86C-CBFC598D5477}" type="pres">
      <dgm:prSet presAssocID="{62584336-D0B1-4B0E-BA5C-55B2CED1D394}" presName="radial" presStyleCnt="0">
        <dgm:presLayoutVars>
          <dgm:animLvl val="ctr"/>
        </dgm:presLayoutVars>
      </dgm:prSet>
      <dgm:spPr/>
    </dgm:pt>
    <dgm:pt modelId="{D4E6F5B5-CA2C-475F-A4B6-5AB59CD1A7CA}" type="pres">
      <dgm:prSet presAssocID="{E1F87E0E-FF3E-47D3-BFF3-1936BDC1B9A7}" presName="centerShape" presStyleLbl="vennNode1" presStyleIdx="0" presStyleCnt="4"/>
      <dgm:spPr/>
    </dgm:pt>
    <dgm:pt modelId="{E7BFA9EE-B858-4016-80BA-575963560F75}" type="pres">
      <dgm:prSet presAssocID="{2356E178-4180-471B-A95D-2442FCF758CB}" presName="node" presStyleLbl="vennNode1" presStyleIdx="1" presStyleCnt="4">
        <dgm:presLayoutVars>
          <dgm:bulletEnabled val="1"/>
        </dgm:presLayoutVars>
      </dgm:prSet>
      <dgm:spPr/>
    </dgm:pt>
    <dgm:pt modelId="{3255F1BD-E04A-41BF-B64D-B06E6D0468D8}" type="pres">
      <dgm:prSet presAssocID="{D6369594-53CA-4743-BFF7-C2D904DA742C}" presName="node" presStyleLbl="vennNode1" presStyleIdx="2" presStyleCnt="4">
        <dgm:presLayoutVars>
          <dgm:bulletEnabled val="1"/>
        </dgm:presLayoutVars>
      </dgm:prSet>
      <dgm:spPr/>
    </dgm:pt>
    <dgm:pt modelId="{BCC6AE36-1AA5-4143-A95B-3979139E867E}" type="pres">
      <dgm:prSet presAssocID="{B626C495-F3A7-4ADE-A0FE-4E7983E98359}" presName="node" presStyleLbl="vennNode1" presStyleIdx="3" presStyleCnt="4">
        <dgm:presLayoutVars>
          <dgm:bulletEnabled val="1"/>
        </dgm:presLayoutVars>
      </dgm:prSet>
      <dgm:spPr/>
    </dgm:pt>
  </dgm:ptLst>
  <dgm:cxnLst>
    <dgm:cxn modelId="{3D751365-FC4E-4999-8138-5C7B52A6F84F}" srcId="{E1F87E0E-FF3E-47D3-BFF3-1936BDC1B9A7}" destId="{2356E178-4180-471B-A95D-2442FCF758CB}" srcOrd="0" destOrd="0" parTransId="{28637787-CABB-4AAD-B4EC-042A0B395341}" sibTransId="{419F9E5C-97BF-4A9A-8E09-71B55289B3AE}"/>
    <dgm:cxn modelId="{C7C97B5A-DAB0-425D-8190-7B36D881A196}" type="presOf" srcId="{2356E178-4180-471B-A95D-2442FCF758CB}" destId="{E7BFA9EE-B858-4016-80BA-575963560F75}" srcOrd="0" destOrd="0" presId="urn:microsoft.com/office/officeart/2005/8/layout/radial3"/>
    <dgm:cxn modelId="{A1085363-045E-4F47-B723-8682EAC9231F}" type="presOf" srcId="{E1F87E0E-FF3E-47D3-BFF3-1936BDC1B9A7}" destId="{D4E6F5B5-CA2C-475F-A4B6-5AB59CD1A7CA}" srcOrd="0" destOrd="0" presId="urn:microsoft.com/office/officeart/2005/8/layout/radial3"/>
    <dgm:cxn modelId="{13AF98FC-2DB9-4B5F-85B0-E587DE19880D}" srcId="{E1F87E0E-FF3E-47D3-BFF3-1936BDC1B9A7}" destId="{B626C495-F3A7-4ADE-A0FE-4E7983E98359}" srcOrd="2" destOrd="0" parTransId="{6F2AC2C2-8163-4C6A-99C5-72A6C2B2A33F}" sibTransId="{91A8EA40-4823-4FE8-82D6-C24B81F0FC1F}"/>
    <dgm:cxn modelId="{AEE98D22-A9F2-4255-AFB6-A0ED2CB1873F}" type="presOf" srcId="{D6369594-53CA-4743-BFF7-C2D904DA742C}" destId="{3255F1BD-E04A-41BF-B64D-B06E6D0468D8}" srcOrd="0" destOrd="0" presId="urn:microsoft.com/office/officeart/2005/8/layout/radial3"/>
    <dgm:cxn modelId="{B6E83B19-5D11-44BC-AD17-99B028D996DF}" type="presOf" srcId="{B626C495-F3A7-4ADE-A0FE-4E7983E98359}" destId="{BCC6AE36-1AA5-4143-A95B-3979139E867E}" srcOrd="0" destOrd="0" presId="urn:microsoft.com/office/officeart/2005/8/layout/radial3"/>
    <dgm:cxn modelId="{AFAA54E3-514A-4D36-807E-9FBD4120AF30}" srcId="{E1F87E0E-FF3E-47D3-BFF3-1936BDC1B9A7}" destId="{D6369594-53CA-4743-BFF7-C2D904DA742C}" srcOrd="1" destOrd="0" parTransId="{5433BCDE-D01B-4C43-9770-3BCF6A203491}" sibTransId="{5B98D9CA-9FDF-44BD-98EC-0F6E2E37923A}"/>
    <dgm:cxn modelId="{98FD00BD-2599-433A-AC2F-14A7D52BA766}" srcId="{62584336-D0B1-4B0E-BA5C-55B2CED1D394}" destId="{E1F87E0E-FF3E-47D3-BFF3-1936BDC1B9A7}" srcOrd="0" destOrd="0" parTransId="{169E7CD4-95A5-4EA3-A305-1668AA4A744D}" sibTransId="{9C10DDF3-A40F-4978-A049-EE2D16408C99}"/>
    <dgm:cxn modelId="{BAFD616A-48D4-4CE2-BE90-B473CBD27401}" type="presOf" srcId="{62584336-D0B1-4B0E-BA5C-55B2CED1D394}" destId="{175F1DAC-7B7E-4D09-8DB8-99368C0C72D4}" srcOrd="0" destOrd="0" presId="urn:microsoft.com/office/officeart/2005/8/layout/radial3"/>
    <dgm:cxn modelId="{322F8310-51C0-41AC-BA86-878469AEE493}" type="presParOf" srcId="{175F1DAC-7B7E-4D09-8DB8-99368C0C72D4}" destId="{1C01A5B2-67EA-4686-B86C-CBFC598D5477}" srcOrd="0" destOrd="0" presId="urn:microsoft.com/office/officeart/2005/8/layout/radial3"/>
    <dgm:cxn modelId="{FB900D26-307F-470A-A5A9-AF75A570F909}" type="presParOf" srcId="{1C01A5B2-67EA-4686-B86C-CBFC598D5477}" destId="{D4E6F5B5-CA2C-475F-A4B6-5AB59CD1A7CA}" srcOrd="0" destOrd="0" presId="urn:microsoft.com/office/officeart/2005/8/layout/radial3"/>
    <dgm:cxn modelId="{1DC02741-8F5F-446C-82F9-5DEE6810631E}" type="presParOf" srcId="{1C01A5B2-67EA-4686-B86C-CBFC598D5477}" destId="{E7BFA9EE-B858-4016-80BA-575963560F75}" srcOrd="1" destOrd="0" presId="urn:microsoft.com/office/officeart/2005/8/layout/radial3"/>
    <dgm:cxn modelId="{E4CFE2F0-8814-4D45-A112-66C25B52A3B9}" type="presParOf" srcId="{1C01A5B2-67EA-4686-B86C-CBFC598D5477}" destId="{3255F1BD-E04A-41BF-B64D-B06E6D0468D8}" srcOrd="2" destOrd="0" presId="urn:microsoft.com/office/officeart/2005/8/layout/radial3"/>
    <dgm:cxn modelId="{D5D1BF6F-28A7-4A59-B882-B2B4B916C482}" type="presParOf" srcId="{1C01A5B2-67EA-4686-B86C-CBFC598D5477}" destId="{BCC6AE36-1AA5-4143-A95B-3979139E867E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584336-D0B1-4B0E-BA5C-55B2CED1D394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1F87E0E-FF3E-47D3-BFF3-1936BDC1B9A7}">
      <dgm:prSet phldrT="[Text]"/>
      <dgm:spPr/>
      <dgm:t>
        <a:bodyPr/>
        <a:lstStyle/>
        <a:p>
          <a:r>
            <a:rPr lang="en-US" dirty="0"/>
            <a:t>A Mother’s Love</a:t>
          </a:r>
        </a:p>
      </dgm:t>
    </dgm:pt>
    <dgm:pt modelId="{169E7CD4-95A5-4EA3-A305-1668AA4A744D}" type="parTrans" cxnId="{98FD00BD-2599-433A-AC2F-14A7D52BA766}">
      <dgm:prSet/>
      <dgm:spPr/>
      <dgm:t>
        <a:bodyPr/>
        <a:lstStyle/>
        <a:p>
          <a:endParaRPr lang="en-US"/>
        </a:p>
      </dgm:t>
    </dgm:pt>
    <dgm:pt modelId="{9C10DDF3-A40F-4978-A049-EE2D16408C99}" type="sibTrans" cxnId="{98FD00BD-2599-433A-AC2F-14A7D52BA766}">
      <dgm:prSet/>
      <dgm:spPr/>
      <dgm:t>
        <a:bodyPr/>
        <a:lstStyle/>
        <a:p>
          <a:endParaRPr lang="en-US"/>
        </a:p>
      </dgm:t>
    </dgm:pt>
    <dgm:pt modelId="{2356E178-4180-471B-A95D-2442FCF758CB}">
      <dgm:prSet phldrT="[Text]"/>
      <dgm:spPr/>
      <dgm:t>
        <a:bodyPr/>
        <a:lstStyle/>
        <a:p>
          <a:r>
            <a:rPr lang="en-US" dirty="0"/>
            <a:t>protects</a:t>
          </a:r>
        </a:p>
      </dgm:t>
    </dgm:pt>
    <dgm:pt modelId="{28637787-CABB-4AAD-B4EC-042A0B395341}" type="parTrans" cxnId="{3D751365-FC4E-4999-8138-5C7B52A6F84F}">
      <dgm:prSet/>
      <dgm:spPr/>
      <dgm:t>
        <a:bodyPr/>
        <a:lstStyle/>
        <a:p>
          <a:endParaRPr lang="en-US"/>
        </a:p>
      </dgm:t>
    </dgm:pt>
    <dgm:pt modelId="{419F9E5C-97BF-4A9A-8E09-71B55289B3AE}" type="sibTrans" cxnId="{3D751365-FC4E-4999-8138-5C7B52A6F84F}">
      <dgm:prSet/>
      <dgm:spPr/>
      <dgm:t>
        <a:bodyPr/>
        <a:lstStyle/>
        <a:p>
          <a:endParaRPr lang="en-US"/>
        </a:p>
      </dgm:t>
    </dgm:pt>
    <dgm:pt modelId="{D6369594-53CA-4743-BFF7-C2D904DA742C}">
      <dgm:prSet phldrT="[Text]"/>
      <dgm:spPr/>
      <dgm:t>
        <a:bodyPr/>
        <a:lstStyle/>
        <a:p>
          <a:r>
            <a:rPr lang="en-US" dirty="0"/>
            <a:t>prays</a:t>
          </a:r>
        </a:p>
      </dgm:t>
    </dgm:pt>
    <dgm:pt modelId="{5433BCDE-D01B-4C43-9770-3BCF6A203491}" type="parTrans" cxnId="{AFAA54E3-514A-4D36-807E-9FBD4120AF30}">
      <dgm:prSet/>
      <dgm:spPr/>
      <dgm:t>
        <a:bodyPr/>
        <a:lstStyle/>
        <a:p>
          <a:endParaRPr lang="en-US"/>
        </a:p>
      </dgm:t>
    </dgm:pt>
    <dgm:pt modelId="{5B98D9CA-9FDF-44BD-98EC-0F6E2E37923A}" type="sibTrans" cxnId="{AFAA54E3-514A-4D36-807E-9FBD4120AF30}">
      <dgm:prSet/>
      <dgm:spPr/>
      <dgm:t>
        <a:bodyPr/>
        <a:lstStyle/>
        <a:p>
          <a:endParaRPr lang="en-US"/>
        </a:p>
      </dgm:t>
    </dgm:pt>
    <dgm:pt modelId="{B626C495-F3A7-4ADE-A0FE-4E7983E98359}">
      <dgm:prSet phldrT="[Text]"/>
      <dgm:spPr/>
      <dgm:t>
        <a:bodyPr lIns="0" tIns="0" rIns="0" bIns="0"/>
        <a:lstStyle/>
        <a:p>
          <a:r>
            <a:rPr lang="en-US" b="1" dirty="0"/>
            <a:t>prepares</a:t>
          </a:r>
        </a:p>
      </dgm:t>
    </dgm:pt>
    <dgm:pt modelId="{6F2AC2C2-8163-4C6A-99C5-72A6C2B2A33F}" type="parTrans" cxnId="{13AF98FC-2DB9-4B5F-85B0-E587DE19880D}">
      <dgm:prSet/>
      <dgm:spPr/>
      <dgm:t>
        <a:bodyPr/>
        <a:lstStyle/>
        <a:p>
          <a:endParaRPr lang="en-US"/>
        </a:p>
      </dgm:t>
    </dgm:pt>
    <dgm:pt modelId="{91A8EA40-4823-4FE8-82D6-C24B81F0FC1F}" type="sibTrans" cxnId="{13AF98FC-2DB9-4B5F-85B0-E587DE19880D}">
      <dgm:prSet/>
      <dgm:spPr/>
      <dgm:t>
        <a:bodyPr/>
        <a:lstStyle/>
        <a:p>
          <a:endParaRPr lang="en-US"/>
        </a:p>
      </dgm:t>
    </dgm:pt>
    <dgm:pt modelId="{175F1DAC-7B7E-4D09-8DB8-99368C0C72D4}" type="pres">
      <dgm:prSet presAssocID="{62584336-D0B1-4B0E-BA5C-55B2CED1D394}" presName="composite" presStyleCnt="0">
        <dgm:presLayoutVars>
          <dgm:chMax val="1"/>
          <dgm:dir/>
          <dgm:resizeHandles val="exact"/>
        </dgm:presLayoutVars>
      </dgm:prSet>
      <dgm:spPr/>
    </dgm:pt>
    <dgm:pt modelId="{1C01A5B2-67EA-4686-B86C-CBFC598D5477}" type="pres">
      <dgm:prSet presAssocID="{62584336-D0B1-4B0E-BA5C-55B2CED1D394}" presName="radial" presStyleCnt="0">
        <dgm:presLayoutVars>
          <dgm:animLvl val="ctr"/>
        </dgm:presLayoutVars>
      </dgm:prSet>
      <dgm:spPr/>
    </dgm:pt>
    <dgm:pt modelId="{D4E6F5B5-CA2C-475F-A4B6-5AB59CD1A7CA}" type="pres">
      <dgm:prSet presAssocID="{E1F87E0E-FF3E-47D3-BFF3-1936BDC1B9A7}" presName="centerShape" presStyleLbl="vennNode1" presStyleIdx="0" presStyleCnt="4"/>
      <dgm:spPr/>
    </dgm:pt>
    <dgm:pt modelId="{E7BFA9EE-B858-4016-80BA-575963560F75}" type="pres">
      <dgm:prSet presAssocID="{2356E178-4180-471B-A95D-2442FCF758CB}" presName="node" presStyleLbl="vennNode1" presStyleIdx="1" presStyleCnt="4">
        <dgm:presLayoutVars>
          <dgm:bulletEnabled val="1"/>
        </dgm:presLayoutVars>
      </dgm:prSet>
      <dgm:spPr/>
    </dgm:pt>
    <dgm:pt modelId="{3255F1BD-E04A-41BF-B64D-B06E6D0468D8}" type="pres">
      <dgm:prSet presAssocID="{D6369594-53CA-4743-BFF7-C2D904DA742C}" presName="node" presStyleLbl="vennNode1" presStyleIdx="2" presStyleCnt="4">
        <dgm:presLayoutVars>
          <dgm:bulletEnabled val="1"/>
        </dgm:presLayoutVars>
      </dgm:prSet>
      <dgm:spPr/>
    </dgm:pt>
    <dgm:pt modelId="{BCC6AE36-1AA5-4143-A95B-3979139E867E}" type="pres">
      <dgm:prSet presAssocID="{B626C495-F3A7-4ADE-A0FE-4E7983E98359}" presName="node" presStyleLbl="vennNode1" presStyleIdx="3" presStyleCnt="4">
        <dgm:presLayoutVars>
          <dgm:bulletEnabled val="1"/>
        </dgm:presLayoutVars>
      </dgm:prSet>
      <dgm:spPr/>
    </dgm:pt>
  </dgm:ptLst>
  <dgm:cxnLst>
    <dgm:cxn modelId="{3D751365-FC4E-4999-8138-5C7B52A6F84F}" srcId="{E1F87E0E-FF3E-47D3-BFF3-1936BDC1B9A7}" destId="{2356E178-4180-471B-A95D-2442FCF758CB}" srcOrd="0" destOrd="0" parTransId="{28637787-CABB-4AAD-B4EC-042A0B395341}" sibTransId="{419F9E5C-97BF-4A9A-8E09-71B55289B3AE}"/>
    <dgm:cxn modelId="{C7C97B5A-DAB0-425D-8190-7B36D881A196}" type="presOf" srcId="{2356E178-4180-471B-A95D-2442FCF758CB}" destId="{E7BFA9EE-B858-4016-80BA-575963560F75}" srcOrd="0" destOrd="0" presId="urn:microsoft.com/office/officeart/2005/8/layout/radial3"/>
    <dgm:cxn modelId="{A1085363-045E-4F47-B723-8682EAC9231F}" type="presOf" srcId="{E1F87E0E-FF3E-47D3-BFF3-1936BDC1B9A7}" destId="{D4E6F5B5-CA2C-475F-A4B6-5AB59CD1A7CA}" srcOrd="0" destOrd="0" presId="urn:microsoft.com/office/officeart/2005/8/layout/radial3"/>
    <dgm:cxn modelId="{13AF98FC-2DB9-4B5F-85B0-E587DE19880D}" srcId="{E1F87E0E-FF3E-47D3-BFF3-1936BDC1B9A7}" destId="{B626C495-F3A7-4ADE-A0FE-4E7983E98359}" srcOrd="2" destOrd="0" parTransId="{6F2AC2C2-8163-4C6A-99C5-72A6C2B2A33F}" sibTransId="{91A8EA40-4823-4FE8-82D6-C24B81F0FC1F}"/>
    <dgm:cxn modelId="{AEE98D22-A9F2-4255-AFB6-A0ED2CB1873F}" type="presOf" srcId="{D6369594-53CA-4743-BFF7-C2D904DA742C}" destId="{3255F1BD-E04A-41BF-B64D-B06E6D0468D8}" srcOrd="0" destOrd="0" presId="urn:microsoft.com/office/officeart/2005/8/layout/radial3"/>
    <dgm:cxn modelId="{B6E83B19-5D11-44BC-AD17-99B028D996DF}" type="presOf" srcId="{B626C495-F3A7-4ADE-A0FE-4E7983E98359}" destId="{BCC6AE36-1AA5-4143-A95B-3979139E867E}" srcOrd="0" destOrd="0" presId="urn:microsoft.com/office/officeart/2005/8/layout/radial3"/>
    <dgm:cxn modelId="{AFAA54E3-514A-4D36-807E-9FBD4120AF30}" srcId="{E1F87E0E-FF3E-47D3-BFF3-1936BDC1B9A7}" destId="{D6369594-53CA-4743-BFF7-C2D904DA742C}" srcOrd="1" destOrd="0" parTransId="{5433BCDE-D01B-4C43-9770-3BCF6A203491}" sibTransId="{5B98D9CA-9FDF-44BD-98EC-0F6E2E37923A}"/>
    <dgm:cxn modelId="{98FD00BD-2599-433A-AC2F-14A7D52BA766}" srcId="{62584336-D0B1-4B0E-BA5C-55B2CED1D394}" destId="{E1F87E0E-FF3E-47D3-BFF3-1936BDC1B9A7}" srcOrd="0" destOrd="0" parTransId="{169E7CD4-95A5-4EA3-A305-1668AA4A744D}" sibTransId="{9C10DDF3-A40F-4978-A049-EE2D16408C99}"/>
    <dgm:cxn modelId="{BAFD616A-48D4-4CE2-BE90-B473CBD27401}" type="presOf" srcId="{62584336-D0B1-4B0E-BA5C-55B2CED1D394}" destId="{175F1DAC-7B7E-4D09-8DB8-99368C0C72D4}" srcOrd="0" destOrd="0" presId="urn:microsoft.com/office/officeart/2005/8/layout/radial3"/>
    <dgm:cxn modelId="{322F8310-51C0-41AC-BA86-878469AEE493}" type="presParOf" srcId="{175F1DAC-7B7E-4D09-8DB8-99368C0C72D4}" destId="{1C01A5B2-67EA-4686-B86C-CBFC598D5477}" srcOrd="0" destOrd="0" presId="urn:microsoft.com/office/officeart/2005/8/layout/radial3"/>
    <dgm:cxn modelId="{FB900D26-307F-470A-A5A9-AF75A570F909}" type="presParOf" srcId="{1C01A5B2-67EA-4686-B86C-CBFC598D5477}" destId="{D4E6F5B5-CA2C-475F-A4B6-5AB59CD1A7CA}" srcOrd="0" destOrd="0" presId="urn:microsoft.com/office/officeart/2005/8/layout/radial3"/>
    <dgm:cxn modelId="{1DC02741-8F5F-446C-82F9-5DEE6810631E}" type="presParOf" srcId="{1C01A5B2-67EA-4686-B86C-CBFC598D5477}" destId="{E7BFA9EE-B858-4016-80BA-575963560F75}" srcOrd="1" destOrd="0" presId="urn:microsoft.com/office/officeart/2005/8/layout/radial3"/>
    <dgm:cxn modelId="{E4CFE2F0-8814-4D45-A112-66C25B52A3B9}" type="presParOf" srcId="{1C01A5B2-67EA-4686-B86C-CBFC598D5477}" destId="{3255F1BD-E04A-41BF-B64D-B06E6D0468D8}" srcOrd="2" destOrd="0" presId="urn:microsoft.com/office/officeart/2005/8/layout/radial3"/>
    <dgm:cxn modelId="{D5D1BF6F-28A7-4A59-B882-B2B4B916C482}" type="presParOf" srcId="{1C01A5B2-67EA-4686-B86C-CBFC598D5477}" destId="{BCC6AE36-1AA5-4143-A95B-3979139E867E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6F5B5-CA2C-475F-A4B6-5AB59CD1A7CA}">
      <dsp:nvSpPr>
        <dsp:cNvPr id="0" name=""/>
        <dsp:cNvSpPr/>
      </dsp:nvSpPr>
      <dsp:spPr>
        <a:xfrm>
          <a:off x="1088256" y="1250741"/>
          <a:ext cx="2624086" cy="262408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 Mother’s Love</a:t>
          </a:r>
        </a:p>
      </dsp:txBody>
      <dsp:txXfrm>
        <a:off x="1472544" y="1635029"/>
        <a:ext cx="1855510" cy="1855510"/>
      </dsp:txXfrm>
    </dsp:sp>
    <dsp:sp modelId="{E7BFA9EE-B858-4016-80BA-575963560F75}">
      <dsp:nvSpPr>
        <dsp:cNvPr id="0" name=""/>
        <dsp:cNvSpPr/>
      </dsp:nvSpPr>
      <dsp:spPr>
        <a:xfrm>
          <a:off x="1744278" y="199549"/>
          <a:ext cx="1312043" cy="131204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protects</a:t>
          </a:r>
        </a:p>
      </dsp:txBody>
      <dsp:txXfrm>
        <a:off x="1936422" y="391693"/>
        <a:ext cx="927755" cy="927755"/>
      </dsp:txXfrm>
    </dsp:sp>
    <dsp:sp modelId="{3255F1BD-E04A-41BF-B64D-B06E6D0468D8}">
      <dsp:nvSpPr>
        <dsp:cNvPr id="0" name=""/>
        <dsp:cNvSpPr/>
      </dsp:nvSpPr>
      <dsp:spPr>
        <a:xfrm>
          <a:off x="3222768" y="2760370"/>
          <a:ext cx="1312043" cy="131204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3414912" y="2952514"/>
        <a:ext cx="927755" cy="927755"/>
      </dsp:txXfrm>
    </dsp:sp>
    <dsp:sp modelId="{BCC6AE36-1AA5-4143-A95B-3979139E867E}">
      <dsp:nvSpPr>
        <dsp:cNvPr id="0" name=""/>
        <dsp:cNvSpPr/>
      </dsp:nvSpPr>
      <dsp:spPr>
        <a:xfrm>
          <a:off x="265788" y="2760370"/>
          <a:ext cx="1312043" cy="131204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457932" y="2952514"/>
        <a:ext cx="927755" cy="9277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6F5B5-CA2C-475F-A4B6-5AB59CD1A7CA}">
      <dsp:nvSpPr>
        <dsp:cNvPr id="0" name=""/>
        <dsp:cNvSpPr/>
      </dsp:nvSpPr>
      <dsp:spPr>
        <a:xfrm>
          <a:off x="1088256" y="1250741"/>
          <a:ext cx="2624086" cy="262408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 Mother’s Love</a:t>
          </a:r>
        </a:p>
      </dsp:txBody>
      <dsp:txXfrm>
        <a:off x="1472544" y="1635029"/>
        <a:ext cx="1855510" cy="1855510"/>
      </dsp:txXfrm>
    </dsp:sp>
    <dsp:sp modelId="{E7BFA9EE-B858-4016-80BA-575963560F75}">
      <dsp:nvSpPr>
        <dsp:cNvPr id="0" name=""/>
        <dsp:cNvSpPr/>
      </dsp:nvSpPr>
      <dsp:spPr>
        <a:xfrm>
          <a:off x="1744278" y="199549"/>
          <a:ext cx="1312043" cy="131204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protects</a:t>
          </a:r>
        </a:p>
      </dsp:txBody>
      <dsp:txXfrm>
        <a:off x="1936422" y="391693"/>
        <a:ext cx="927755" cy="927755"/>
      </dsp:txXfrm>
    </dsp:sp>
    <dsp:sp modelId="{3255F1BD-E04A-41BF-B64D-B06E6D0468D8}">
      <dsp:nvSpPr>
        <dsp:cNvPr id="0" name=""/>
        <dsp:cNvSpPr/>
      </dsp:nvSpPr>
      <dsp:spPr>
        <a:xfrm>
          <a:off x="3222768" y="2760370"/>
          <a:ext cx="1312043" cy="131204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prays</a:t>
          </a:r>
        </a:p>
      </dsp:txBody>
      <dsp:txXfrm>
        <a:off x="3414912" y="2952514"/>
        <a:ext cx="927755" cy="927755"/>
      </dsp:txXfrm>
    </dsp:sp>
    <dsp:sp modelId="{BCC6AE36-1AA5-4143-A95B-3979139E867E}">
      <dsp:nvSpPr>
        <dsp:cNvPr id="0" name=""/>
        <dsp:cNvSpPr/>
      </dsp:nvSpPr>
      <dsp:spPr>
        <a:xfrm>
          <a:off x="265788" y="2760370"/>
          <a:ext cx="1312043" cy="131204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457932" y="2952514"/>
        <a:ext cx="927755" cy="9277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6F5B5-CA2C-475F-A4B6-5AB59CD1A7CA}">
      <dsp:nvSpPr>
        <dsp:cNvPr id="0" name=""/>
        <dsp:cNvSpPr/>
      </dsp:nvSpPr>
      <dsp:spPr>
        <a:xfrm>
          <a:off x="1088256" y="1250741"/>
          <a:ext cx="2624086" cy="262408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 Mother’s Love</a:t>
          </a:r>
        </a:p>
      </dsp:txBody>
      <dsp:txXfrm>
        <a:off x="1472544" y="1635029"/>
        <a:ext cx="1855510" cy="1855510"/>
      </dsp:txXfrm>
    </dsp:sp>
    <dsp:sp modelId="{E7BFA9EE-B858-4016-80BA-575963560F75}">
      <dsp:nvSpPr>
        <dsp:cNvPr id="0" name=""/>
        <dsp:cNvSpPr/>
      </dsp:nvSpPr>
      <dsp:spPr>
        <a:xfrm>
          <a:off x="1744278" y="199549"/>
          <a:ext cx="1312043" cy="131204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protects</a:t>
          </a:r>
        </a:p>
      </dsp:txBody>
      <dsp:txXfrm>
        <a:off x="1936422" y="391693"/>
        <a:ext cx="927755" cy="927755"/>
      </dsp:txXfrm>
    </dsp:sp>
    <dsp:sp modelId="{3255F1BD-E04A-41BF-B64D-B06E6D0468D8}">
      <dsp:nvSpPr>
        <dsp:cNvPr id="0" name=""/>
        <dsp:cNvSpPr/>
      </dsp:nvSpPr>
      <dsp:spPr>
        <a:xfrm>
          <a:off x="3222768" y="2760370"/>
          <a:ext cx="1312043" cy="131204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prays</a:t>
          </a:r>
        </a:p>
      </dsp:txBody>
      <dsp:txXfrm>
        <a:off x="3414912" y="2952514"/>
        <a:ext cx="927755" cy="927755"/>
      </dsp:txXfrm>
    </dsp:sp>
    <dsp:sp modelId="{BCC6AE36-1AA5-4143-A95B-3979139E867E}">
      <dsp:nvSpPr>
        <dsp:cNvPr id="0" name=""/>
        <dsp:cNvSpPr/>
      </dsp:nvSpPr>
      <dsp:spPr>
        <a:xfrm>
          <a:off x="265788" y="2760370"/>
          <a:ext cx="1312043" cy="131204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prepares</a:t>
          </a:r>
        </a:p>
      </dsp:txBody>
      <dsp:txXfrm>
        <a:off x="457932" y="2952514"/>
        <a:ext cx="927755" cy="927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95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C0B30D-C07A-425B-A90C-BA7BEB191079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73762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37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C0B30D-C07A-425B-A90C-BA7BEB191079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97608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C0B30D-C07A-425B-A90C-BA7BEB191079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77614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93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02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4245434"/>
            <a:ext cx="65151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5731796"/>
            <a:ext cx="65151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457200"/>
            <a:ext cx="13716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457200"/>
            <a:ext cx="5966460" cy="57197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86" y="4242816"/>
            <a:ext cx="65151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099" y="5733288"/>
            <a:ext cx="65151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905000"/>
            <a:ext cx="360045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905000"/>
            <a:ext cx="360045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772816"/>
            <a:ext cx="360045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100" y="2509938"/>
            <a:ext cx="360045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3450" y="1772816"/>
            <a:ext cx="360045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3450" y="2509938"/>
            <a:ext cx="360045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070" y="3090672"/>
            <a:ext cx="349758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457200"/>
            <a:ext cx="405765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070" y="3093099"/>
            <a:ext cx="349758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905001"/>
            <a:ext cx="7543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010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17137" y="6400800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094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MOTHERS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Judges </a:t>
            </a:r>
            <a:r>
              <a:rPr lang="en-US" dirty="0"/>
              <a:t>5:7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37102" y="5768779"/>
            <a:ext cx="860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Part 2</a:t>
            </a:r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Motherhood—a mother’s love is not </a:t>
            </a:r>
            <a:r>
              <a:rPr lang="en-US" i="1" dirty="0"/>
              <a:t>easy</a:t>
            </a:r>
            <a:r>
              <a:rPr lang="en-US" dirty="0"/>
              <a:t> and is not always </a:t>
            </a:r>
            <a:r>
              <a:rPr lang="en-US" i="1" dirty="0"/>
              <a:t>instinctive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Is sacrificial, demanding, and time consuming</a:t>
            </a:r>
          </a:p>
          <a:p>
            <a:pPr lvl="1"/>
            <a:r>
              <a:rPr lang="en-US" dirty="0"/>
              <a:t>Prov. 31:15; 27</a:t>
            </a:r>
          </a:p>
          <a:p>
            <a:pPr lvl="1"/>
            <a:r>
              <a:rPr lang="en-US" i="1" dirty="0"/>
              <a:t>“Interferes with a social life and career”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Can bring emotional distress and sorrow</a:t>
            </a:r>
          </a:p>
          <a:p>
            <a:pPr lvl="1"/>
            <a:r>
              <a:rPr lang="en-US" dirty="0"/>
              <a:t>Gen. 3:16; Jn. 16:21; Gen. 21:16; Ex. 2:3; 2 Kin. 4:19, 20, 27; Isa. 49:15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Can bring happiness </a:t>
            </a:r>
          </a:p>
          <a:p>
            <a:pPr lvl="1"/>
            <a:r>
              <a:rPr lang="en-US" dirty="0"/>
              <a:t>Jn. 16:21; Ps. 127:5; Prov. 31:28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Can aid in spiritual growth and maturity</a:t>
            </a:r>
          </a:p>
          <a:p>
            <a:pPr lvl="1"/>
            <a:r>
              <a:rPr lang="en-US" dirty="0"/>
              <a:t>1 Tim. 5:13, 14; 3:5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00100" y="198755"/>
            <a:ext cx="22284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6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Titus 2:3-5</a:t>
            </a:r>
          </a:p>
        </p:txBody>
      </p:sp>
    </p:spTree>
    <p:extLst>
      <p:ext uri="{BB962C8B-B14F-4D97-AF65-F5344CB8AC3E}">
        <p14:creationId xmlns:p14="http://schemas.microsoft.com/office/powerpoint/2010/main" val="353682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Things a Mother’s Love Does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1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Mother’s Love Does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Protects</a:t>
            </a:r>
            <a:r>
              <a:rPr lang="en-US" dirty="0"/>
              <a:t> her children</a:t>
            </a:r>
          </a:p>
        </p:txBody>
      </p:sp>
      <p:graphicFrame>
        <p:nvGraphicFramePr>
          <p:cNvPr id="5" name="Content Placeholder 4" descr="Radial Venn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97836649"/>
              </p:ext>
            </p:extLst>
          </p:nvPr>
        </p:nvGraphicFramePr>
        <p:xfrm>
          <a:off x="4400550" y="1912374"/>
          <a:ext cx="4800600" cy="4271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31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Mother’s Love Does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Protects her children</a:t>
            </a:r>
          </a:p>
          <a:p>
            <a:r>
              <a:rPr lang="en-US" b="1" dirty="0"/>
              <a:t>Prays</a:t>
            </a:r>
            <a:r>
              <a:rPr lang="en-US" dirty="0"/>
              <a:t> for her children</a:t>
            </a:r>
          </a:p>
        </p:txBody>
      </p:sp>
      <p:graphicFrame>
        <p:nvGraphicFramePr>
          <p:cNvPr id="5" name="Content Placeholder 4" descr="Radial Venn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57209095"/>
              </p:ext>
            </p:extLst>
          </p:nvPr>
        </p:nvGraphicFramePr>
        <p:xfrm>
          <a:off x="4400550" y="1912374"/>
          <a:ext cx="4800600" cy="4271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4793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Mother’s Love Does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Protects her children</a:t>
            </a:r>
          </a:p>
          <a:p>
            <a:r>
              <a:rPr lang="en-US" dirty="0"/>
              <a:t>Prays for her children</a:t>
            </a:r>
          </a:p>
          <a:p>
            <a:r>
              <a:rPr lang="en-US" b="1" dirty="0"/>
              <a:t>Prepares</a:t>
            </a:r>
            <a:r>
              <a:rPr lang="en-US" dirty="0"/>
              <a:t> her children</a:t>
            </a:r>
          </a:p>
        </p:txBody>
      </p:sp>
      <p:graphicFrame>
        <p:nvGraphicFramePr>
          <p:cNvPr id="5" name="Content Placeholder 4" descr="Radial Venn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19611385"/>
              </p:ext>
            </p:extLst>
          </p:nvPr>
        </p:nvGraphicFramePr>
        <p:xfrm>
          <a:off x="4400550" y="1912374"/>
          <a:ext cx="4800600" cy="4271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67523" y="4791968"/>
            <a:ext cx="1396192" cy="1384995"/>
          </a:xfrm>
          <a:prstGeom prst="righ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Life</a:t>
            </a:r>
          </a:p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Love</a:t>
            </a:r>
          </a:p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Lord</a:t>
            </a:r>
          </a:p>
        </p:txBody>
      </p:sp>
    </p:spTree>
    <p:extLst>
      <p:ext uri="{BB962C8B-B14F-4D97-AF65-F5344CB8AC3E}">
        <p14:creationId xmlns:p14="http://schemas.microsoft.com/office/powerpoint/2010/main" val="3654005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02386" y="4242815"/>
            <a:ext cx="6515100" cy="1868617"/>
          </a:xfrm>
        </p:spPr>
        <p:txBody>
          <a:bodyPr>
            <a:normAutofit fontScale="90000"/>
          </a:bodyPr>
          <a:lstStyle/>
          <a:p>
            <a:r>
              <a:rPr lang="en-US" dirty="0"/>
              <a:t>The value of a mother’s love cannot be measured in currency, but in the </a:t>
            </a:r>
            <a:r>
              <a:rPr lang="en-US" i="1" dirty="0"/>
              <a:t>moral character, wisdom, and training</a:t>
            </a:r>
            <a:r>
              <a:rPr lang="en-US" dirty="0"/>
              <a:t> she gives her children!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6997" y="729205"/>
            <a:ext cx="4119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WIFE | WISDOM |RUBIES</a:t>
            </a:r>
          </a:p>
          <a:p>
            <a:r>
              <a:rPr lang="en-US" sz="2400" dirty="0"/>
              <a:t>Proverbs 31:10; 8:11; 3:13-15</a:t>
            </a:r>
          </a:p>
        </p:txBody>
      </p:sp>
    </p:spTree>
    <p:extLst>
      <p:ext uri="{BB962C8B-B14F-4D97-AF65-F5344CB8AC3E}">
        <p14:creationId xmlns:p14="http://schemas.microsoft.com/office/powerpoint/2010/main" val="2934016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00100" y="1905000"/>
            <a:ext cx="4651576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Protect</a:t>
            </a:r>
            <a:r>
              <a:rPr lang="en-US" dirty="0"/>
              <a:t> your children from laziness, immorality, ignorance, selfishness and unbelief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Honor your mother’s protection</a:t>
            </a:r>
          </a:p>
          <a:p>
            <a:pPr marL="0" indent="0">
              <a:buNone/>
            </a:pPr>
            <a:r>
              <a:rPr lang="en-US" b="1" dirty="0"/>
              <a:t>Pray</a:t>
            </a:r>
            <a:r>
              <a:rPr lang="en-US" dirty="0"/>
              <a:t> for your children’s growth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Live in a way that brings good answers to your mother’s prayers</a:t>
            </a:r>
          </a:p>
          <a:p>
            <a:pPr marL="0" indent="0">
              <a:buNone/>
            </a:pPr>
            <a:r>
              <a:rPr lang="en-US" b="1" dirty="0"/>
              <a:t>Prepare</a:t>
            </a:r>
            <a:r>
              <a:rPr lang="en-US" dirty="0"/>
              <a:t> your children for life, love, and the lord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Be thankful for your mother’s preparations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116010" y="3090441"/>
            <a:ext cx="3227890" cy="3767559"/>
          </a:xfrm>
        </p:spPr>
        <p:txBody>
          <a:bodyPr>
            <a:normAutofit/>
          </a:bodyPr>
          <a:lstStyle/>
          <a:p>
            <a:pPr lvl="1">
              <a:buClr>
                <a:schemeClr val="accent1"/>
              </a:buClr>
              <a:buSzPct val="110000"/>
              <a:buFont typeface="Cambria" panose="02040503050406030204" pitchFamily="18" charset="0"/>
              <a:buChar char="⥃"/>
            </a:pPr>
            <a:r>
              <a:rPr lang="en-US" sz="2400" dirty="0"/>
              <a:t>Proverbs 23:22-25; 19:26</a:t>
            </a:r>
            <a:br>
              <a:rPr lang="en-US" sz="2400" dirty="0"/>
            </a:br>
            <a:endParaRPr lang="en-US" sz="2400" dirty="0"/>
          </a:p>
          <a:p>
            <a:pPr lvl="1">
              <a:buClr>
                <a:schemeClr val="accent1"/>
              </a:buClr>
              <a:buSzPct val="110000"/>
              <a:buFont typeface="Cambria" panose="02040503050406030204" pitchFamily="18" charset="0"/>
              <a:buChar char="⥃"/>
            </a:pPr>
            <a:r>
              <a:rPr lang="en-US" sz="2400" dirty="0"/>
              <a:t>Proverbs 30:17; 17:25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  <a:p>
            <a:pPr lvl="1">
              <a:buClr>
                <a:schemeClr val="accent1"/>
              </a:buClr>
              <a:buSzPct val="110000"/>
              <a:buFont typeface="Cambria" panose="02040503050406030204" pitchFamily="18" charset="0"/>
              <a:buChar char="⥃"/>
            </a:pPr>
            <a:r>
              <a:rPr lang="en-US" sz="2400" dirty="0"/>
              <a:t>Prover</a:t>
            </a:r>
            <a:r>
              <a:rPr lang="en-US" dirty="0"/>
              <a:t>bs 1:8, 9</a:t>
            </a:r>
          </a:p>
        </p:txBody>
      </p:sp>
      <p:sp>
        <p:nvSpPr>
          <p:cNvPr id="7" name="Rectangle 6"/>
          <p:cNvSpPr/>
          <p:nvPr/>
        </p:nvSpPr>
        <p:spPr>
          <a:xfrm>
            <a:off x="3004712" y="323210"/>
            <a:ext cx="3134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spc="600" dirty="0"/>
              <a:t>Proverbs 6:20-24</a:t>
            </a:r>
          </a:p>
        </p:txBody>
      </p:sp>
    </p:spTree>
    <p:extLst>
      <p:ext uri="{BB962C8B-B14F-4D97-AF65-F5344CB8AC3E}">
        <p14:creationId xmlns:p14="http://schemas.microsoft.com/office/powerpoint/2010/main" val="28117007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Whoever robs his father or his mother, And says, "It is no transgression," The same is companion to a destroyer.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Proverbs 28:24</a:t>
            </a:r>
          </a:p>
        </p:txBody>
      </p:sp>
    </p:spTree>
    <p:extLst>
      <p:ext uri="{BB962C8B-B14F-4D97-AF65-F5344CB8AC3E}">
        <p14:creationId xmlns:p14="http://schemas.microsoft.com/office/powerpoint/2010/main" val="102901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7CB48F5-D6B9-4A73-B7C9-0F05E58E1A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Cherry blossom nature presentation (widescreen)</Template>
  <TotalTime>0</TotalTime>
  <Words>266</Words>
  <Application>Microsoft Office PowerPoint</Application>
  <PresentationFormat>On-screen Show (4:3)</PresentationFormat>
  <Paragraphs>59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Wingdings</vt:lpstr>
      <vt:lpstr>Cambria</vt:lpstr>
      <vt:lpstr>Arial</vt:lpstr>
      <vt:lpstr>Cherry Blossom 16x9</vt:lpstr>
      <vt:lpstr>MOTHERS</vt:lpstr>
      <vt:lpstr>Motherhood—a mother’s love is not easy and is not always instinctive</vt:lpstr>
      <vt:lpstr>Three Things a Mother’s Love Does</vt:lpstr>
      <vt:lpstr>What A Mother’s Love Does</vt:lpstr>
      <vt:lpstr>What A Mother’s Love Does</vt:lpstr>
      <vt:lpstr>What A Mother’s Love Does</vt:lpstr>
      <vt:lpstr>The value of a mother’s love cannot be measured in currency, but in the moral character, wisdom, and training she gives her children!</vt:lpstr>
      <vt:lpstr>Today</vt:lpstr>
      <vt:lpstr>Whoever robs his father or his mother, And says, "It is no transgression," The same is companion to a destroyer.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2016-05-04T16:24:05Z</dcterms:created>
  <dcterms:modified xsi:type="dcterms:W3CDTF">2016-06-17T23:18:55Z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TC030310029991</vt:lpwstr>
  </property>
</Properties>
</file>