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58" r:id="rId4"/>
    <p:sldId id="269" r:id="rId5"/>
    <p:sldId id="275" r:id="rId6"/>
    <p:sldId id="276" r:id="rId7"/>
    <p:sldId id="277" r:id="rId8"/>
    <p:sldId id="278" r:id="rId9"/>
  </p:sldIdLst>
  <p:sldSz cx="9144000" cy="6858000" type="screen4x3"/>
  <p:notesSz cx="6858000" cy="9144000"/>
  <p:embeddedFontLst>
    <p:embeddedFont>
      <p:font typeface="Female and Male Symbols" panose="020B0604020202020204"/>
      <p:regular r:id="rId12"/>
    </p:embeddedFont>
    <p:embeddedFont>
      <p:font typeface="Chiller" panose="04020404031007020602" pitchFamily="82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068" autoAdjust="0"/>
  </p:normalViewPr>
  <p:slideViewPr>
    <p:cSldViewPr snapToGrid="0" showGuides="1">
      <p:cViewPr varScale="1">
        <p:scale>
          <a:sx n="63" d="100"/>
          <a:sy n="63" d="100"/>
        </p:scale>
        <p:origin x="2011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7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2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MOTHERS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Judges </a:t>
            </a:r>
            <a:r>
              <a:rPr lang="en-US" dirty="0"/>
              <a:t>5:7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Mother’s 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Is a national holiday instituted by men</a:t>
            </a:r>
          </a:p>
          <a:p>
            <a:r>
              <a:rPr lang="en-US" b="1" dirty="0"/>
              <a:t>Is not an ordinance from God</a:t>
            </a:r>
          </a:p>
          <a:p>
            <a:pPr lvl="1"/>
            <a:r>
              <a:rPr lang="en-US" dirty="0"/>
              <a:t>Honoring mothers is (Eph. 6:2)</a:t>
            </a:r>
          </a:p>
          <a:p>
            <a:pPr lvl="1"/>
            <a:r>
              <a:rPr lang="en-US" dirty="0"/>
              <a:t>Is not reduced to one day a year but throughout your life </a:t>
            </a:r>
            <a:br>
              <a:rPr lang="en-US" dirty="0"/>
            </a:br>
            <a:r>
              <a:rPr lang="en-US" dirty="0"/>
              <a:t>(Ex. 20:12; Deut. 5:16; Matt. 15:4-6; Eph. 6:1-3)</a:t>
            </a:r>
          </a:p>
          <a:p>
            <a:r>
              <a:rPr lang="en-US" b="1" dirty="0"/>
              <a:t>Is not a church holiday</a:t>
            </a:r>
          </a:p>
          <a:p>
            <a:pPr lvl="1"/>
            <a:r>
              <a:rPr lang="en-US" dirty="0"/>
              <a:t> Gal. 4:10, 11; Matt. 28:20; Col. 3:17; 1 Pet. 4:11; Deut. 4:2; Rev. 22:18, 19</a:t>
            </a:r>
          </a:p>
          <a:p>
            <a:r>
              <a:rPr lang="en-US" b="1" dirty="0"/>
              <a:t>Is not a part of worship</a:t>
            </a:r>
          </a:p>
          <a:p>
            <a:pPr lvl="1"/>
            <a:r>
              <a:rPr lang="en-US" spc="-60" dirty="0"/>
              <a:t>Traditions/doctrines of men wreck true worship (Matt. 15:8, 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Mother’s Love </a:t>
            </a:r>
            <a:r>
              <a:rPr lang="en-US" sz="4400" spc="300" dirty="0">
                <a:solidFill>
                  <a:schemeClr val="tx1"/>
                </a:solidFill>
                <a:latin typeface="Chiller" panose="04020404031007020602" pitchFamily="82" charset="0"/>
              </a:rPr>
              <a:t>CORRUPTED</a:t>
            </a:r>
            <a:endParaRPr lang="en-US" spc="30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Almost 1500 born children are killed each year by their parents </a:t>
            </a:r>
            <a:r>
              <a:rPr lang="en-US" sz="2200" dirty="0"/>
              <a:t>(</a:t>
            </a:r>
            <a:r>
              <a:rPr lang="en-US" sz="2200" i="1" dirty="0"/>
              <a:t>Mothers who kill their Babies”</a:t>
            </a:r>
            <a:r>
              <a:rPr lang="en-US" sz="2200" dirty="0"/>
              <a:t>, Clint Van </a:t>
            </a:r>
            <a:r>
              <a:rPr lang="en-US" sz="2200" dirty="0" err="1"/>
              <a:t>Sandt</a:t>
            </a:r>
            <a:r>
              <a:rPr lang="en-US" sz="2200" dirty="0"/>
              <a:t>, Newsvine.com)</a:t>
            </a:r>
          </a:p>
          <a:p>
            <a:pPr lvl="1"/>
            <a:r>
              <a:rPr lang="en-US" sz="2200" dirty="0"/>
              <a:t>~15 percent of are killed by mothers each year</a:t>
            </a:r>
          </a:p>
          <a:p>
            <a:r>
              <a:rPr lang="en-US" sz="2800" dirty="0"/>
              <a:t>Hundreds of thousands of children are aborted each year</a:t>
            </a:r>
          </a:p>
          <a:p>
            <a:pPr lvl="1"/>
            <a:r>
              <a:rPr lang="en-US" sz="2200" dirty="0"/>
              <a:t>“Then the LORD saw that the wickedness of man was great in the earth, and that every intent of the thoughts of his heart was only evil continually” (Gen. 6:5, 6; cf. Prov. 6:17)</a:t>
            </a:r>
          </a:p>
        </p:txBody>
      </p:sp>
    </p:spTree>
    <p:extLst>
      <p:ext uri="{BB962C8B-B14F-4D97-AF65-F5344CB8AC3E}">
        <p14:creationId xmlns:p14="http://schemas.microsoft.com/office/powerpoint/2010/main" val="542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 Causes Women to Fall From God’s Ideal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05000"/>
            <a:ext cx="7543800" cy="4773591"/>
          </a:xfrm>
        </p:spPr>
        <p:txBody>
          <a:bodyPr>
            <a:normAutofit/>
          </a:bodyPr>
          <a:lstStyle/>
          <a:p>
            <a:pPr>
              <a:buFont typeface="Female and Male Symbols" panose="020B0603050302020204" pitchFamily="34" charset="0"/>
              <a:buChar char="F"/>
            </a:pPr>
            <a:r>
              <a:rPr lang="en-US" sz="3200" b="1" dirty="0"/>
              <a:t>Eve</a:t>
            </a:r>
            <a:r>
              <a:rPr lang="en-US" sz="3200" dirty="0"/>
              <a:t>: Listened to Satan, Deceived by Selfish Desires (Gen. 3:6)</a:t>
            </a:r>
          </a:p>
          <a:p>
            <a:pPr>
              <a:buFont typeface="Female and Male Symbols" panose="020B0603050302020204" pitchFamily="34" charset="0"/>
              <a:buChar char="F"/>
            </a:pPr>
            <a:r>
              <a:rPr lang="en-US" sz="3200" b="1" dirty="0"/>
              <a:t>Bathsheba</a:t>
            </a:r>
            <a:r>
              <a:rPr lang="en-US" sz="3200" dirty="0"/>
              <a:t>: Yielding and Thoughtless When Tempted (2 Sam. 11:2-4)</a:t>
            </a:r>
          </a:p>
          <a:p>
            <a:pPr>
              <a:buFont typeface="Female and Male Symbols" panose="020B0603050302020204" pitchFamily="34" charset="0"/>
              <a:buChar char="F"/>
            </a:pPr>
            <a:r>
              <a:rPr lang="en-US" sz="3200" b="1" dirty="0"/>
              <a:t>Jezebel</a:t>
            </a:r>
            <a:r>
              <a:rPr lang="en-US" sz="3200" dirty="0"/>
              <a:t>: Embraced False Religion, Incited Husband to Sin (1 Kgs. 16:30-31; 21:25)</a:t>
            </a:r>
          </a:p>
        </p:txBody>
      </p:sp>
    </p:spTree>
    <p:extLst>
      <p:ext uri="{BB962C8B-B14F-4D97-AF65-F5344CB8AC3E}">
        <p14:creationId xmlns:p14="http://schemas.microsoft.com/office/powerpoint/2010/main" val="269093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 Causes Women to Fall From God’s Ideal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05000"/>
            <a:ext cx="7543800" cy="4953000"/>
          </a:xfrm>
        </p:spPr>
        <p:txBody>
          <a:bodyPr>
            <a:normAutofit/>
          </a:bodyPr>
          <a:lstStyle/>
          <a:p>
            <a:pPr>
              <a:buFont typeface="Female and Male Symbols" panose="020B0603050302020204" pitchFamily="34" charset="0"/>
              <a:buChar char="F"/>
            </a:pPr>
            <a:r>
              <a:rPr lang="en-US" sz="3200" b="1" dirty="0"/>
              <a:t>An Immoral Woman</a:t>
            </a:r>
            <a:r>
              <a:rPr lang="en-US" sz="3200" dirty="0"/>
              <a:t>: Wild, Flirtatious, Seducing (Prov. 7)</a:t>
            </a:r>
          </a:p>
          <a:p>
            <a:pPr>
              <a:buFont typeface="Female and Male Symbols" panose="020B0603050302020204" pitchFamily="34" charset="0"/>
              <a:buChar char="F"/>
            </a:pPr>
            <a:r>
              <a:rPr lang="en-US" sz="3200" b="1" dirty="0"/>
              <a:t>Luxury Loving Women</a:t>
            </a:r>
            <a:r>
              <a:rPr lang="en-US" sz="3200" dirty="0"/>
              <a:t>: Seek Prosperity, Pleasure, Ease, Oblivious to the Condition of God’s Kingdom (Amos 4:1-3; 6:1-6)</a:t>
            </a:r>
          </a:p>
          <a:p>
            <a:pPr>
              <a:buFont typeface="Female and Male Symbols" panose="020B0603050302020204" pitchFamily="34" charset="0"/>
              <a:buChar char="F"/>
            </a:pPr>
            <a:r>
              <a:rPr lang="en-US" sz="3200" b="1" dirty="0"/>
              <a:t>Unlearned, Unstable Women</a:t>
            </a:r>
            <a:r>
              <a:rPr lang="en-US" sz="3200" dirty="0"/>
              <a:t>: </a:t>
            </a:r>
            <a:r>
              <a:rPr lang="en-US" sz="3200" spc="-50" dirty="0"/>
              <a:t>Attracted to Weak Preaching, Spirit of Compromise, False Teachers (2 Tim. 3:1-7)</a:t>
            </a:r>
          </a:p>
        </p:txBody>
      </p:sp>
    </p:spTree>
    <p:extLst>
      <p:ext uri="{BB962C8B-B14F-4D97-AF65-F5344CB8AC3E}">
        <p14:creationId xmlns:p14="http://schemas.microsoft.com/office/powerpoint/2010/main" val="269093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Jesus Christ </a:t>
            </a:r>
            <a:r>
              <a:rPr lang="en-US" dirty="0"/>
              <a:t>Lifts up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05000"/>
            <a:ext cx="7543800" cy="49530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15000"/>
              <a:buFont typeface="Cambria" panose="02040503050406030204" pitchFamily="18" charset="0"/>
              <a:buChar char="⇮"/>
            </a:pPr>
            <a:r>
              <a:rPr lang="en-US" sz="2800" b="1" dirty="0"/>
              <a:t>Out of Sin </a:t>
            </a:r>
            <a:r>
              <a:rPr lang="en-US" sz="2800" dirty="0"/>
              <a:t>↦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into forgiveness </a:t>
            </a:r>
            <a:endParaRPr lang="en-US" sz="2800" b="1" dirty="0"/>
          </a:p>
          <a:p>
            <a:pPr lvl="1"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400" dirty="0"/>
              <a:t>Jn. 8:1-11; Lk. 7:36-50</a:t>
            </a:r>
          </a:p>
          <a:p>
            <a:pPr>
              <a:buClr>
                <a:schemeClr val="accent1">
                  <a:lumMod val="50000"/>
                </a:schemeClr>
              </a:buClr>
              <a:buSzPct val="115000"/>
              <a:buFont typeface="Cambria" panose="02040503050406030204" pitchFamily="18" charset="0"/>
              <a:buChar char="⇮"/>
            </a:pPr>
            <a:r>
              <a:rPr lang="en-US" sz="2800" b="1" dirty="0"/>
              <a:t>Out of Ignorance </a:t>
            </a:r>
            <a:r>
              <a:rPr lang="en-US" sz="2800" dirty="0"/>
              <a:t>↦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 understanding the importance of spiritual truth </a:t>
            </a:r>
            <a:endParaRPr lang="en-US" sz="2800" b="1" dirty="0"/>
          </a:p>
          <a:p>
            <a:pPr lvl="1"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400" dirty="0"/>
              <a:t>Lk. 10:38-42</a:t>
            </a:r>
          </a:p>
          <a:p>
            <a:pPr>
              <a:buClr>
                <a:schemeClr val="accent1">
                  <a:lumMod val="50000"/>
                </a:schemeClr>
              </a:buClr>
              <a:buSzPct val="115000"/>
              <a:buFont typeface="Cambria" panose="02040503050406030204" pitchFamily="18" charset="0"/>
              <a:buChar char="⇮"/>
            </a:pPr>
            <a:r>
              <a:rPr lang="en-US" sz="2800" b="1" dirty="0"/>
              <a:t>Out of weakness </a:t>
            </a:r>
            <a:r>
              <a:rPr lang="en-US" sz="2800" dirty="0"/>
              <a:t>↦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into strength </a:t>
            </a:r>
            <a:endParaRPr lang="en-US" sz="2800" b="1" dirty="0"/>
          </a:p>
          <a:p>
            <a:pPr lvl="1"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400" dirty="0"/>
              <a:t>virtuous woman, Prov. 31:10ff; pillars, Ps. 144:12</a:t>
            </a:r>
          </a:p>
          <a:p>
            <a:pPr>
              <a:buClr>
                <a:schemeClr val="accent1">
                  <a:lumMod val="50000"/>
                </a:schemeClr>
              </a:buClr>
              <a:buSzPct val="115000"/>
              <a:buFont typeface="Cambria" panose="02040503050406030204" pitchFamily="18" charset="0"/>
              <a:buChar char="⇮"/>
            </a:pPr>
            <a:r>
              <a:rPr lang="en-US" sz="2800" b="1" dirty="0"/>
              <a:t>Out of idleness </a:t>
            </a:r>
            <a:r>
              <a:rPr lang="en-US" sz="2800" dirty="0"/>
              <a:t>↦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into faithful service </a:t>
            </a:r>
            <a:endParaRPr lang="en-US" sz="2800" b="1" dirty="0"/>
          </a:p>
          <a:p>
            <a:pPr lvl="1"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400" dirty="0"/>
              <a:t>Lk. 8:1-3; 1 Tim. 3:11; 5:10; Rom. 16:1-5; </a:t>
            </a:r>
            <a:br>
              <a:rPr lang="en-US" sz="2400" dirty="0"/>
            </a:br>
            <a:r>
              <a:rPr lang="en-US" sz="2400" dirty="0"/>
              <a:t>Acts 9:36-42; Jn. 4:1ff</a:t>
            </a:r>
          </a:p>
        </p:txBody>
      </p:sp>
    </p:spTree>
    <p:extLst>
      <p:ext uri="{BB962C8B-B14F-4D97-AF65-F5344CB8AC3E}">
        <p14:creationId xmlns:p14="http://schemas.microsoft.com/office/powerpoint/2010/main" val="185824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 a Mother’s Love Does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lesson</a:t>
            </a:r>
          </a:p>
        </p:txBody>
      </p:sp>
    </p:spTree>
    <p:extLst>
      <p:ext uri="{BB962C8B-B14F-4D97-AF65-F5344CB8AC3E}">
        <p14:creationId xmlns:p14="http://schemas.microsoft.com/office/powerpoint/2010/main" val="10141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0</TotalTime>
  <Words>313</Words>
  <Application>Microsoft Office PowerPoint</Application>
  <PresentationFormat>On-screen Show (4:3)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Female and Male Symbols</vt:lpstr>
      <vt:lpstr>Wingdings</vt:lpstr>
      <vt:lpstr>Chiller</vt:lpstr>
      <vt:lpstr>Cambria</vt:lpstr>
      <vt:lpstr>Arial</vt:lpstr>
      <vt:lpstr>Cherry Blossom 16x9</vt:lpstr>
      <vt:lpstr>MOTHERS</vt:lpstr>
      <vt:lpstr>Mother’s Day?</vt:lpstr>
      <vt:lpstr>A Mother’s Love CORRUPTED</vt:lpstr>
      <vt:lpstr>Sin Causes Women to Fall From God’s Ideal</vt:lpstr>
      <vt:lpstr>Sin Causes Women to Fall From God’s Ideal</vt:lpstr>
      <vt:lpstr>Jesus Christ Lifts up Women</vt:lpstr>
      <vt:lpstr>Three Things a Mother’s Love Does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2016-05-04T16:24:05Z</dcterms:created>
  <dcterms:modified xsi:type="dcterms:W3CDTF">2016-06-17T23:09:21Z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