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66" r:id="rId2"/>
    <p:sldMasterId id="2147483675" r:id="rId3"/>
    <p:sldMasterId id="2147483684" r:id="rId4"/>
    <p:sldMasterId id="2147483693" r:id="rId5"/>
  </p:sldMasterIdLst>
  <p:notesMasterIdLst>
    <p:notesMasterId r:id="rId19"/>
  </p:notesMasterIdLst>
  <p:sldIdLst>
    <p:sldId id="256" r:id="rId6"/>
    <p:sldId id="262" r:id="rId7"/>
    <p:sldId id="269" r:id="rId8"/>
    <p:sldId id="270" r:id="rId9"/>
    <p:sldId id="274" r:id="rId10"/>
    <p:sldId id="273" r:id="rId11"/>
    <p:sldId id="271" r:id="rId12"/>
    <p:sldId id="263" r:id="rId13"/>
    <p:sldId id="264" r:id="rId14"/>
    <p:sldId id="272" r:id="rId15"/>
    <p:sldId id="265" r:id="rId16"/>
    <p:sldId id="266" r:id="rId17"/>
    <p:sldId id="275" r:id="rId18"/>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Bauhaus 93" panose="04030905020B02020C02" pitchFamily="82" charset="0"/>
      <p:regular r:id="rId24"/>
    </p:embeddedFont>
    <p:embeddedFont>
      <p:font typeface="Gabriola" panose="04040605051002020D02" pitchFamily="82"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7928" autoAdjust="0"/>
  </p:normalViewPr>
  <p:slideViewPr>
    <p:cSldViewPr>
      <p:cViewPr varScale="1">
        <p:scale>
          <a:sx n="60" d="100"/>
          <a:sy n="60" d="100"/>
        </p:scale>
        <p:origin x="-132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5.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02F48A-CC21-472C-A0E5-551D9D92C668}" type="datetimeFigureOut">
              <a:rPr lang="en-US" smtClean="0"/>
              <a:t>2/27/2016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4AD7BE-36CE-4557-A0C6-0D4D25B7B748}" type="slidenum">
              <a:rPr lang="en-US" smtClean="0"/>
              <a:t>‹#›</a:t>
            </a:fld>
            <a:endParaRPr lang="en-US"/>
          </a:p>
        </p:txBody>
      </p:sp>
    </p:spTree>
    <p:extLst>
      <p:ext uri="{BB962C8B-B14F-4D97-AF65-F5344CB8AC3E}">
        <p14:creationId xmlns:p14="http://schemas.microsoft.com/office/powerpoint/2010/main" val="3630831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AD7BE-36CE-4557-A0C6-0D4D25B7B748}" type="slidenum">
              <a:rPr lang="en-US" smtClean="0"/>
              <a:t>1</a:t>
            </a:fld>
            <a:endParaRPr lang="en-US"/>
          </a:p>
        </p:txBody>
      </p:sp>
    </p:spTree>
    <p:extLst>
      <p:ext uri="{BB962C8B-B14F-4D97-AF65-F5344CB8AC3E}">
        <p14:creationId xmlns:p14="http://schemas.microsoft.com/office/powerpoint/2010/main" val="2158466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AD7BE-36CE-4557-A0C6-0D4D25B7B748}" type="slidenum">
              <a:rPr lang="en-US" smtClean="0"/>
              <a:t>3</a:t>
            </a:fld>
            <a:endParaRPr lang="en-US"/>
          </a:p>
        </p:txBody>
      </p:sp>
    </p:spTree>
    <p:extLst>
      <p:ext uri="{BB962C8B-B14F-4D97-AF65-F5344CB8AC3E}">
        <p14:creationId xmlns:p14="http://schemas.microsoft.com/office/powerpoint/2010/main" val="1183992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AD7BE-36CE-4557-A0C6-0D4D25B7B748}" type="slidenum">
              <a:rPr lang="en-US" smtClean="0"/>
              <a:t>4</a:t>
            </a:fld>
            <a:endParaRPr lang="en-US"/>
          </a:p>
        </p:txBody>
      </p:sp>
    </p:spTree>
    <p:extLst>
      <p:ext uri="{BB962C8B-B14F-4D97-AF65-F5344CB8AC3E}">
        <p14:creationId xmlns:p14="http://schemas.microsoft.com/office/powerpoint/2010/main" val="2094662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AD7BE-36CE-4557-A0C6-0D4D25B7B748}"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048573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AD7BE-36CE-4557-A0C6-0D4D25B7B748}" type="slidenum">
              <a:rPr lang="en-US" smtClean="0"/>
              <a:t>8</a:t>
            </a:fld>
            <a:endParaRPr lang="en-US"/>
          </a:p>
        </p:txBody>
      </p:sp>
    </p:spTree>
    <p:extLst>
      <p:ext uri="{BB962C8B-B14F-4D97-AF65-F5344CB8AC3E}">
        <p14:creationId xmlns:p14="http://schemas.microsoft.com/office/powerpoint/2010/main" val="2048573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AD7BE-36CE-4557-A0C6-0D4D25B7B748}" type="slidenum">
              <a:rPr lang="en-US" smtClean="0"/>
              <a:t>10</a:t>
            </a:fld>
            <a:endParaRPr lang="en-US"/>
          </a:p>
        </p:txBody>
      </p:sp>
    </p:spTree>
    <p:extLst>
      <p:ext uri="{BB962C8B-B14F-4D97-AF65-F5344CB8AC3E}">
        <p14:creationId xmlns:p14="http://schemas.microsoft.com/office/powerpoint/2010/main" val="3419753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AD7BE-36CE-4557-A0C6-0D4D25B7B748}" type="slidenum">
              <a:rPr lang="en-US" smtClean="0"/>
              <a:t>11</a:t>
            </a:fld>
            <a:endParaRPr lang="en-US"/>
          </a:p>
        </p:txBody>
      </p:sp>
    </p:spTree>
    <p:extLst>
      <p:ext uri="{BB962C8B-B14F-4D97-AF65-F5344CB8AC3E}">
        <p14:creationId xmlns:p14="http://schemas.microsoft.com/office/powerpoint/2010/main" val="2135527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AD7BE-36CE-4557-A0C6-0D4D25B7B748}" type="slidenum">
              <a:rPr lang="en-US" smtClean="0"/>
              <a:t>12</a:t>
            </a:fld>
            <a:endParaRPr lang="en-US"/>
          </a:p>
        </p:txBody>
      </p:sp>
    </p:spTree>
    <p:extLst>
      <p:ext uri="{BB962C8B-B14F-4D97-AF65-F5344CB8AC3E}">
        <p14:creationId xmlns:p14="http://schemas.microsoft.com/office/powerpoint/2010/main" val="1093809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abriola" panose="04040605051002020D02" pitchFamily="82"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6D1C2EA0-3276-4EF0-8868-2276FE6B291E}" type="datetimeFigureOut">
              <a:rPr lang="en-US" smtClean="0"/>
              <a:t>2/27/2016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23F47F3-CFA6-4FE8-815B-4AD3533A581D}" type="slidenum">
              <a:rPr lang="en-US" smtClean="0"/>
              <a:t>‹#›</a:t>
            </a:fld>
            <a:endParaRPr lang="en-US"/>
          </a:p>
        </p:txBody>
      </p:sp>
    </p:spTree>
    <p:extLst>
      <p:ext uri="{BB962C8B-B14F-4D97-AF65-F5344CB8AC3E}">
        <p14:creationId xmlns:p14="http://schemas.microsoft.com/office/powerpoint/2010/main" val="3117728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38D3A41-8190-4CD1-94F3-0CF0014A8B1B}" type="slidenum">
              <a:rPr lang="en-US" altLang="en-US"/>
              <a:pPr/>
              <a:t>‹#›</a:t>
            </a:fld>
            <a:endParaRPr lang="en-US" altLang="en-US"/>
          </a:p>
        </p:txBody>
      </p:sp>
    </p:spTree>
    <p:extLst>
      <p:ext uri="{BB962C8B-B14F-4D97-AF65-F5344CB8AC3E}">
        <p14:creationId xmlns:p14="http://schemas.microsoft.com/office/powerpoint/2010/main" val="2082050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F64A0C2-8F95-468A-A32D-DB7100BC25DC}" type="slidenum">
              <a:rPr lang="en-US" altLang="en-US"/>
              <a:pPr/>
              <a:t>‹#›</a:t>
            </a:fld>
            <a:endParaRPr lang="en-US" altLang="en-US"/>
          </a:p>
        </p:txBody>
      </p:sp>
    </p:spTree>
    <p:extLst>
      <p:ext uri="{BB962C8B-B14F-4D97-AF65-F5344CB8AC3E}">
        <p14:creationId xmlns:p14="http://schemas.microsoft.com/office/powerpoint/2010/main" val="2161935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43808F6-DC54-4522-A308-0655C6F3D704}" type="slidenum">
              <a:rPr lang="en-US" altLang="en-US"/>
              <a:pPr/>
              <a:t>‹#›</a:t>
            </a:fld>
            <a:endParaRPr lang="en-US" altLang="en-US"/>
          </a:p>
        </p:txBody>
      </p:sp>
    </p:spTree>
    <p:extLst>
      <p:ext uri="{BB962C8B-B14F-4D97-AF65-F5344CB8AC3E}">
        <p14:creationId xmlns:p14="http://schemas.microsoft.com/office/powerpoint/2010/main" val="1148860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1837F7A-3C10-423B-911F-6509FF8EB929}" type="slidenum">
              <a:rPr lang="en-US" altLang="en-US"/>
              <a:pPr/>
              <a:t>‹#›</a:t>
            </a:fld>
            <a:endParaRPr lang="en-US" altLang="en-US"/>
          </a:p>
        </p:txBody>
      </p:sp>
    </p:spTree>
    <p:extLst>
      <p:ext uri="{BB962C8B-B14F-4D97-AF65-F5344CB8AC3E}">
        <p14:creationId xmlns:p14="http://schemas.microsoft.com/office/powerpoint/2010/main" val="1396337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5486527-DC46-45BC-A7D9-3A8D6FAE40DE}" type="slidenum">
              <a:rPr lang="en-US" altLang="en-US"/>
              <a:pPr/>
              <a:t>‹#›</a:t>
            </a:fld>
            <a:endParaRPr lang="en-US" altLang="en-US"/>
          </a:p>
        </p:txBody>
      </p:sp>
    </p:spTree>
    <p:extLst>
      <p:ext uri="{BB962C8B-B14F-4D97-AF65-F5344CB8AC3E}">
        <p14:creationId xmlns:p14="http://schemas.microsoft.com/office/powerpoint/2010/main" val="852312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33E7952-3108-4FE0-BB2F-448A9DD6E2F1}" type="slidenum">
              <a:rPr lang="en-US" altLang="en-US"/>
              <a:pPr/>
              <a:t>‹#›</a:t>
            </a:fld>
            <a:endParaRPr lang="en-US" altLang="en-US"/>
          </a:p>
        </p:txBody>
      </p:sp>
    </p:spTree>
    <p:extLst>
      <p:ext uri="{BB962C8B-B14F-4D97-AF65-F5344CB8AC3E}">
        <p14:creationId xmlns:p14="http://schemas.microsoft.com/office/powerpoint/2010/main" val="786754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6D2FD74-49FE-4F16-A2BA-00CB149A7278}" type="slidenum">
              <a:rPr lang="en-US" altLang="en-US"/>
              <a:pPr/>
              <a:t>‹#›</a:t>
            </a:fld>
            <a:endParaRPr lang="en-US" altLang="en-US"/>
          </a:p>
        </p:txBody>
      </p:sp>
    </p:spTree>
    <p:extLst>
      <p:ext uri="{BB962C8B-B14F-4D97-AF65-F5344CB8AC3E}">
        <p14:creationId xmlns:p14="http://schemas.microsoft.com/office/powerpoint/2010/main" val="334367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7023BBF-01A0-4ADE-8391-9C281EDE9B59}" type="slidenum">
              <a:rPr lang="en-US" altLang="en-US"/>
              <a:pPr/>
              <a:t>‹#›</a:t>
            </a:fld>
            <a:endParaRPr lang="en-US" altLang="en-US"/>
          </a:p>
        </p:txBody>
      </p:sp>
    </p:spTree>
    <p:extLst>
      <p:ext uri="{BB962C8B-B14F-4D97-AF65-F5344CB8AC3E}">
        <p14:creationId xmlns:p14="http://schemas.microsoft.com/office/powerpoint/2010/main" val="793915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027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743199"/>
            <a:ext cx="4040188" cy="3382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027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743199"/>
            <a:ext cx="4041775" cy="3382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67BE275-9487-4447-A6C9-223D5C681CD4}" type="slidenum">
              <a:rPr lang="en-US" altLang="en-US"/>
              <a:pPr/>
              <a:t>‹#›</a:t>
            </a:fld>
            <a:endParaRPr lang="en-US" altLang="en-US"/>
          </a:p>
        </p:txBody>
      </p:sp>
    </p:spTree>
    <p:extLst>
      <p:ext uri="{BB962C8B-B14F-4D97-AF65-F5344CB8AC3E}">
        <p14:creationId xmlns:p14="http://schemas.microsoft.com/office/powerpoint/2010/main" val="761474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314A687B-7832-40CC-A646-513E32CDED0C}" type="slidenum">
              <a:rPr lang="en-US" altLang="en-US"/>
              <a:pPr/>
              <a:t>‹#›</a:t>
            </a:fld>
            <a:endParaRPr lang="en-US" altLang="en-US"/>
          </a:p>
        </p:txBody>
      </p:sp>
    </p:spTree>
    <p:extLst>
      <p:ext uri="{BB962C8B-B14F-4D97-AF65-F5344CB8AC3E}">
        <p14:creationId xmlns:p14="http://schemas.microsoft.com/office/powerpoint/2010/main" val="2148510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D1C2EA0-3276-4EF0-8868-2276FE6B291E}" type="datetimeFigureOut">
              <a:rPr lang="en-US" smtClean="0"/>
              <a:t>2/27/2016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23F47F3-CFA6-4FE8-815B-4AD3533A581D}" type="slidenum">
              <a:rPr lang="en-US" smtClean="0"/>
              <a:t>‹#›</a:t>
            </a:fld>
            <a:endParaRPr lang="en-US"/>
          </a:p>
        </p:txBody>
      </p:sp>
    </p:spTree>
    <p:extLst>
      <p:ext uri="{BB962C8B-B14F-4D97-AF65-F5344CB8AC3E}">
        <p14:creationId xmlns:p14="http://schemas.microsoft.com/office/powerpoint/2010/main" val="722981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10E9188A-586D-4EAB-A8E7-047DC157D249}" type="slidenum">
              <a:rPr lang="en-US" altLang="en-US"/>
              <a:pPr/>
              <a:t>‹#›</a:t>
            </a:fld>
            <a:endParaRPr lang="en-US" altLang="en-US"/>
          </a:p>
        </p:txBody>
      </p:sp>
    </p:spTree>
    <p:extLst>
      <p:ext uri="{BB962C8B-B14F-4D97-AF65-F5344CB8AC3E}">
        <p14:creationId xmlns:p14="http://schemas.microsoft.com/office/powerpoint/2010/main" val="241779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CC245C4-2A04-4E65-82C7-C58DA57EC02C}" type="slidenum">
              <a:rPr lang="en-US" altLang="en-US"/>
              <a:pPr/>
              <a:t>‹#›</a:t>
            </a:fld>
            <a:endParaRPr lang="en-US" altLang="en-US"/>
          </a:p>
        </p:txBody>
      </p:sp>
    </p:spTree>
    <p:extLst>
      <p:ext uri="{BB962C8B-B14F-4D97-AF65-F5344CB8AC3E}">
        <p14:creationId xmlns:p14="http://schemas.microsoft.com/office/powerpoint/2010/main" val="3717540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251777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F5E9B99-AF1C-4213-BC3E-097E001C51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0877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57EC63-A404-4F30-9B59-1E3E948291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3190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193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12192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E50D415-3907-4DF8-B1FE-2A4FCB3667C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4104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B14E478-381F-469C-9D51-A4673880F03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13971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38D3A41-8190-4CD1-94F3-0CF0014A8B1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81128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F64A0C2-8F95-468A-A32D-DB7100BC25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06472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43808F6-DC54-4522-A308-0655C6F3D70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7269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837F7A-3C10-423B-911F-6509FF8EB92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8243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1C2EA0-3276-4EF0-8868-2276FE6B291E}" type="datetimeFigureOut">
              <a:rPr lang="en-US" smtClean="0"/>
              <a:t>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47F3-CFA6-4FE8-815B-4AD3533A581D}" type="slidenum">
              <a:rPr lang="en-US" smtClean="0"/>
              <a:t>‹#›</a:t>
            </a:fld>
            <a:endParaRPr lang="en-US"/>
          </a:p>
        </p:txBody>
      </p:sp>
    </p:spTree>
    <p:extLst>
      <p:ext uri="{BB962C8B-B14F-4D97-AF65-F5344CB8AC3E}">
        <p14:creationId xmlns:p14="http://schemas.microsoft.com/office/powerpoint/2010/main" val="1572071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251777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F5E9B99-AF1C-4213-BC3E-097E001C51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8799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57EC63-A404-4F30-9B59-1E3E948291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96570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193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12192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E50D415-3907-4DF8-B1FE-2A4FCB3667C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9096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B14E478-381F-469C-9D51-A4673880F03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488387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38D3A41-8190-4CD1-94F3-0CF0014A8B1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1858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F64A0C2-8F95-468A-A32D-DB7100BC25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14965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43808F6-DC54-4522-A308-0655C6F3D70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1694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837F7A-3C10-423B-911F-6509FF8EB92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5182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1C2EA0-3276-4EF0-8868-2276FE6B291E}" type="datetimeFigureOut">
              <a:rPr lang="en-US" smtClean="0"/>
              <a:t>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47F3-CFA6-4FE8-815B-4AD3533A581D}" type="slidenum">
              <a:rPr lang="en-US" smtClean="0"/>
              <a:t>‹#›</a:t>
            </a:fld>
            <a:endParaRPr lang="en-US"/>
          </a:p>
        </p:txBody>
      </p:sp>
    </p:spTree>
    <p:extLst>
      <p:ext uri="{BB962C8B-B14F-4D97-AF65-F5344CB8AC3E}">
        <p14:creationId xmlns:p14="http://schemas.microsoft.com/office/powerpoint/2010/main" val="1844856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1C2EA0-3276-4EF0-8868-2276FE6B291E}" type="datetimeFigureOut">
              <a:rPr lang="en-US" smtClean="0"/>
              <a:t>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47F3-CFA6-4FE8-815B-4AD3533A581D}" type="slidenum">
              <a:rPr lang="en-US" smtClean="0"/>
              <a:t>‹#›</a:t>
            </a:fld>
            <a:endParaRPr lang="en-US"/>
          </a:p>
        </p:txBody>
      </p:sp>
    </p:spTree>
    <p:extLst>
      <p:ext uri="{BB962C8B-B14F-4D97-AF65-F5344CB8AC3E}">
        <p14:creationId xmlns:p14="http://schemas.microsoft.com/office/powerpoint/2010/main" val="3825175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251777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F5E9B99-AF1C-4213-BC3E-097E001C51CD}" type="slidenum">
              <a:rPr lang="en-US" altLang="en-US"/>
              <a:pPr/>
              <a:t>‹#›</a:t>
            </a:fld>
            <a:endParaRPr lang="en-US" altLang="en-US"/>
          </a:p>
        </p:txBody>
      </p:sp>
    </p:spTree>
    <p:extLst>
      <p:ext uri="{BB962C8B-B14F-4D97-AF65-F5344CB8AC3E}">
        <p14:creationId xmlns:p14="http://schemas.microsoft.com/office/powerpoint/2010/main" val="111828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C57EC63-A404-4F30-9B59-1E3E94829154}" type="slidenum">
              <a:rPr lang="en-US" altLang="en-US"/>
              <a:pPr/>
              <a:t>‹#›</a:t>
            </a:fld>
            <a:endParaRPr lang="en-US" altLang="en-US"/>
          </a:p>
        </p:txBody>
      </p:sp>
    </p:spTree>
    <p:extLst>
      <p:ext uri="{BB962C8B-B14F-4D97-AF65-F5344CB8AC3E}">
        <p14:creationId xmlns:p14="http://schemas.microsoft.com/office/powerpoint/2010/main" val="2889543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193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12192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E50D415-3907-4DF8-B1FE-2A4FCB3667C6}" type="slidenum">
              <a:rPr lang="en-US" altLang="en-US"/>
              <a:pPr/>
              <a:t>‹#›</a:t>
            </a:fld>
            <a:endParaRPr lang="en-US" altLang="en-US"/>
          </a:p>
        </p:txBody>
      </p:sp>
    </p:spTree>
    <p:extLst>
      <p:ext uri="{BB962C8B-B14F-4D97-AF65-F5344CB8AC3E}">
        <p14:creationId xmlns:p14="http://schemas.microsoft.com/office/powerpoint/2010/main" val="3937225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B14E478-381F-469C-9D51-A4673880F035}" type="slidenum">
              <a:rPr lang="en-US" altLang="en-US"/>
              <a:pPr/>
              <a:t>‹#›</a:t>
            </a:fld>
            <a:endParaRPr lang="en-US" altLang="en-US"/>
          </a:p>
        </p:txBody>
      </p:sp>
    </p:spTree>
    <p:extLst>
      <p:ext uri="{BB962C8B-B14F-4D97-AF65-F5344CB8AC3E}">
        <p14:creationId xmlns:p14="http://schemas.microsoft.com/office/powerpoint/2010/main" val="1300079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2.jpe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3.jpeg"/><Relationship Id="rId4" Type="http://schemas.openxmlformats.org/officeDocument/2006/relationships/slideLayout" Target="../slideLayouts/slideLayout1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2.jpeg"/><Relationship Id="rId4" Type="http://schemas.openxmlformats.org/officeDocument/2006/relationships/slideLayout" Target="../slideLayouts/slideLayout2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2.jpeg"/><Relationship Id="rId4" Type="http://schemas.openxmlformats.org/officeDocument/2006/relationships/slideLayout" Target="../slideLayouts/slideLayout33.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6D1C2EA0-3276-4EF0-8868-2276FE6B291E}" type="datetimeFigureOut">
              <a:rPr lang="en-US" smtClean="0"/>
              <a:t>2/27/2016</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23F47F3-CFA6-4FE8-815B-4AD3533A581D}" type="slidenum">
              <a:rPr lang="en-US" smtClean="0"/>
              <a:t>‹#›</a:t>
            </a:fld>
            <a:endParaRPr lang="en-US"/>
          </a:p>
        </p:txBody>
      </p:sp>
      <p:pic>
        <p:nvPicPr>
          <p:cNvPr id="1157" name="Picture 133" descr="mythbusters_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232" name="Picture 136" descr="mythbusters_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4099" name="Rectangle 3"/>
          <p:cNvSpPr>
            <a:spLocks noGrp="1" noChangeArrowheads="1"/>
          </p:cNvSpPr>
          <p:nvPr>
            <p:ph type="body" idx="1"/>
          </p:nvPr>
        </p:nvSpPr>
        <p:spPr bwMode="auto">
          <a:xfrm>
            <a:off x="457200" y="1600201"/>
            <a:ext cx="82296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37F0153-A522-4834-A1C4-35BF31F9C97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Lst>
  <p:txStyles>
    <p:titleStyle>
      <a:lvl1pPr algn="ctr" rtl="0" eaLnBrk="1" fontAlgn="base" hangingPunct="1">
        <a:spcBef>
          <a:spcPct val="0"/>
        </a:spcBef>
        <a:spcAft>
          <a:spcPct val="0"/>
        </a:spcAft>
        <a:defRPr sz="5400">
          <a:solidFill>
            <a:schemeClr val="bg1"/>
          </a:solidFill>
          <a:effectLst>
            <a:outerShdw blurRad="38100" dist="38100" dir="2700000" algn="tl">
              <a:srgbClr val="000000">
                <a:alpha val="43137"/>
              </a:srgbClr>
            </a:outerShdw>
          </a:effectLst>
          <a:latin typeface="Gabriola" panose="04040605051002020D02" pitchFamily="82" charset="0"/>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bg1"/>
          </a:solidFill>
          <a:effectLst>
            <a:outerShdw blurRad="38100" dist="38100" dir="2700000" algn="tl">
              <a:srgbClr val="000000">
                <a:alpha val="43137"/>
              </a:srgbClr>
            </a:outerShdw>
          </a:effectLst>
          <a:latin typeface="Bell Gothic Std Black" pitchFamily="34" charset="0"/>
          <a:ea typeface="+mn-ea"/>
          <a:cs typeface="+mn-cs"/>
        </a:defRPr>
      </a:lvl1pPr>
      <a:lvl2pPr marL="742950" indent="-285750" algn="l" rtl="0" eaLnBrk="1" fontAlgn="base" hangingPunct="1">
        <a:spcBef>
          <a:spcPct val="20000"/>
        </a:spcBef>
        <a:spcAft>
          <a:spcPct val="0"/>
        </a:spcAft>
        <a:buChar char="–"/>
        <a:defRPr sz="2800">
          <a:solidFill>
            <a:schemeClr val="bg1"/>
          </a:solidFill>
          <a:effectLst>
            <a:outerShdw blurRad="38100" dist="38100" dir="2700000" algn="tl">
              <a:srgbClr val="000000">
                <a:alpha val="43137"/>
              </a:srgbClr>
            </a:outerShdw>
          </a:effectLst>
          <a:latin typeface="Bell Gothic Std Black" pitchFamily="34" charset="0"/>
        </a:defRPr>
      </a:lvl2pPr>
      <a:lvl3pPr marL="1143000" indent="-228600" algn="l" rtl="0" eaLnBrk="1" fontAlgn="base" hangingPunct="1">
        <a:spcBef>
          <a:spcPct val="20000"/>
        </a:spcBef>
        <a:spcAft>
          <a:spcPct val="0"/>
        </a:spcAft>
        <a:buChar char="•"/>
        <a:defRPr sz="2400">
          <a:solidFill>
            <a:schemeClr val="bg1"/>
          </a:solidFill>
          <a:effectLst>
            <a:outerShdw blurRad="38100" dist="38100" dir="2700000" algn="tl">
              <a:srgbClr val="000000">
                <a:alpha val="43137"/>
              </a:srgbClr>
            </a:outerShdw>
          </a:effectLst>
          <a:latin typeface="Bell Gothic Std Black" pitchFamily="34" charset="0"/>
        </a:defRPr>
      </a:lvl3pPr>
      <a:lvl4pPr marL="1600200" indent="-228600" algn="l" rtl="0" eaLnBrk="1" fontAlgn="base" hangingPunct="1">
        <a:spcBef>
          <a:spcPct val="20000"/>
        </a:spcBef>
        <a:spcAft>
          <a:spcPct val="0"/>
        </a:spcAft>
        <a:buChar char="–"/>
        <a:defRPr sz="2000">
          <a:solidFill>
            <a:schemeClr val="bg1"/>
          </a:solidFill>
          <a:effectLst>
            <a:outerShdw blurRad="38100" dist="38100" dir="2700000" algn="tl">
              <a:srgbClr val="000000">
                <a:alpha val="43137"/>
              </a:srgbClr>
            </a:outerShdw>
          </a:effectLst>
          <a:latin typeface="Bell Gothic Std Black" pitchFamily="34" charset="0"/>
        </a:defRPr>
      </a:lvl4pPr>
      <a:lvl5pPr marL="2057400" indent="-228600" algn="l" rtl="0" eaLnBrk="1" fontAlgn="base" hangingPunct="1">
        <a:spcBef>
          <a:spcPct val="20000"/>
        </a:spcBef>
        <a:spcAft>
          <a:spcPct val="0"/>
        </a:spcAft>
        <a:buChar char="»"/>
        <a:defRPr sz="2000">
          <a:solidFill>
            <a:schemeClr val="bg1"/>
          </a:solidFill>
          <a:effectLst>
            <a:outerShdw blurRad="38100" dist="38100" dir="2700000" algn="tl">
              <a:srgbClr val="000000">
                <a:alpha val="43137"/>
              </a:srgbClr>
            </a:outerShdw>
          </a:effectLst>
          <a:latin typeface="Bell Gothic Std Black"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442" name="Picture 82" descr="unshakeable message_cb"/>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752600"/>
            <a:ext cx="8229600" cy="437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17A5D87-8312-40F4-8B06-0EE5E50F64E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Lst>
  <p:txStyles>
    <p:titleStyle>
      <a:lvl1pPr algn="ctr" rtl="0" eaLnBrk="1" fontAlgn="base" hangingPunct="1">
        <a:spcBef>
          <a:spcPct val="0"/>
        </a:spcBef>
        <a:spcAft>
          <a:spcPct val="0"/>
        </a:spcAft>
        <a:defRPr sz="4800">
          <a:solidFill>
            <a:schemeClr val="bg1"/>
          </a:solidFill>
          <a:effectLst>
            <a:outerShdw blurRad="38100" dist="38100" dir="2700000" algn="tl">
              <a:srgbClr val="000000">
                <a:alpha val="43137"/>
              </a:srgbClr>
            </a:outerShdw>
          </a:effectLst>
          <a:latin typeface="Bauhaus 93" panose="04030905020B02020C02" pitchFamily="82" charset="0"/>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bg1"/>
          </a:solidFill>
          <a:effectLst>
            <a:outerShdw blurRad="38100" dist="38100" dir="2700000" algn="tl">
              <a:srgbClr val="000000">
                <a:alpha val="43137"/>
              </a:srgbClr>
            </a:outerShdw>
          </a:effectLst>
          <a:latin typeface="Bell Gothic Std Black" pitchFamily="34" charset="0"/>
          <a:ea typeface="+mn-ea"/>
          <a:cs typeface="+mn-cs"/>
        </a:defRPr>
      </a:lvl1pPr>
      <a:lvl2pPr marL="742950" indent="-285750" algn="l" rtl="0" eaLnBrk="1" fontAlgn="base" hangingPunct="1">
        <a:spcBef>
          <a:spcPct val="20000"/>
        </a:spcBef>
        <a:spcAft>
          <a:spcPct val="0"/>
        </a:spcAft>
        <a:buChar char="–"/>
        <a:defRPr sz="2800">
          <a:solidFill>
            <a:schemeClr val="bg1"/>
          </a:solidFill>
          <a:effectLst>
            <a:outerShdw blurRad="38100" dist="38100" dir="2700000" algn="tl">
              <a:srgbClr val="000000">
                <a:alpha val="43137"/>
              </a:srgbClr>
            </a:outerShdw>
          </a:effectLst>
          <a:latin typeface="Bell Gothic Std Black" pitchFamily="34" charset="0"/>
        </a:defRPr>
      </a:lvl2pPr>
      <a:lvl3pPr marL="1143000" indent="-228600" algn="l" rtl="0" eaLnBrk="1" fontAlgn="base" hangingPunct="1">
        <a:spcBef>
          <a:spcPct val="20000"/>
        </a:spcBef>
        <a:spcAft>
          <a:spcPct val="0"/>
        </a:spcAft>
        <a:buChar char="•"/>
        <a:defRPr sz="2400">
          <a:solidFill>
            <a:schemeClr val="bg1"/>
          </a:solidFill>
          <a:effectLst>
            <a:outerShdw blurRad="38100" dist="38100" dir="2700000" algn="tl">
              <a:srgbClr val="000000">
                <a:alpha val="43137"/>
              </a:srgbClr>
            </a:outerShdw>
          </a:effectLst>
          <a:latin typeface="Bell Gothic Std Black" pitchFamily="34" charset="0"/>
        </a:defRPr>
      </a:lvl3pPr>
      <a:lvl4pPr marL="1600200" indent="-228600" algn="l" rtl="0" eaLnBrk="1" fontAlgn="base" hangingPunct="1">
        <a:spcBef>
          <a:spcPct val="20000"/>
        </a:spcBef>
        <a:spcAft>
          <a:spcPct val="0"/>
        </a:spcAft>
        <a:buChar char="–"/>
        <a:defRPr sz="2000">
          <a:solidFill>
            <a:schemeClr val="bg1"/>
          </a:solidFill>
          <a:effectLst>
            <a:outerShdw blurRad="38100" dist="38100" dir="2700000" algn="tl">
              <a:srgbClr val="000000">
                <a:alpha val="43137"/>
              </a:srgbClr>
            </a:outerShdw>
          </a:effectLst>
          <a:latin typeface="Bell Gothic Std Black" pitchFamily="34" charset="0"/>
        </a:defRPr>
      </a:lvl4pPr>
      <a:lvl5pPr marL="2057400" indent="-228600" algn="l" rtl="0" eaLnBrk="1" fontAlgn="base" hangingPunct="1">
        <a:spcBef>
          <a:spcPct val="20000"/>
        </a:spcBef>
        <a:spcAft>
          <a:spcPct val="0"/>
        </a:spcAft>
        <a:buChar char="»"/>
        <a:defRPr sz="2000">
          <a:solidFill>
            <a:schemeClr val="bg1"/>
          </a:solidFill>
          <a:effectLst>
            <a:outerShdw blurRad="38100" dist="38100" dir="2700000" algn="tl">
              <a:srgbClr val="000000">
                <a:alpha val="43137"/>
              </a:srgbClr>
            </a:outerShdw>
          </a:effectLst>
          <a:latin typeface="Bell Gothic Std Black"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232" name="Picture 136" descr="mythbusters_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4099" name="Rectangle 3"/>
          <p:cNvSpPr>
            <a:spLocks noGrp="1" noChangeArrowheads="1"/>
          </p:cNvSpPr>
          <p:nvPr>
            <p:ph type="body" idx="1"/>
          </p:nvPr>
        </p:nvSpPr>
        <p:spPr bwMode="auto">
          <a:xfrm>
            <a:off x="457200" y="1600201"/>
            <a:ext cx="82296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37F0153-A522-4834-A1C4-35BF31F9C9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82380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txStyles>
    <p:titleStyle>
      <a:lvl1pPr algn="ctr" rtl="0" eaLnBrk="1" fontAlgn="base" hangingPunct="1">
        <a:spcBef>
          <a:spcPct val="0"/>
        </a:spcBef>
        <a:spcAft>
          <a:spcPct val="0"/>
        </a:spcAft>
        <a:defRPr sz="5400">
          <a:solidFill>
            <a:schemeClr val="bg1"/>
          </a:solidFill>
          <a:effectLst>
            <a:outerShdw blurRad="38100" dist="38100" dir="2700000" algn="tl">
              <a:srgbClr val="000000">
                <a:alpha val="43137"/>
              </a:srgbClr>
            </a:outerShdw>
          </a:effectLst>
          <a:latin typeface="Gabriola" panose="04040605051002020D02" pitchFamily="82" charset="0"/>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bg1"/>
          </a:solidFill>
          <a:effectLst>
            <a:outerShdw blurRad="38100" dist="38100" dir="2700000" algn="tl">
              <a:srgbClr val="000000">
                <a:alpha val="43137"/>
              </a:srgbClr>
            </a:outerShdw>
          </a:effectLst>
          <a:latin typeface="Bell Gothic Std Black" pitchFamily="34" charset="0"/>
          <a:ea typeface="+mn-ea"/>
          <a:cs typeface="+mn-cs"/>
        </a:defRPr>
      </a:lvl1pPr>
      <a:lvl2pPr marL="742950" indent="-285750" algn="l" rtl="0" eaLnBrk="1" fontAlgn="base" hangingPunct="1">
        <a:spcBef>
          <a:spcPct val="20000"/>
        </a:spcBef>
        <a:spcAft>
          <a:spcPct val="0"/>
        </a:spcAft>
        <a:buChar char="–"/>
        <a:defRPr sz="2800">
          <a:solidFill>
            <a:schemeClr val="bg1"/>
          </a:solidFill>
          <a:effectLst>
            <a:outerShdw blurRad="38100" dist="38100" dir="2700000" algn="tl">
              <a:srgbClr val="000000">
                <a:alpha val="43137"/>
              </a:srgbClr>
            </a:outerShdw>
          </a:effectLst>
          <a:latin typeface="Bell Gothic Std Black" pitchFamily="34" charset="0"/>
        </a:defRPr>
      </a:lvl2pPr>
      <a:lvl3pPr marL="1143000" indent="-228600" algn="l" rtl="0" eaLnBrk="1" fontAlgn="base" hangingPunct="1">
        <a:spcBef>
          <a:spcPct val="20000"/>
        </a:spcBef>
        <a:spcAft>
          <a:spcPct val="0"/>
        </a:spcAft>
        <a:buChar char="•"/>
        <a:defRPr sz="2400">
          <a:solidFill>
            <a:schemeClr val="bg1"/>
          </a:solidFill>
          <a:effectLst>
            <a:outerShdw blurRad="38100" dist="38100" dir="2700000" algn="tl">
              <a:srgbClr val="000000">
                <a:alpha val="43137"/>
              </a:srgbClr>
            </a:outerShdw>
          </a:effectLst>
          <a:latin typeface="Bell Gothic Std Black" pitchFamily="34" charset="0"/>
        </a:defRPr>
      </a:lvl3pPr>
      <a:lvl4pPr marL="1600200" indent="-228600" algn="l" rtl="0" eaLnBrk="1" fontAlgn="base" hangingPunct="1">
        <a:spcBef>
          <a:spcPct val="20000"/>
        </a:spcBef>
        <a:spcAft>
          <a:spcPct val="0"/>
        </a:spcAft>
        <a:buChar char="–"/>
        <a:defRPr sz="2000">
          <a:solidFill>
            <a:schemeClr val="bg1"/>
          </a:solidFill>
          <a:effectLst>
            <a:outerShdw blurRad="38100" dist="38100" dir="2700000" algn="tl">
              <a:srgbClr val="000000">
                <a:alpha val="43137"/>
              </a:srgbClr>
            </a:outerShdw>
          </a:effectLst>
          <a:latin typeface="Bell Gothic Std Black" pitchFamily="34" charset="0"/>
        </a:defRPr>
      </a:lvl4pPr>
      <a:lvl5pPr marL="2057400" indent="-228600" algn="l" rtl="0" eaLnBrk="1" fontAlgn="base" hangingPunct="1">
        <a:spcBef>
          <a:spcPct val="20000"/>
        </a:spcBef>
        <a:spcAft>
          <a:spcPct val="0"/>
        </a:spcAft>
        <a:buChar char="»"/>
        <a:defRPr sz="2000">
          <a:solidFill>
            <a:schemeClr val="bg1"/>
          </a:solidFill>
          <a:effectLst>
            <a:outerShdw blurRad="38100" dist="38100" dir="2700000" algn="tl">
              <a:srgbClr val="000000">
                <a:alpha val="43137"/>
              </a:srgbClr>
            </a:outerShdw>
          </a:effectLst>
          <a:latin typeface="Bell Gothic Std Black"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232" name="Picture 136" descr="mythbusters_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4099" name="Rectangle 3"/>
          <p:cNvSpPr>
            <a:spLocks noGrp="1" noChangeArrowheads="1"/>
          </p:cNvSpPr>
          <p:nvPr>
            <p:ph type="body" idx="1"/>
          </p:nvPr>
        </p:nvSpPr>
        <p:spPr bwMode="auto">
          <a:xfrm>
            <a:off x="457200" y="1600201"/>
            <a:ext cx="82296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37F0153-A522-4834-A1C4-35BF31F9C9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74781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Lst>
  <p:txStyles>
    <p:titleStyle>
      <a:lvl1pPr algn="ctr" rtl="0" eaLnBrk="1" fontAlgn="base" hangingPunct="1">
        <a:spcBef>
          <a:spcPct val="0"/>
        </a:spcBef>
        <a:spcAft>
          <a:spcPct val="0"/>
        </a:spcAft>
        <a:defRPr sz="5400">
          <a:solidFill>
            <a:schemeClr val="bg1"/>
          </a:solidFill>
          <a:effectLst>
            <a:outerShdw blurRad="38100" dist="38100" dir="2700000" algn="tl">
              <a:srgbClr val="000000">
                <a:alpha val="43137"/>
              </a:srgbClr>
            </a:outerShdw>
          </a:effectLst>
          <a:latin typeface="Gabriola" panose="04040605051002020D02" pitchFamily="82" charset="0"/>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bg1"/>
          </a:solidFill>
          <a:effectLst>
            <a:outerShdw blurRad="38100" dist="38100" dir="2700000" algn="tl">
              <a:srgbClr val="000000">
                <a:alpha val="43137"/>
              </a:srgbClr>
            </a:outerShdw>
          </a:effectLst>
          <a:latin typeface="Bell Gothic Std Black" pitchFamily="34" charset="0"/>
          <a:ea typeface="+mn-ea"/>
          <a:cs typeface="+mn-cs"/>
        </a:defRPr>
      </a:lvl1pPr>
      <a:lvl2pPr marL="742950" indent="-285750" algn="l" rtl="0" eaLnBrk="1" fontAlgn="base" hangingPunct="1">
        <a:spcBef>
          <a:spcPct val="20000"/>
        </a:spcBef>
        <a:spcAft>
          <a:spcPct val="0"/>
        </a:spcAft>
        <a:buChar char="–"/>
        <a:defRPr sz="2800">
          <a:solidFill>
            <a:schemeClr val="bg1"/>
          </a:solidFill>
          <a:effectLst>
            <a:outerShdw blurRad="38100" dist="38100" dir="2700000" algn="tl">
              <a:srgbClr val="000000">
                <a:alpha val="43137"/>
              </a:srgbClr>
            </a:outerShdw>
          </a:effectLst>
          <a:latin typeface="Bell Gothic Std Black" pitchFamily="34" charset="0"/>
        </a:defRPr>
      </a:lvl2pPr>
      <a:lvl3pPr marL="1143000" indent="-228600" algn="l" rtl="0" eaLnBrk="1" fontAlgn="base" hangingPunct="1">
        <a:spcBef>
          <a:spcPct val="20000"/>
        </a:spcBef>
        <a:spcAft>
          <a:spcPct val="0"/>
        </a:spcAft>
        <a:buChar char="•"/>
        <a:defRPr sz="2400">
          <a:solidFill>
            <a:schemeClr val="bg1"/>
          </a:solidFill>
          <a:effectLst>
            <a:outerShdw blurRad="38100" dist="38100" dir="2700000" algn="tl">
              <a:srgbClr val="000000">
                <a:alpha val="43137"/>
              </a:srgbClr>
            </a:outerShdw>
          </a:effectLst>
          <a:latin typeface="Bell Gothic Std Black" pitchFamily="34" charset="0"/>
        </a:defRPr>
      </a:lvl3pPr>
      <a:lvl4pPr marL="1600200" indent="-228600" algn="l" rtl="0" eaLnBrk="1" fontAlgn="base" hangingPunct="1">
        <a:spcBef>
          <a:spcPct val="20000"/>
        </a:spcBef>
        <a:spcAft>
          <a:spcPct val="0"/>
        </a:spcAft>
        <a:buChar char="–"/>
        <a:defRPr sz="2000">
          <a:solidFill>
            <a:schemeClr val="bg1"/>
          </a:solidFill>
          <a:effectLst>
            <a:outerShdw blurRad="38100" dist="38100" dir="2700000" algn="tl">
              <a:srgbClr val="000000">
                <a:alpha val="43137"/>
              </a:srgbClr>
            </a:outerShdw>
          </a:effectLst>
          <a:latin typeface="Bell Gothic Std Black" pitchFamily="34" charset="0"/>
        </a:defRPr>
      </a:lvl4pPr>
      <a:lvl5pPr marL="2057400" indent="-228600" algn="l" rtl="0" eaLnBrk="1" fontAlgn="base" hangingPunct="1">
        <a:spcBef>
          <a:spcPct val="20000"/>
        </a:spcBef>
        <a:spcAft>
          <a:spcPct val="0"/>
        </a:spcAft>
        <a:buChar char="»"/>
        <a:defRPr sz="2000">
          <a:solidFill>
            <a:schemeClr val="bg1"/>
          </a:solidFill>
          <a:effectLst>
            <a:outerShdw blurRad="38100" dist="38100" dir="2700000" algn="tl">
              <a:srgbClr val="000000">
                <a:alpha val="43137"/>
              </a:srgbClr>
            </a:outerShdw>
          </a:effectLst>
          <a:latin typeface="Bell Gothic Std Black"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Misconceptions About The</a:t>
            </a:r>
            <a:endParaRPr lang="en-US" dirty="0"/>
          </a:p>
        </p:txBody>
      </p:sp>
      <p:sp>
        <p:nvSpPr>
          <p:cNvPr id="3" name="Subtitle 2"/>
          <p:cNvSpPr>
            <a:spLocks noGrp="1"/>
          </p:cNvSpPr>
          <p:nvPr>
            <p:ph type="subTitle" idx="1"/>
          </p:nvPr>
        </p:nvSpPr>
        <p:spPr/>
        <p:txBody>
          <a:bodyPr>
            <a:prstTxWarp prst="textPlain">
              <a:avLst/>
            </a:prstTxWarp>
          </a:bodyPr>
          <a:lstStyle/>
          <a:p>
            <a:r>
              <a:rPr lang="en-US" dirty="0" smtClean="0"/>
              <a:t>CHURCH OF CHRIST</a:t>
            </a:r>
            <a:endParaRPr lang="en-US" dirty="0"/>
          </a:p>
        </p:txBody>
      </p:sp>
    </p:spTree>
    <p:extLst>
      <p:ext uri="{BB962C8B-B14F-4D97-AF65-F5344CB8AC3E}">
        <p14:creationId xmlns:p14="http://schemas.microsoft.com/office/powerpoint/2010/main" val="334368944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Holy Spirit</a:t>
            </a:r>
            <a:endParaRPr lang="en-US" dirty="0"/>
          </a:p>
        </p:txBody>
      </p:sp>
      <p:sp>
        <p:nvSpPr>
          <p:cNvPr id="3" name="Content Placeholder 2"/>
          <p:cNvSpPr>
            <a:spLocks noGrp="1"/>
          </p:cNvSpPr>
          <p:nvPr>
            <p:ph idx="1"/>
          </p:nvPr>
        </p:nvSpPr>
        <p:spPr>
          <a:xfrm>
            <a:off x="457200" y="1752600"/>
            <a:ext cx="8229600" cy="5105400"/>
          </a:xfrm>
        </p:spPr>
        <p:txBody>
          <a:bodyPr>
            <a:normAutofit/>
          </a:bodyPr>
          <a:lstStyle/>
          <a:p>
            <a:pPr>
              <a:buFont typeface="Wingdings" panose="05000000000000000000" pitchFamily="2" charset="2"/>
              <a:buChar char="§"/>
            </a:pPr>
            <a:r>
              <a:rPr lang="en-US" u="sng" dirty="0" smtClean="0"/>
              <a:t>Convicts</a:t>
            </a:r>
            <a:r>
              <a:rPr lang="en-US" dirty="0" smtClean="0"/>
              <a:t> the world (Jn. 16:8)</a:t>
            </a:r>
          </a:p>
          <a:p>
            <a:pPr>
              <a:buFont typeface="Wingdings" panose="05000000000000000000" pitchFamily="2" charset="2"/>
              <a:buChar char="§"/>
            </a:pPr>
            <a:r>
              <a:rPr lang="en-US" dirty="0"/>
              <a:t>U</a:t>
            </a:r>
            <a:r>
              <a:rPr lang="en-US" dirty="0" smtClean="0"/>
              <a:t>sed words not feelings (Acts 13:2; 20:22, 23; 1 Tim. 4:1)</a:t>
            </a:r>
          </a:p>
          <a:p>
            <a:pPr>
              <a:buFont typeface="Wingdings" panose="05000000000000000000" pitchFamily="2" charset="2"/>
              <a:buChar char="§"/>
            </a:pPr>
            <a:r>
              <a:rPr lang="en-US" dirty="0"/>
              <a:t>W</a:t>
            </a:r>
            <a:r>
              <a:rPr lang="en-US" dirty="0" smtClean="0"/>
              <a:t>orks today through the written medium to </a:t>
            </a:r>
            <a:r>
              <a:rPr lang="en-US" u="sng" dirty="0" smtClean="0"/>
              <a:t>convict</a:t>
            </a:r>
            <a:r>
              <a:rPr lang="en-US" dirty="0" smtClean="0"/>
              <a:t> (2 Tim. 4:2; Titus 1:9; n. </a:t>
            </a:r>
            <a:r>
              <a:rPr lang="en-US" i="1" dirty="0" smtClean="0"/>
              <a:t>reproof</a:t>
            </a:r>
            <a:r>
              <a:rPr lang="en-US" dirty="0" smtClean="0"/>
              <a:t>, 2 Tim. 3:16)</a:t>
            </a:r>
          </a:p>
          <a:p>
            <a:pPr lvl="1"/>
            <a:r>
              <a:rPr lang="en-US" dirty="0" smtClean="0">
                <a:solidFill>
                  <a:schemeClr val="accent1"/>
                </a:solidFill>
              </a:rPr>
              <a:t>Example</a:t>
            </a:r>
            <a:r>
              <a:rPr lang="en-US" dirty="0" smtClean="0"/>
              <a:t>: Sword of the Spirit (Eph. 6:17)</a:t>
            </a:r>
          </a:p>
          <a:p>
            <a:pPr lvl="2"/>
            <a:r>
              <a:rPr lang="en-US" dirty="0" smtClean="0"/>
              <a:t>Effect when wielded on honest hearts—Acts 2:37</a:t>
            </a:r>
          </a:p>
          <a:p>
            <a:pPr lvl="2"/>
            <a:r>
              <a:rPr lang="en-US" dirty="0" smtClean="0"/>
              <a:t>Effect on dishonest hearts—Acts 7:54, 57</a:t>
            </a:r>
          </a:p>
          <a:p>
            <a:endParaRPr lang="en-US" dirty="0"/>
          </a:p>
        </p:txBody>
      </p:sp>
    </p:spTree>
    <p:extLst>
      <p:ext uri="{BB962C8B-B14F-4D97-AF65-F5344CB8AC3E}">
        <p14:creationId xmlns:p14="http://schemas.microsoft.com/office/powerpoint/2010/main" val="402722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6</a:t>
            </a:r>
            <a:r>
              <a:rPr lang="en-US" dirty="0" smtClean="0"/>
              <a:t>. The church of Christ teaches water salvation?</a:t>
            </a:r>
            <a:endParaRPr lang="en-US" dirty="0"/>
          </a:p>
        </p:txBody>
      </p:sp>
      <p:sp>
        <p:nvSpPr>
          <p:cNvPr id="3" name="Content Placeholder 2"/>
          <p:cNvSpPr>
            <a:spLocks noGrp="1"/>
          </p:cNvSpPr>
          <p:nvPr>
            <p:ph idx="1"/>
          </p:nvPr>
        </p:nvSpPr>
        <p:spPr/>
        <p:txBody>
          <a:bodyPr/>
          <a:lstStyle/>
          <a:p>
            <a:r>
              <a:rPr lang="en-US" dirty="0" smtClean="0"/>
              <a:t>We preach baptism: </a:t>
            </a:r>
          </a:p>
          <a:p>
            <a:pPr lvl="1"/>
            <a:r>
              <a:rPr lang="en-US" dirty="0" smtClean="0"/>
              <a:t>Mark 16:16; Acts 2:38; Acts 22:16; Romans 6:3, 4; 1 Cor. 12:13; Gal. 3:27; 1 Pet. 3:21</a:t>
            </a:r>
          </a:p>
          <a:p>
            <a:r>
              <a:rPr lang="en-US" dirty="0" smtClean="0"/>
              <a:t>The element is water (Acts 8:36-38)</a:t>
            </a:r>
          </a:p>
          <a:p>
            <a:pPr lvl="1"/>
            <a:r>
              <a:rPr lang="en-US" dirty="0" smtClean="0"/>
              <a:t>The </a:t>
            </a:r>
            <a:r>
              <a:rPr lang="en-US" u="sng" dirty="0" smtClean="0"/>
              <a:t>means</a:t>
            </a:r>
            <a:r>
              <a:rPr lang="en-US" dirty="0" smtClean="0"/>
              <a:t> is the blood (Rom. 5:9, 10)</a:t>
            </a:r>
          </a:p>
          <a:p>
            <a:pPr lvl="1"/>
            <a:r>
              <a:rPr lang="en-US" dirty="0" smtClean="0"/>
              <a:t>Baptism is the </a:t>
            </a:r>
            <a:r>
              <a:rPr lang="en-US" u="sng" dirty="0" smtClean="0"/>
              <a:t>method</a:t>
            </a:r>
            <a:r>
              <a:rPr lang="en-US" dirty="0" smtClean="0"/>
              <a:t> to apply (Rom. 6:3)</a:t>
            </a:r>
            <a:endParaRPr lang="en-US" dirty="0"/>
          </a:p>
        </p:txBody>
      </p:sp>
    </p:spTree>
    <p:extLst>
      <p:ext uri="{BB962C8B-B14F-4D97-AF65-F5344CB8AC3E}">
        <p14:creationId xmlns:p14="http://schemas.microsoft.com/office/powerpoint/2010/main" val="234492222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Slandered Church</a:t>
            </a:r>
            <a:endParaRPr lang="en-US" dirty="0"/>
          </a:p>
        </p:txBody>
      </p:sp>
      <p:sp>
        <p:nvSpPr>
          <p:cNvPr id="3" name="Content Placeholder 2"/>
          <p:cNvSpPr>
            <a:spLocks noGrp="1"/>
          </p:cNvSpPr>
          <p:nvPr>
            <p:ph idx="1"/>
          </p:nvPr>
        </p:nvSpPr>
        <p:spPr>
          <a:xfrm>
            <a:off x="457200" y="1752600"/>
            <a:ext cx="8382000" cy="4373563"/>
          </a:xfrm>
        </p:spPr>
        <p:txBody>
          <a:bodyPr/>
          <a:lstStyle/>
          <a:p>
            <a:pPr marL="0" indent="0">
              <a:buNone/>
            </a:pPr>
            <a:r>
              <a:rPr lang="en-US" dirty="0" smtClean="0"/>
              <a:t>Has always been spoken against—Acts 28:22</a:t>
            </a:r>
          </a:p>
          <a:p>
            <a:pPr>
              <a:buFont typeface="Wingdings" panose="05000000000000000000" pitchFamily="2" charset="2"/>
              <a:buChar char="Ø"/>
            </a:pPr>
            <a:r>
              <a:rPr lang="en-US" dirty="0" smtClean="0"/>
              <a:t>“Let not a slanderer be established in the earth…” (Ps. 140:11)</a:t>
            </a:r>
          </a:p>
          <a:p>
            <a:pPr>
              <a:buFont typeface="Wingdings" panose="05000000000000000000" pitchFamily="2" charset="2"/>
              <a:buChar char="Ø"/>
            </a:pPr>
            <a:r>
              <a:rPr lang="en-US" dirty="0" smtClean="0"/>
              <a:t>“They are all stubborn rebels, walking as slanderers. They are bronze and iron, They are all corrupters” (Jer. 6:28)</a:t>
            </a:r>
          </a:p>
        </p:txBody>
      </p:sp>
    </p:spTree>
    <p:extLst>
      <p:ext uri="{BB962C8B-B14F-4D97-AF65-F5344CB8AC3E}">
        <p14:creationId xmlns:p14="http://schemas.microsoft.com/office/powerpoint/2010/main" val="311115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Truth</a:t>
            </a:r>
            <a:endParaRPr lang="en-US" dirty="0"/>
          </a:p>
        </p:txBody>
      </p:sp>
      <p:sp>
        <p:nvSpPr>
          <p:cNvPr id="3" name="Content Placeholder 2"/>
          <p:cNvSpPr>
            <a:spLocks noGrp="1"/>
          </p:cNvSpPr>
          <p:nvPr>
            <p:ph idx="1"/>
          </p:nvPr>
        </p:nvSpPr>
        <p:spPr>
          <a:xfrm>
            <a:off x="457200" y="1752600"/>
            <a:ext cx="8229600" cy="5105400"/>
          </a:xfrm>
        </p:spPr>
        <p:txBody>
          <a:bodyPr>
            <a:normAutofit fontScale="92500" lnSpcReduction="20000"/>
          </a:bodyPr>
          <a:lstStyle/>
          <a:p>
            <a:pPr>
              <a:buFont typeface="Wingdings" panose="05000000000000000000" pitchFamily="2" charset="2"/>
              <a:buChar char="§"/>
            </a:pPr>
            <a:r>
              <a:rPr lang="en-US" dirty="0" smtClean="0"/>
              <a:t>1 John 4:6, “We </a:t>
            </a:r>
            <a:r>
              <a:rPr lang="en-US" dirty="0"/>
              <a:t>are of God. He who knows God hears us; he who is not of God does not hear us. By this we know the spirit of truth and the spirit of error</a:t>
            </a:r>
            <a:r>
              <a:rPr lang="en-US" dirty="0" smtClean="0"/>
              <a:t>.”</a:t>
            </a:r>
            <a:endParaRPr lang="en-US" dirty="0"/>
          </a:p>
          <a:p>
            <a:pPr>
              <a:buFont typeface="Wingdings" panose="05000000000000000000" pitchFamily="2" charset="2"/>
              <a:buChar char="§"/>
            </a:pPr>
            <a:r>
              <a:rPr lang="en-US" dirty="0" smtClean="0"/>
              <a:t>1John 5:19, “We </a:t>
            </a:r>
            <a:r>
              <a:rPr lang="en-US" dirty="0"/>
              <a:t>know that we are of God, and the whole world lies under the sway of the wicked </a:t>
            </a:r>
            <a:r>
              <a:rPr lang="en-US"/>
              <a:t>one</a:t>
            </a:r>
            <a:r>
              <a:rPr lang="en-US" smtClean="0"/>
              <a:t>.”</a:t>
            </a:r>
            <a:endParaRPr lang="en-US" dirty="0"/>
          </a:p>
          <a:p>
            <a:pPr>
              <a:buFont typeface="Wingdings" panose="05000000000000000000" pitchFamily="2" charset="2"/>
              <a:buChar char="§"/>
            </a:pPr>
            <a:r>
              <a:rPr lang="en-US" dirty="0" smtClean="0"/>
              <a:t>1John 5:20, “And </a:t>
            </a:r>
            <a:r>
              <a:rPr lang="en-US" dirty="0"/>
              <a:t>we know that the Son of God has come and has given us an understanding, that we may know Him who is true; and we are in Him who is true, in His Son Jesus Christ. This is the true God and eternal life</a:t>
            </a:r>
            <a:r>
              <a:rPr lang="en-US" dirty="0" smtClean="0"/>
              <a:t>.”</a:t>
            </a:r>
            <a:endParaRPr lang="en-US" dirty="0"/>
          </a:p>
        </p:txBody>
      </p:sp>
    </p:spTree>
    <p:extLst>
      <p:ext uri="{BB962C8B-B14F-4D97-AF65-F5344CB8AC3E}">
        <p14:creationId xmlns:p14="http://schemas.microsoft.com/office/powerpoint/2010/main" val="136728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a:t>
            </a:r>
            <a:r>
              <a:rPr lang="en-US" dirty="0" smtClean="0"/>
              <a:t>. The church of Christ does not believe in the Old Testament?</a:t>
            </a:r>
            <a:endParaRPr lang="en-US" dirty="0"/>
          </a:p>
        </p:txBody>
      </p:sp>
      <p:sp>
        <p:nvSpPr>
          <p:cNvPr id="3" name="Content Placeholder 2"/>
          <p:cNvSpPr>
            <a:spLocks noGrp="1"/>
          </p:cNvSpPr>
          <p:nvPr>
            <p:ph idx="1"/>
          </p:nvPr>
        </p:nvSpPr>
        <p:spPr>
          <a:xfrm>
            <a:off x="457200" y="1676400"/>
            <a:ext cx="8229600" cy="3200400"/>
          </a:xfrm>
        </p:spPr>
        <p:txBody>
          <a:bodyPr>
            <a:normAutofit lnSpcReduction="10000"/>
          </a:bodyPr>
          <a:lstStyle/>
          <a:p>
            <a:r>
              <a:rPr lang="en-US" dirty="0" smtClean="0"/>
              <a:t>We believe it is profitable </a:t>
            </a:r>
          </a:p>
          <a:p>
            <a:pPr lvl="1"/>
            <a:r>
              <a:rPr lang="en-US" dirty="0" smtClean="0"/>
              <a:t>2 Timothy 3:16, 17</a:t>
            </a:r>
          </a:p>
          <a:p>
            <a:r>
              <a:rPr lang="en-US" dirty="0" smtClean="0"/>
              <a:t>We believe it was given by the Holy Spirit</a:t>
            </a:r>
          </a:p>
          <a:p>
            <a:pPr lvl="1"/>
            <a:r>
              <a:rPr lang="en-US" dirty="0" smtClean="0"/>
              <a:t>2 Peter 1:21</a:t>
            </a:r>
          </a:p>
          <a:p>
            <a:r>
              <a:rPr lang="en-US" dirty="0" smtClean="0"/>
              <a:t>We believe it was written for our learning </a:t>
            </a:r>
          </a:p>
          <a:p>
            <a:pPr lvl="1"/>
            <a:r>
              <a:rPr lang="en-US" dirty="0" smtClean="0"/>
              <a:t>Romans 15:4; 1 Cor. 10:11</a:t>
            </a:r>
          </a:p>
        </p:txBody>
      </p:sp>
      <p:sp>
        <p:nvSpPr>
          <p:cNvPr id="4" name="TextBox 3"/>
          <p:cNvSpPr txBox="1"/>
          <p:nvPr/>
        </p:nvSpPr>
        <p:spPr>
          <a:xfrm>
            <a:off x="762000" y="5168205"/>
            <a:ext cx="3581400" cy="1384995"/>
          </a:xfrm>
          <a:prstGeom prst="rect">
            <a:avLst/>
          </a:prstGeom>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800" dirty="0" smtClean="0">
                <a:solidFill>
                  <a:schemeClr val="accent2">
                    <a:lumMod val="50000"/>
                  </a:schemeClr>
                </a:solidFill>
                <a:effectLst>
                  <a:glow rad="101600">
                    <a:schemeClr val="accent3">
                      <a:satMod val="175000"/>
                      <a:alpha val="40000"/>
                    </a:schemeClr>
                  </a:glow>
                  <a:outerShdw blurRad="38100" dist="38100" dir="2700000" algn="tl">
                    <a:srgbClr val="000000">
                      <a:alpha val="43137"/>
                    </a:srgbClr>
                  </a:outerShdw>
                </a:effectLst>
                <a:latin typeface="Bell Gothic Std Black" pitchFamily="34" charset="0"/>
              </a:rPr>
              <a:t>We do not believe it was written to be the law for the church!</a:t>
            </a:r>
            <a:endParaRPr lang="en-US" sz="2800" dirty="0">
              <a:solidFill>
                <a:schemeClr val="accent2">
                  <a:lumMod val="50000"/>
                </a:schemeClr>
              </a:solidFill>
              <a:effectLst>
                <a:glow rad="101600">
                  <a:schemeClr val="accent3">
                    <a:satMod val="175000"/>
                    <a:alpha val="40000"/>
                  </a:schemeClr>
                </a:glow>
                <a:outerShdw blurRad="38100" dist="38100" dir="2700000" algn="tl">
                  <a:srgbClr val="000000">
                    <a:alpha val="43137"/>
                  </a:srgbClr>
                </a:outerShdw>
              </a:effectLst>
              <a:latin typeface="Bell Gothic Std Black" pitchFamily="34" charset="0"/>
            </a:endParaRPr>
          </a:p>
        </p:txBody>
      </p:sp>
    </p:spTree>
    <p:extLst>
      <p:ext uri="{BB962C8B-B14F-4D97-AF65-F5344CB8AC3E}">
        <p14:creationId xmlns:p14="http://schemas.microsoft.com/office/powerpoint/2010/main" val="15642939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“Dead &amp; Delivered”</a:t>
            </a:r>
            <a:r>
              <a:rPr lang="en-US" dirty="0"/>
              <a:t> </a:t>
            </a:r>
            <a:r>
              <a:rPr lang="en-US" dirty="0" smtClean="0"/>
              <a:t>–</a:t>
            </a:r>
            <a:r>
              <a:rPr lang="en-US" sz="4400" dirty="0" smtClean="0"/>
              <a:t>Romans 7</a:t>
            </a:r>
            <a:endParaRPr lang="en-US" sz="4400" dirty="0"/>
          </a:p>
        </p:txBody>
      </p:sp>
      <p:sp>
        <p:nvSpPr>
          <p:cNvPr id="3" name="Content Placeholder 2"/>
          <p:cNvSpPr>
            <a:spLocks noGrp="1"/>
          </p:cNvSpPr>
          <p:nvPr>
            <p:ph idx="1"/>
          </p:nvPr>
        </p:nvSpPr>
        <p:spPr/>
        <p:txBody>
          <a:bodyPr>
            <a:normAutofit lnSpcReduction="10000"/>
          </a:bodyPr>
          <a:lstStyle/>
          <a:p>
            <a:r>
              <a:rPr lang="en-US" dirty="0" smtClean="0"/>
              <a:t>Dead </a:t>
            </a:r>
            <a:r>
              <a:rPr lang="en-US" dirty="0" smtClean="0">
                <a:solidFill>
                  <a:srgbClr val="FFFF00"/>
                </a:solidFill>
              </a:rPr>
              <a:t>to</a:t>
            </a:r>
            <a:r>
              <a:rPr lang="en-US" dirty="0" smtClean="0"/>
              <a:t> what? </a:t>
            </a:r>
            <a:endParaRPr lang="en-US" dirty="0"/>
          </a:p>
          <a:p>
            <a:pPr lvl="1"/>
            <a:r>
              <a:rPr lang="en-US" dirty="0" smtClean="0"/>
              <a:t>7:4</a:t>
            </a:r>
          </a:p>
          <a:p>
            <a:r>
              <a:rPr lang="en-US" dirty="0" smtClean="0"/>
              <a:t>Delivered </a:t>
            </a:r>
            <a:r>
              <a:rPr lang="en-US" dirty="0" smtClean="0">
                <a:solidFill>
                  <a:srgbClr val="FFFF00"/>
                </a:solidFill>
              </a:rPr>
              <a:t>from</a:t>
            </a:r>
            <a:r>
              <a:rPr lang="en-US" dirty="0" smtClean="0"/>
              <a:t> what?</a:t>
            </a:r>
          </a:p>
          <a:p>
            <a:pPr lvl="1"/>
            <a:r>
              <a:rPr lang="en-US" dirty="0" smtClean="0"/>
              <a:t>7:6</a:t>
            </a:r>
          </a:p>
          <a:p>
            <a:r>
              <a:rPr lang="en-US" dirty="0" smtClean="0"/>
              <a:t>Dead to and delivered </a:t>
            </a:r>
            <a:r>
              <a:rPr lang="en-US" dirty="0" smtClean="0">
                <a:solidFill>
                  <a:srgbClr val="FFFF00"/>
                </a:solidFill>
              </a:rPr>
              <a:t>from what law?</a:t>
            </a:r>
          </a:p>
          <a:p>
            <a:pPr lvl="1"/>
            <a:r>
              <a:rPr lang="en-US" dirty="0" smtClean="0"/>
              <a:t>7:7 Ex. 20:17; Deut. 5:21</a:t>
            </a:r>
          </a:p>
        </p:txBody>
      </p:sp>
    </p:spTree>
    <p:extLst>
      <p:ext uri="{BB962C8B-B14F-4D97-AF65-F5344CB8AC3E}">
        <p14:creationId xmlns:p14="http://schemas.microsoft.com/office/powerpoint/2010/main" val="17317506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144963"/>
          </a:xfrm>
        </p:spPr>
        <p:txBody>
          <a:bodyPr>
            <a:normAutofit/>
          </a:bodyPr>
          <a:lstStyle/>
          <a:p>
            <a:pPr>
              <a:buFont typeface="Wingdings" panose="05000000000000000000" pitchFamily="2" charset="2"/>
              <a:buChar char="ü"/>
            </a:pPr>
            <a:r>
              <a:rPr lang="en-US" dirty="0" smtClean="0"/>
              <a:t>Do you believe the New Testament when it speaks about the Old Testament?</a:t>
            </a:r>
          </a:p>
          <a:p>
            <a:pPr>
              <a:buFont typeface="Wingdings" panose="05000000000000000000" pitchFamily="2" charset="2"/>
              <a:buChar char="ü"/>
            </a:pPr>
            <a:r>
              <a:rPr lang="en-US" dirty="0" smtClean="0"/>
              <a:t>Do you believe what the Old Testament says about itself?</a:t>
            </a:r>
          </a:p>
          <a:p>
            <a:pPr lvl="1"/>
            <a:r>
              <a:rPr lang="en-US" dirty="0" smtClean="0"/>
              <a:t>Jeremiah 31:31-34</a:t>
            </a:r>
          </a:p>
          <a:p>
            <a:pPr lvl="2"/>
            <a:r>
              <a:rPr lang="en-US" dirty="0" smtClean="0"/>
              <a:t>Hebrews  8:13</a:t>
            </a:r>
          </a:p>
          <a:p>
            <a:pPr lvl="1"/>
            <a:r>
              <a:rPr lang="en-US" dirty="0" smtClean="0"/>
              <a:t>“Nevertheless what does the Scripture say?” </a:t>
            </a:r>
            <a:endParaRPr lang="en-US" dirty="0"/>
          </a:p>
        </p:txBody>
      </p:sp>
    </p:spTree>
    <p:extLst>
      <p:ext uri="{BB962C8B-B14F-4D97-AF65-F5344CB8AC3E}">
        <p14:creationId xmlns:p14="http://schemas.microsoft.com/office/powerpoint/2010/main" val="273880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Will You Stand For The New Covenant?</a:t>
            </a:r>
            <a:endParaRPr lang="en-US" sz="5400" dirty="0"/>
          </a:p>
        </p:txBody>
      </p:sp>
      <p:sp>
        <p:nvSpPr>
          <p:cNvPr id="3" name="Content Placeholder 2"/>
          <p:cNvSpPr>
            <a:spLocks noGrp="1"/>
          </p:cNvSpPr>
          <p:nvPr>
            <p:ph idx="1"/>
          </p:nvPr>
        </p:nvSpPr>
        <p:spPr/>
        <p:txBody>
          <a:bodyPr/>
          <a:lstStyle/>
          <a:p>
            <a:pPr marL="0" indent="0">
              <a:buNone/>
            </a:pPr>
            <a:r>
              <a:rPr lang="en-US" dirty="0" smtClean="0"/>
              <a:t>“Then </a:t>
            </a:r>
            <a:r>
              <a:rPr lang="en-US" dirty="0"/>
              <a:t>the king stood by a pillar and made a covenant before the LORD, to follow the LORD and to keep His commandments and His testimonies and His statutes, with all his heart and all his soul, to perform the words of this covenant that were written in this book. And all the people took a stand for the covenant</a:t>
            </a:r>
            <a:r>
              <a:rPr lang="en-US" dirty="0" smtClean="0"/>
              <a:t>.”</a:t>
            </a:r>
          </a:p>
          <a:p>
            <a:pPr lvl="1"/>
            <a:r>
              <a:rPr lang="en-US" dirty="0" smtClean="0"/>
              <a:t>2 Kings 23:3</a:t>
            </a:r>
            <a:endParaRPr lang="en-US" dirty="0"/>
          </a:p>
        </p:txBody>
      </p:sp>
      <p:cxnSp>
        <p:nvCxnSpPr>
          <p:cNvPr id="5" name="Straight Connector 4"/>
          <p:cNvCxnSpPr/>
          <p:nvPr/>
        </p:nvCxnSpPr>
        <p:spPr>
          <a:xfrm>
            <a:off x="1752600" y="5181600"/>
            <a:ext cx="6248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5638800"/>
            <a:ext cx="24384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341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5</a:t>
            </a:r>
            <a:r>
              <a:rPr lang="en-US" dirty="0" smtClean="0"/>
              <a:t>. The church of Christ does </a:t>
            </a:r>
            <a:r>
              <a:rPr lang="en-US" dirty="0"/>
              <a:t>n</a:t>
            </a:r>
            <a:r>
              <a:rPr lang="en-US" dirty="0" smtClean="0"/>
              <a:t>ot </a:t>
            </a:r>
            <a:r>
              <a:rPr lang="en-US" dirty="0"/>
              <a:t>b</a:t>
            </a:r>
            <a:r>
              <a:rPr lang="en-US" dirty="0" smtClean="0"/>
              <a:t>elieve in </a:t>
            </a:r>
            <a:r>
              <a:rPr lang="en-US" dirty="0"/>
              <a:t>t</a:t>
            </a:r>
            <a:r>
              <a:rPr lang="en-US" dirty="0" smtClean="0"/>
              <a:t>he Holy Spirit?</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754077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Christ’s Church Believes:</a:t>
            </a:r>
            <a:endParaRPr lang="en-US" dirty="0"/>
          </a:p>
        </p:txBody>
      </p:sp>
      <p:sp>
        <p:nvSpPr>
          <p:cNvPr id="3" name="Content Placeholder 2"/>
          <p:cNvSpPr>
            <a:spLocks noGrp="1"/>
          </p:cNvSpPr>
          <p:nvPr>
            <p:ph idx="1"/>
          </p:nvPr>
        </p:nvSpPr>
        <p:spPr/>
        <p:txBody>
          <a:bodyPr>
            <a:normAutofit lnSpcReduction="10000"/>
          </a:bodyPr>
          <a:lstStyle/>
          <a:p>
            <a:r>
              <a:rPr lang="en-US" dirty="0" smtClean="0"/>
              <a:t>The Apostles were promised the Holy Spirit (John 14:16, 17; Lk. 24:46-49)</a:t>
            </a:r>
          </a:p>
          <a:p>
            <a:r>
              <a:rPr lang="en-US" dirty="0"/>
              <a:t>Only apostles could give the gift of the Holy Spirit (Acts 8:13-19)</a:t>
            </a:r>
          </a:p>
          <a:p>
            <a:r>
              <a:rPr lang="en-US" dirty="0" smtClean="0"/>
              <a:t>Only apostles received Holy Spirit baptism on Pentecost (Acts 1:26; 2:4)</a:t>
            </a:r>
          </a:p>
        </p:txBody>
      </p:sp>
    </p:spTree>
    <p:extLst>
      <p:ext uri="{BB962C8B-B14F-4D97-AF65-F5344CB8AC3E}">
        <p14:creationId xmlns:p14="http://schemas.microsoft.com/office/powerpoint/2010/main" val="26603325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Acts 2 &amp; The Holy Spirit</a:t>
            </a:r>
            <a:endParaRPr lang="en-US" dirty="0"/>
          </a:p>
        </p:txBody>
      </p:sp>
      <p:sp>
        <p:nvSpPr>
          <p:cNvPr id="3" name="Content Placeholder 2"/>
          <p:cNvSpPr>
            <a:spLocks noGrp="1"/>
          </p:cNvSpPr>
          <p:nvPr>
            <p:ph sz="half" idx="1"/>
          </p:nvPr>
        </p:nvSpPr>
        <p:spPr/>
        <p:txBody>
          <a:bodyPr>
            <a:normAutofit lnSpcReduction="10000"/>
          </a:bodyPr>
          <a:lstStyle/>
          <a:p>
            <a:pPr marL="0" indent="0">
              <a:buNone/>
            </a:pPr>
            <a:r>
              <a:rPr lang="en-US" dirty="0" smtClean="0"/>
              <a:t>Those filled with the Spirit </a:t>
            </a:r>
            <a:r>
              <a:rPr lang="en-US" dirty="0" smtClean="0">
                <a:solidFill>
                  <a:srgbClr val="FFFF00"/>
                </a:solidFill>
              </a:rPr>
              <a:t>SPOKE</a:t>
            </a:r>
            <a:r>
              <a:rPr lang="en-US" dirty="0" smtClean="0"/>
              <a:t> (2:4)</a:t>
            </a:r>
          </a:p>
          <a:p>
            <a:r>
              <a:rPr lang="en-US" dirty="0" smtClean="0"/>
              <a:t>Who </a:t>
            </a:r>
            <a:r>
              <a:rPr lang="en-US" dirty="0" smtClean="0">
                <a:solidFill>
                  <a:srgbClr val="FFFF00"/>
                </a:solidFill>
              </a:rPr>
              <a:t>SPOKE</a:t>
            </a:r>
            <a:r>
              <a:rPr lang="en-US" dirty="0" smtClean="0"/>
              <a:t>?</a:t>
            </a:r>
          </a:p>
          <a:p>
            <a:pPr lvl="1"/>
            <a:r>
              <a:rPr lang="en-US" dirty="0" smtClean="0"/>
              <a:t>Acts 2:14</a:t>
            </a:r>
          </a:p>
          <a:p>
            <a:pPr lvl="1"/>
            <a:r>
              <a:rPr lang="en-US" dirty="0" smtClean="0"/>
              <a:t>Acts 2:37</a:t>
            </a:r>
            <a:endParaRPr lang="en-US" dirty="0"/>
          </a:p>
          <a:p>
            <a:r>
              <a:rPr lang="en-US" dirty="0" smtClean="0"/>
              <a:t>Who </a:t>
            </a:r>
            <a:r>
              <a:rPr lang="en-US" spc="-150" dirty="0" smtClean="0">
                <a:solidFill>
                  <a:srgbClr val="FFFF00"/>
                </a:solidFill>
              </a:rPr>
              <a:t>WORKED</a:t>
            </a:r>
            <a:r>
              <a:rPr lang="en-US" dirty="0" smtClean="0"/>
              <a:t> Signs?</a:t>
            </a:r>
          </a:p>
          <a:p>
            <a:pPr lvl="1"/>
            <a:r>
              <a:rPr lang="en-US" dirty="0" smtClean="0"/>
              <a:t>Acts 2:43</a:t>
            </a:r>
          </a:p>
          <a:p>
            <a:pPr lvl="2"/>
            <a:endParaRPr lang="en-US" dirty="0" smtClean="0"/>
          </a:p>
          <a:p>
            <a:pPr lvl="2"/>
            <a:endParaRPr lang="en-US" dirty="0" smtClean="0"/>
          </a:p>
        </p:txBody>
      </p:sp>
      <p:sp>
        <p:nvSpPr>
          <p:cNvPr id="4" name="Content Placeholder 3"/>
          <p:cNvSpPr>
            <a:spLocks noGrp="1"/>
          </p:cNvSpPr>
          <p:nvPr>
            <p:ph sz="half" idx="2"/>
          </p:nvPr>
        </p:nvSpPr>
        <p:spPr>
          <a:xfrm>
            <a:off x="4876800" y="1600201"/>
            <a:ext cx="3810000" cy="2514599"/>
          </a:xfrm>
          <a:effectLst>
            <a:glow rad="228600">
              <a:schemeClr val="accent3">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a:lstStyle/>
          <a:p>
            <a:pPr marL="0" indent="0">
              <a:buNone/>
            </a:pPr>
            <a:r>
              <a:rPr lang="en-US" dirty="0">
                <a:solidFill>
                  <a:sysClr val="windowText" lastClr="000000"/>
                </a:solidFill>
                <a:effectLst/>
                <a:latin typeface="Bell Gothic Std Light" pitchFamily="34" charset="0"/>
              </a:rPr>
              <a:t>Limited (Acts 1:1-8)</a:t>
            </a:r>
          </a:p>
          <a:p>
            <a:pPr lvl="1"/>
            <a:r>
              <a:rPr lang="en-US" dirty="0">
                <a:solidFill>
                  <a:sysClr val="windowText" lastClr="000000"/>
                </a:solidFill>
                <a:effectLst/>
                <a:latin typeface="Bell Gothic Std Light" pitchFamily="34" charset="0"/>
              </a:rPr>
              <a:t>Persons 1:2</a:t>
            </a:r>
          </a:p>
          <a:p>
            <a:pPr lvl="1"/>
            <a:r>
              <a:rPr lang="en-US" dirty="0">
                <a:solidFill>
                  <a:sysClr val="windowText" lastClr="000000"/>
                </a:solidFill>
                <a:effectLst/>
                <a:latin typeface="Bell Gothic Std Light" pitchFamily="34" charset="0"/>
              </a:rPr>
              <a:t>Place 1:4</a:t>
            </a:r>
          </a:p>
          <a:p>
            <a:pPr lvl="1"/>
            <a:r>
              <a:rPr lang="en-US" dirty="0">
                <a:solidFill>
                  <a:sysClr val="windowText" lastClr="000000"/>
                </a:solidFill>
                <a:effectLst/>
                <a:latin typeface="Bell Gothic Std Light" pitchFamily="34" charset="0"/>
              </a:rPr>
              <a:t>Period 1:5</a:t>
            </a:r>
          </a:p>
          <a:p>
            <a:pPr lvl="1"/>
            <a:r>
              <a:rPr lang="en-US" dirty="0">
                <a:solidFill>
                  <a:sysClr val="windowText" lastClr="000000"/>
                </a:solidFill>
                <a:effectLst/>
                <a:latin typeface="Bell Gothic Std Light" pitchFamily="34" charset="0"/>
              </a:rPr>
              <a:t>Purpose 1:8</a:t>
            </a:r>
          </a:p>
          <a:p>
            <a:endParaRPr lang="en-US" dirty="0">
              <a:solidFill>
                <a:sysClr val="windowText" lastClr="000000"/>
              </a:solidFill>
              <a:effectLst/>
            </a:endParaRPr>
          </a:p>
        </p:txBody>
      </p:sp>
      <p:sp>
        <p:nvSpPr>
          <p:cNvPr id="5" name="Right Arrow 4"/>
          <p:cNvSpPr/>
          <p:nvPr/>
        </p:nvSpPr>
        <p:spPr>
          <a:xfrm>
            <a:off x="3733800" y="1752600"/>
            <a:ext cx="10668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816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4">
                                            <p:bg/>
                                          </p:spTgt>
                                        </p:tgtEl>
                                        <p:attrNameLst>
                                          <p:attrName>style.visibility</p:attrName>
                                        </p:attrNameLst>
                                      </p:cBhvr>
                                      <p:to>
                                        <p:strVal val="visible"/>
                                      </p:to>
                                    </p:set>
                                    <p:animEffect transition="in" filter="fade">
                                      <p:cBhvr>
                                        <p:cTn id="36" dur="500"/>
                                        <p:tgtEl>
                                          <p:spTgt spid="4">
                                            <p:bg/>
                                          </p:spTgt>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fade">
                                      <p:cBhvr>
                                        <p:cTn id="40" dur="500"/>
                                        <p:tgtEl>
                                          <p:spTgt spid="4">
                                            <p:txEl>
                                              <p:pRg st="0" end="0"/>
                                            </p:txEl>
                                          </p:spTgt>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4">
                                            <p:txEl>
                                              <p:pRg st="1" end="1"/>
                                            </p:txEl>
                                          </p:spTgt>
                                        </p:tgtEl>
                                        <p:attrNameLst>
                                          <p:attrName>style.visibility</p:attrName>
                                        </p:attrNameLst>
                                      </p:cBhvr>
                                      <p:to>
                                        <p:strVal val="visible"/>
                                      </p:to>
                                    </p:set>
                                    <p:animEffect transition="in" filter="fade">
                                      <p:cBhvr>
                                        <p:cTn id="44" dur="500"/>
                                        <p:tgtEl>
                                          <p:spTgt spid="4">
                                            <p:txEl>
                                              <p:pRg st="1" end="1"/>
                                            </p:txEl>
                                          </p:spTgt>
                                        </p:tgtEl>
                                      </p:cBhvr>
                                    </p:animEffect>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Effect transition="in" filter="fade">
                                      <p:cBhvr>
                                        <p:cTn id="48" dur="500"/>
                                        <p:tgtEl>
                                          <p:spTgt spid="4">
                                            <p:txEl>
                                              <p:pRg st="2" end="2"/>
                                            </p:txEl>
                                          </p:spTgt>
                                        </p:tgtEl>
                                      </p:cBhvr>
                                    </p:animEffect>
                                  </p:childTnLst>
                                </p:cTn>
                              </p:par>
                            </p:childTnLst>
                          </p:cTn>
                        </p:par>
                        <p:par>
                          <p:cTn id="49" fill="hold">
                            <p:stCondLst>
                              <p:cond delay="2500"/>
                            </p:stCondLst>
                            <p:childTnLst>
                              <p:par>
                                <p:cTn id="50" presetID="10" presetClass="entr" presetSubtype="0" fill="hold" grpId="0" nodeType="after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fade">
                                      <p:cBhvr>
                                        <p:cTn id="52" dur="500"/>
                                        <p:tgtEl>
                                          <p:spTgt spid="4">
                                            <p:txEl>
                                              <p:pRg st="3" end="3"/>
                                            </p:txEl>
                                          </p:spTgt>
                                        </p:tgtEl>
                                      </p:cBhvr>
                                    </p:animEffect>
                                  </p:childTnLst>
                                </p:cTn>
                              </p:par>
                            </p:childTnLst>
                          </p:cTn>
                        </p:par>
                        <p:par>
                          <p:cTn id="53" fill="hold">
                            <p:stCondLst>
                              <p:cond delay="3000"/>
                            </p:stCondLst>
                            <p:childTnLst>
                              <p:par>
                                <p:cTn id="54" presetID="10" presetClass="entr" presetSubtype="0" fill="hold" grpId="0" nodeType="after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Effect transition="in" filter="fade">
                                      <p:cBhvr>
                                        <p:cTn id="5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church of Christ DOES believe </a:t>
            </a:r>
            <a:r>
              <a:rPr lang="en-US" dirty="0"/>
              <a:t>i</a:t>
            </a:r>
            <a:r>
              <a:rPr lang="en-US" dirty="0" smtClean="0"/>
              <a:t>n </a:t>
            </a:r>
            <a:r>
              <a:rPr lang="en-US" dirty="0"/>
              <a:t>t</a:t>
            </a:r>
            <a:r>
              <a:rPr lang="en-US" dirty="0" smtClean="0"/>
              <a:t>he Holy Spirit</a:t>
            </a:r>
            <a:endParaRPr lang="en-US" dirty="0"/>
          </a:p>
        </p:txBody>
      </p:sp>
      <p:sp>
        <p:nvSpPr>
          <p:cNvPr id="3" name="Content Placeholder 2"/>
          <p:cNvSpPr>
            <a:spLocks noGrp="1"/>
          </p:cNvSpPr>
          <p:nvPr>
            <p:ph type="subTitle" idx="1"/>
          </p:nvPr>
        </p:nvSpPr>
        <p:spPr/>
        <p:txBody>
          <a:bodyPr/>
          <a:lstStyle/>
          <a:p>
            <a:r>
              <a:rPr lang="en-US" dirty="0" smtClean="0"/>
              <a:t>We believe everything the Holy Spirit reveals about Himself and His work (Jn. 16:7-9)</a:t>
            </a:r>
          </a:p>
        </p:txBody>
      </p:sp>
    </p:spTree>
    <p:extLst>
      <p:ext uri="{BB962C8B-B14F-4D97-AF65-F5344CB8AC3E}">
        <p14:creationId xmlns:p14="http://schemas.microsoft.com/office/powerpoint/2010/main" val="3815210571"/>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myth_busters">
  <a:themeElements>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myth_busters</Template>
  <TotalTime>4637</TotalTime>
  <Words>685</Words>
  <Application>Microsoft Office PowerPoint</Application>
  <PresentationFormat>On-screen Show (4:3)</PresentationFormat>
  <Paragraphs>73</Paragraphs>
  <Slides>13</Slides>
  <Notes>8</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13</vt:i4>
      </vt:variant>
    </vt:vector>
  </HeadingPairs>
  <TitlesOfParts>
    <vt:vector size="25" baseType="lpstr">
      <vt:lpstr>Arial</vt:lpstr>
      <vt:lpstr>Calibri</vt:lpstr>
      <vt:lpstr>Bauhaus 93</vt:lpstr>
      <vt:lpstr>Wingdings</vt:lpstr>
      <vt:lpstr>Gabriola</vt:lpstr>
      <vt:lpstr>Bell Gothic Std Light</vt:lpstr>
      <vt:lpstr>Bell Gothic Std Black</vt:lpstr>
      <vt:lpstr>myth_busters</vt:lpstr>
      <vt:lpstr>Custom Design</vt:lpstr>
      <vt:lpstr>1_Custom Design</vt:lpstr>
      <vt:lpstr>2_Custom Design</vt:lpstr>
      <vt:lpstr>3_Custom Design</vt:lpstr>
      <vt:lpstr>Misconceptions About The</vt:lpstr>
      <vt:lpstr>4. The church of Christ does not believe in the Old Testament?</vt:lpstr>
      <vt:lpstr>“Dead &amp; Delivered” –Romans 7</vt:lpstr>
      <vt:lpstr>PowerPoint Presentation</vt:lpstr>
      <vt:lpstr>Will You Stand For The New Covenant?</vt:lpstr>
      <vt:lpstr>5. The church of Christ does not believe in the Holy Spirit?</vt:lpstr>
      <vt:lpstr>Christ’s Church Believes:</vt:lpstr>
      <vt:lpstr>Acts 2 &amp; The Holy Spirit</vt:lpstr>
      <vt:lpstr>The church of Christ DOES believe in the Holy Spirit</vt:lpstr>
      <vt:lpstr>The Holy Spirit</vt:lpstr>
      <vt:lpstr>6. The church of Christ teaches water salvation?</vt:lpstr>
      <vt:lpstr>The Slandered Church</vt:lpstr>
      <vt:lpstr>The Truth</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Misconceptions About The</dc:title>
  <dc:creator>Steven J. Wallace</dc:creator>
  <cp:lastModifiedBy>Steven J. Wallace</cp:lastModifiedBy>
  <cp:revision>91</cp:revision>
  <dcterms:created xsi:type="dcterms:W3CDTF">2016-02-16T06:36:47Z</dcterms:created>
  <dcterms:modified xsi:type="dcterms:W3CDTF">2016-02-27T17:54:57Z</dcterms:modified>
</cp:coreProperties>
</file>