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6" r:id="rId2"/>
    <p:sldMasterId id="2147483675" r:id="rId3"/>
    <p:sldMasterId id="2147483684" r:id="rId4"/>
    <p:sldMasterId id="2147483693" r:id="rId5"/>
  </p:sldMasterIdLst>
  <p:notesMasterIdLst>
    <p:notesMasterId r:id="rId19"/>
  </p:notesMasterIdLst>
  <p:sldIdLst>
    <p:sldId id="256" r:id="rId6"/>
    <p:sldId id="285" r:id="rId7"/>
    <p:sldId id="268" r:id="rId8"/>
    <p:sldId id="276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auhaus 93" panose="04030905020B02020C02" pitchFamily="82" charset="0"/>
      <p:regular r:id="rId24"/>
    </p:embeddedFont>
    <p:embeddedFont>
      <p:font typeface="Gabriola" panose="04040605051002020D02" pitchFamily="8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5045" autoAdjust="0"/>
  </p:normalViewPr>
  <p:slideViewPr>
    <p:cSldViewPr>
      <p:cViewPr varScale="1">
        <p:scale>
          <a:sx n="57" d="100"/>
          <a:sy n="57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F48A-CC21-472C-A0E5-551D9D92C668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AD7BE-36CE-4557-A0C6-0D4D25B7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D7BE-36CE-4557-A0C6-0D4D25B7B7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6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D7BE-36CE-4557-A0C6-0D4D25B7B7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9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D7BE-36CE-4557-A0C6-0D4D25B7B74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2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D7BE-36CE-4557-A0C6-0D4D25B7B74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2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D7BE-36CE-4557-A0C6-0D4D25B7B74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2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D7BE-36CE-4557-A0C6-0D4D25B7B7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D7BE-36CE-4557-A0C6-0D4D25B7B7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2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D7BE-36CE-4557-A0C6-0D4D25B7B7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briola" panose="04040605051002020D02" pitchFamily="8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C2EA0-3276-4EF0-8868-2276FE6B291E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F47F3-CFA6-4FE8-815B-4AD3533A5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3A41-8190-4CD1-94F3-0CF0014A8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05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A0C2-8F95-468A-A32D-DB7100BC2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08F6-DC54-4522-A308-0655C6F3D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86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7F7A-3C10-423B-911F-6509FF8EB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337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86527-DC46-45BC-A7D9-3A8D6FAE4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31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E7952-3108-4FE0-BB2F-448A9DD6E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5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2FD74-49FE-4F16-A2BA-00CB149A7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67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23BBF-01A0-4ADE-8391-9C281EDE9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15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BE275-9487-4447-A6C9-223D5C681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74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A687B-7832-40CC-A646-513E32CDE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51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C2EA0-3276-4EF0-8868-2276FE6B291E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F47F3-CFA6-4FE8-815B-4AD3533A5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1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9188A-586D-4EAB-A8E7-047DC157D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45C4-2A04-4E65-82C7-C58DA57EC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540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7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9B99-AF1C-4213-BC3E-097E001C51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77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EC63-A404-4F30-9B59-1E3E948291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90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D415-3907-4DF8-B1FE-2A4FCB3667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04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4E478-381F-469C-9D51-A4673880F0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97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3A41-8190-4CD1-94F3-0CF0014A8B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12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A0C2-8F95-468A-A32D-DB7100BC25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47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08F6-DC54-4522-A308-0655C6F3D7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9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7F7A-3C10-423B-911F-6509FF8EB9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2EA0-3276-4EF0-8868-2276FE6B291E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7F3-CFA6-4FE8-815B-4AD3533A5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7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9B99-AF1C-4213-BC3E-097E001C51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99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EC63-A404-4F30-9B59-1E3E948291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70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D415-3907-4DF8-B1FE-2A4FCB3667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96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4E478-381F-469C-9D51-A4673880F0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38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3A41-8190-4CD1-94F3-0CF0014A8B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85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A0C2-8F95-468A-A32D-DB7100BC25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96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08F6-DC54-4522-A308-0655C6F3D7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7F7A-3C10-423B-911F-6509FF8EB9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2EA0-3276-4EF0-8868-2276FE6B291E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7F3-CFA6-4FE8-815B-4AD3533A5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2EA0-3276-4EF0-8868-2276FE6B291E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7F3-CFA6-4FE8-815B-4AD3533A5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7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7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9B99-AF1C-4213-BC3E-097E001C5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2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EC63-A404-4F30-9B59-1E3E94829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54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D415-3907-4DF8-B1FE-2A4FCB366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2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4E478-381F-469C-9D51-A4673880F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1C2EA0-3276-4EF0-8868-2276FE6B291E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3F47F3-CFA6-4FE8-815B-4AD3533A581D}" type="slidenum">
              <a:rPr lang="en-US" smtClean="0"/>
              <a:t>‹#›</a:t>
            </a:fld>
            <a:endParaRPr lang="en-US"/>
          </a:p>
        </p:txBody>
      </p:sp>
      <p:pic>
        <p:nvPicPr>
          <p:cNvPr id="1157" name="Picture 133" descr="mythbusters_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2" name="Picture 136" descr="mythbusters_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7F0153-A522-4834-A1C4-35BF31F9C9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briola" panose="04040605051002020D02" pitchFamily="8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2" name="Picture 82" descr="unshakeable message_c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7A5D87-8312-40F4-8B06-0EE5E50F64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auhaus 93" panose="04030905020B02020C02" pitchFamily="8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2" name="Picture 136" descr="mythbusters_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7F0153-A522-4834-A1C4-35BF31F9C9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3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briola" panose="04040605051002020D02" pitchFamily="8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2" name="Picture 136" descr="mythbusters_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7F0153-A522-4834-A1C4-35BF31F9C9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briola" panose="04040605051002020D02" pitchFamily="8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Misconceptions About The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/>
              <a:t>CHURCH OF 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89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“Mechanical music is said to be in heaven in the Revelation.”</a:t>
            </a:r>
          </a:p>
          <a:p>
            <a:pPr lvl="1"/>
            <a:r>
              <a:rPr lang="en-US" dirty="0" smtClean="0"/>
              <a:t>Revelation written in symbolic code (1:1)</a:t>
            </a:r>
          </a:p>
        </p:txBody>
      </p:sp>
    </p:spTree>
    <p:extLst>
      <p:ext uri="{BB962C8B-B14F-4D97-AF65-F5344CB8AC3E}">
        <p14:creationId xmlns:p14="http://schemas.microsoft.com/office/powerpoint/2010/main" val="22919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Are </a:t>
            </a:r>
            <a:r>
              <a:rPr lang="en-US" dirty="0" smtClean="0"/>
              <a:t>heavenly symbols </a:t>
            </a:r>
            <a:r>
              <a:rPr lang="en-US" dirty="0"/>
              <a:t>to be literally placed into the church?</a:t>
            </a:r>
          </a:p>
          <a:p>
            <a:pPr lvl="1"/>
            <a:r>
              <a:rPr lang="en-US" dirty="0"/>
              <a:t>24 elders, white robes, crowns (4:4)</a:t>
            </a:r>
          </a:p>
          <a:p>
            <a:pPr lvl="1"/>
            <a:r>
              <a:rPr lang="en-US" dirty="0"/>
              <a:t>Thunder &amp; lightening (4:5)</a:t>
            </a:r>
          </a:p>
          <a:p>
            <a:pPr lvl="1"/>
            <a:r>
              <a:rPr lang="en-US" dirty="0"/>
              <a:t>Seven lamps of fire (4:5)</a:t>
            </a:r>
          </a:p>
          <a:p>
            <a:pPr lvl="1"/>
            <a:r>
              <a:rPr lang="en-US" dirty="0"/>
              <a:t>Living creatures like a lion, calf, face of man, eagle (4:7)</a:t>
            </a:r>
          </a:p>
          <a:p>
            <a:pPr lvl="1"/>
            <a:r>
              <a:rPr lang="en-US" dirty="0"/>
              <a:t>Casting crown worship (4:8)</a:t>
            </a:r>
          </a:p>
          <a:p>
            <a:pPr lvl="1"/>
            <a:r>
              <a:rPr lang="en-US" dirty="0"/>
              <a:t>A scroll written on inside and back with seven seals (5:2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Golden bowls full of incense (5:8)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04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“Instruments were in Old Testament worship.”</a:t>
            </a:r>
          </a:p>
          <a:p>
            <a:pPr lvl="1"/>
            <a:r>
              <a:rPr lang="en-US" sz="3000" dirty="0"/>
              <a:t>W</a:t>
            </a:r>
            <a:r>
              <a:rPr lang="en-US" sz="3000" dirty="0" smtClean="0"/>
              <a:t>as </a:t>
            </a:r>
            <a:r>
              <a:rPr lang="en-US" sz="3000" dirty="0"/>
              <a:t>c</a:t>
            </a:r>
            <a:r>
              <a:rPr lang="en-US" sz="3000" dirty="0" smtClean="0"/>
              <a:t>ommanded (2 Chron. 29:25)</a:t>
            </a:r>
          </a:p>
          <a:p>
            <a:pPr lvl="2"/>
            <a:r>
              <a:rPr lang="en-US" sz="2600" dirty="0" smtClean="0"/>
              <a:t>There is a reason why it is called “Old” (Heb. 8:13)</a:t>
            </a:r>
          </a:p>
          <a:p>
            <a:pPr lvl="2"/>
            <a:r>
              <a:rPr lang="en-US" sz="2600" dirty="0"/>
              <a:t>W</a:t>
            </a:r>
            <a:r>
              <a:rPr lang="en-US" sz="2600" dirty="0" smtClean="0"/>
              <a:t>as taken away (Heb. 10:9)</a:t>
            </a:r>
          </a:p>
          <a:p>
            <a:pPr lvl="1"/>
            <a:r>
              <a:rPr lang="en-US" sz="3000" dirty="0" smtClean="0"/>
              <a:t>Why not bring everything else in the Old Testament into the New Testament?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10197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Be Content To Worship God As He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80" dirty="0" smtClean="0"/>
              <a:t>Preaching—apostolic teaching (Acts 2:42)</a:t>
            </a:r>
          </a:p>
          <a:p>
            <a:r>
              <a:rPr lang="en-US" dirty="0" smtClean="0"/>
              <a:t>Prayer—through Christ (Jn. 14:13, 14)</a:t>
            </a:r>
          </a:p>
          <a:p>
            <a:r>
              <a:rPr lang="en-US" dirty="0" smtClean="0"/>
              <a:t>Giving—freewill offering (1 Cor. 16:1, 2)</a:t>
            </a:r>
          </a:p>
          <a:p>
            <a:r>
              <a:rPr lang="en-US" dirty="0" smtClean="0"/>
              <a:t>Singing—from the heart (Eph. 5:19)</a:t>
            </a:r>
          </a:p>
          <a:p>
            <a:r>
              <a:rPr lang="en-US" dirty="0" smtClean="0"/>
              <a:t>Lord’s Supper—memorial (Acts </a:t>
            </a:r>
            <a:r>
              <a:rPr lang="en-US" dirty="0" smtClean="0"/>
              <a:t>20:7)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96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The church of Christ does not have music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/>
            <a:r>
              <a:rPr lang="en-US" sz="4000" dirty="0">
                <a:solidFill>
                  <a:srgbClr val="FFFFFF"/>
                </a:solidFill>
              </a:rPr>
              <a:t>Two kinds of </a:t>
            </a:r>
            <a:r>
              <a:rPr lang="en-US" sz="4000" dirty="0" smtClean="0">
                <a:solidFill>
                  <a:srgbClr val="FFFFFF"/>
                </a:solidFill>
              </a:rPr>
              <a:t>music:</a:t>
            </a:r>
            <a:endParaRPr lang="en-US" sz="4000" dirty="0">
              <a:solidFill>
                <a:srgbClr val="FFFFFF"/>
              </a:solidFill>
            </a:endParaRPr>
          </a:p>
          <a:p>
            <a:pPr marL="342900" lvl="0" indent="-342900" algn="l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Vocal</a:t>
            </a:r>
          </a:p>
          <a:p>
            <a:pPr marL="342900" lvl="0" indent="-342900" algn="l"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Mechanical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The church of Christ does not have music?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“What does the Scripture say?” (Gal 4:30)</a:t>
            </a:r>
          </a:p>
          <a:p>
            <a:pPr lvl="1"/>
            <a:r>
              <a:rPr lang="en-US" dirty="0" smtClean="0"/>
              <a:t>What kind does the Lord authorize?</a:t>
            </a:r>
          </a:p>
          <a:p>
            <a:pPr lvl="2"/>
            <a:r>
              <a:rPr lang="en-US" dirty="0" smtClean="0"/>
              <a:t>Colossians 1:18; 2:10; 3:17</a:t>
            </a:r>
          </a:p>
          <a:p>
            <a:pPr lvl="2"/>
            <a:r>
              <a:rPr lang="en-US" smtClean="0"/>
              <a:t>Respect the silence </a:t>
            </a:r>
            <a:r>
              <a:rPr lang="en-US" dirty="0" smtClean="0"/>
              <a:t>(Lev. 10:1-3; Acts 15:24)</a:t>
            </a:r>
          </a:p>
        </p:txBody>
      </p:sp>
    </p:spTree>
    <p:extLst>
      <p:ext uri="{BB962C8B-B14F-4D97-AF65-F5344CB8AC3E}">
        <p14:creationId xmlns:p14="http://schemas.microsoft.com/office/powerpoint/2010/main" val="275775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496458" y="1773382"/>
            <a:ext cx="8266541" cy="8936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BUILDING GOD’S HOUSE</a:t>
            </a:r>
          </a:p>
        </p:txBody>
      </p:sp>
      <p:sp>
        <p:nvSpPr>
          <p:cNvPr id="2" name="TextBox 1">
            <a:hlinkClick r:id="" action="ppaction://hlinkshowjump?jump=firstslide" highlightClick="1"/>
          </p:cNvPr>
          <p:cNvSpPr txBox="1"/>
          <p:nvPr/>
        </p:nvSpPr>
        <p:spPr>
          <a:xfrm>
            <a:off x="3048000" y="4800600"/>
            <a:ext cx="3070534" cy="1922205"/>
          </a:xfrm>
          <a:prstGeom prst="snip2SameRect">
            <a:avLst>
              <a:gd name="adj1" fmla="val 50000"/>
              <a:gd name="adj2" fmla="val 0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Bell Gothic Std Black" pitchFamily="34" charset="0"/>
              </a:rPr>
              <a:t>GOD’S</a:t>
            </a: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Bell Gothic Std Black" pitchFamily="34" charset="0"/>
              </a:rPr>
              <a:t>HOUSE</a:t>
            </a:r>
            <a:endParaRPr lang="en-US" sz="4400" dirty="0">
              <a:solidFill>
                <a:srgbClr val="000000"/>
              </a:solidFill>
              <a:latin typeface="Bell Gothic Std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spc="300" dirty="0" smtClean="0"/>
              <a:t>SILENCE</a:t>
            </a:r>
            <a:endParaRPr lang="en-US" sz="9600" spc="300" dirty="0"/>
          </a:p>
        </p:txBody>
      </p:sp>
      <p:sp>
        <p:nvSpPr>
          <p:cNvPr id="4" name="TextBox 3"/>
          <p:cNvSpPr txBox="1"/>
          <p:nvPr/>
        </p:nvSpPr>
        <p:spPr>
          <a:xfrm>
            <a:off x="496459" y="2895600"/>
            <a:ext cx="3618341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Authority From Man’s Heart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895600"/>
            <a:ext cx="3733800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Authority From God’s Word?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6459" y="4114800"/>
            <a:ext cx="361834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ll Gothic Std Black" pitchFamily="34" charset="0"/>
              </a:rPr>
              <a:t>1 Chron. 17:1, 2; 28:2, 3</a:t>
            </a:r>
            <a:endParaRPr lang="en-US" sz="2400" dirty="0">
              <a:latin typeface="Bell Gothic Std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114800"/>
            <a:ext cx="3733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ll Gothic Std Black" pitchFamily="34" charset="0"/>
              </a:rPr>
              <a:t>1 Chron. 17:3-6; Deut. 4:2</a:t>
            </a:r>
            <a:endParaRPr lang="en-US" sz="2400" dirty="0"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The church of Christ does not have music?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“What does the Scripture say?” (Gal 4:30)</a:t>
            </a:r>
          </a:p>
          <a:p>
            <a:r>
              <a:rPr lang="en-US" dirty="0" smtClean="0"/>
              <a:t>Ten passages in NT speak of music for worship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Matt. 26:30; Mk. 14:26; Acts 16:25; Rom. 15:9; 1 Cor. 14:15; Eph. 5:19; Col. 3:16; Heb</a:t>
            </a:r>
            <a:r>
              <a:rPr lang="en-US" dirty="0">
                <a:solidFill>
                  <a:schemeClr val="accent1"/>
                </a:solidFill>
              </a:rPr>
              <a:t>. </a:t>
            </a:r>
            <a:r>
              <a:rPr lang="en-US" dirty="0" smtClean="0">
                <a:solidFill>
                  <a:schemeClr val="accent1"/>
                </a:solidFill>
              </a:rPr>
              <a:t>2:12; 13:15; Jas. 5:13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810125"/>
            <a:ext cx="7772400" cy="1362075"/>
          </a:xfrm>
        </p:spPr>
        <p:txBody>
          <a:bodyPr/>
          <a:lstStyle/>
          <a:p>
            <a:r>
              <a:rPr lang="en-US" dirty="0" smtClean="0"/>
              <a:t>Discerning Between “Right” and “Almost Right”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2654300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13</a:t>
            </a:r>
            <a:r>
              <a:rPr lang="en-US" sz="2400" dirty="0"/>
              <a:t>  For everyone who partakes only of milk is unskilled in the word of righteousness, for he is a babe.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14 </a:t>
            </a:r>
            <a:r>
              <a:rPr lang="en-US" sz="2400" dirty="0"/>
              <a:t> But solid food belongs to those who are of full age, that is, those who by reason of use have their senses exercised to discern both good and evil.</a:t>
            </a:r>
          </a:p>
          <a:p>
            <a:pPr algn="r"/>
            <a:r>
              <a:rPr lang="en-US" dirty="0" smtClean="0">
                <a:solidFill>
                  <a:schemeClr val="accent1"/>
                </a:solidFill>
              </a:rPr>
              <a:t>—Hebrews 5:13, 14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 use a pitch pipe and song books.”</a:t>
            </a:r>
          </a:p>
          <a:p>
            <a:pPr lvl="1"/>
            <a:r>
              <a:rPr lang="en-US" dirty="0" smtClean="0"/>
              <a:t>The pitch is a part of the command “to sing”</a:t>
            </a:r>
          </a:p>
          <a:p>
            <a:pPr lvl="1"/>
            <a:r>
              <a:rPr lang="en-US" dirty="0" smtClean="0"/>
              <a:t>Expediencies do not change the action being done</a:t>
            </a:r>
          </a:p>
          <a:p>
            <a:pPr lvl="2"/>
            <a:r>
              <a:rPr lang="en-US" dirty="0" smtClean="0"/>
              <a:t>We are not singing and </a:t>
            </a:r>
            <a:r>
              <a:rPr lang="en-US" dirty="0" smtClean="0"/>
              <a:t>“pitch-piping”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46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“Playing an instrument is my God-given talent.”</a:t>
            </a:r>
          </a:p>
          <a:p>
            <a:pPr lvl="1"/>
            <a:r>
              <a:rPr lang="en-US" dirty="0" smtClean="0"/>
              <a:t>Worship is not a talent show</a:t>
            </a:r>
          </a:p>
          <a:p>
            <a:pPr lvl="1"/>
            <a:r>
              <a:rPr lang="en-US" dirty="0" smtClean="0"/>
              <a:t>Cain had farming talent, but God “…did </a:t>
            </a:r>
            <a:r>
              <a:rPr lang="en-US" dirty="0"/>
              <a:t>not respect Cain and his </a:t>
            </a:r>
            <a:r>
              <a:rPr lang="en-US" dirty="0" smtClean="0"/>
              <a:t>offering” (Gen. 4:5)</a:t>
            </a:r>
          </a:p>
          <a:p>
            <a:pPr lvl="1"/>
            <a:r>
              <a:rPr lang="en-US" dirty="0" smtClean="0"/>
              <a:t>David had skillful house builders, but he could not build God a house (1 Chron. 14:1; 17:4)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“We play instruments at home.”</a:t>
            </a:r>
          </a:p>
          <a:p>
            <a:pPr lvl="1"/>
            <a:r>
              <a:rPr lang="en-US" dirty="0" smtClean="0"/>
              <a:t>A lot of things are done in the home which would be unlawful “in the church”</a:t>
            </a:r>
          </a:p>
          <a:p>
            <a:pPr lvl="2"/>
            <a:r>
              <a:rPr lang="en-US" dirty="0" smtClean="0"/>
              <a:t>Preparing meals, eating, recreation, etc.</a:t>
            </a:r>
          </a:p>
          <a:p>
            <a:pPr lvl="2"/>
            <a:r>
              <a:rPr lang="en-US" dirty="0" smtClean="0"/>
              <a:t>Difference between home and worship (1 Cor. </a:t>
            </a:r>
            <a:r>
              <a:rPr lang="en-US" dirty="0" smtClean="0"/>
              <a:t>11:34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Worship must be in spirit and truth (Jn. 4:24)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th_busters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myth_busters</Template>
  <TotalTime>4442</TotalTime>
  <Words>607</Words>
  <Application>Microsoft Office PowerPoint</Application>
  <PresentationFormat>On-screen Show (4:3)</PresentationFormat>
  <Paragraphs>74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Bauhaus 93</vt:lpstr>
      <vt:lpstr>Wingdings</vt:lpstr>
      <vt:lpstr>Gabriola</vt:lpstr>
      <vt:lpstr>Bell Gothic Std Black</vt:lpstr>
      <vt:lpstr>myth_busters</vt:lpstr>
      <vt:lpstr>Custom Design</vt:lpstr>
      <vt:lpstr>1_Custom Design</vt:lpstr>
      <vt:lpstr>2_Custom Design</vt:lpstr>
      <vt:lpstr>3_Custom Design</vt:lpstr>
      <vt:lpstr>Misconceptions About The</vt:lpstr>
      <vt:lpstr>3. The church of Christ does not have music</vt:lpstr>
      <vt:lpstr>3. The church of Christ does not have music?</vt:lpstr>
      <vt:lpstr>SILENCE</vt:lpstr>
      <vt:lpstr>3. The church of Christ does not have music?</vt:lpstr>
      <vt:lpstr>Discerning Between “Right” and “Almost Right”</vt:lpstr>
      <vt:lpstr>Arguments</vt:lpstr>
      <vt:lpstr>Arguments</vt:lpstr>
      <vt:lpstr>Arguments</vt:lpstr>
      <vt:lpstr>Arguments</vt:lpstr>
      <vt:lpstr>PowerPoint Presentation</vt:lpstr>
      <vt:lpstr>Arguments</vt:lpstr>
      <vt:lpstr>Let Us Be Content To Worship God As He Commands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Misconceptions About The</dc:title>
  <dc:creator>Steven J. Wallace</dc:creator>
  <cp:lastModifiedBy>Steven J. Wallace</cp:lastModifiedBy>
  <cp:revision>92</cp:revision>
  <dcterms:created xsi:type="dcterms:W3CDTF">2016-02-16T06:36:47Z</dcterms:created>
  <dcterms:modified xsi:type="dcterms:W3CDTF">2016-02-27T17:58:09Z</dcterms:modified>
</cp:coreProperties>
</file>