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96" r:id="rId3"/>
    <p:sldMasterId id="2147483708" r:id="rId4"/>
    <p:sldMasterId id="2147483798" r:id="rId5"/>
    <p:sldMasterId id="2147483822" r:id="rId6"/>
    <p:sldMasterId id="2147483858" r:id="rId7"/>
    <p:sldMasterId id="2147483870" r:id="rId8"/>
    <p:sldMasterId id="2147483894" r:id="rId9"/>
    <p:sldMasterId id="2147483902" r:id="rId10"/>
    <p:sldMasterId id="2147483914" r:id="rId11"/>
    <p:sldMasterId id="2147483926" r:id="rId12"/>
  </p:sldMasterIdLst>
  <p:notesMasterIdLst>
    <p:notesMasterId r:id="rId18"/>
  </p:notesMasterIdLst>
  <p:sldIdLst>
    <p:sldId id="266" r:id="rId13"/>
    <p:sldId id="281" r:id="rId14"/>
    <p:sldId id="282" r:id="rId15"/>
    <p:sldId id="283" r:id="rId16"/>
    <p:sldId id="285" r:id="rId17"/>
  </p:sldIdLst>
  <p:sldSz cx="9144000" cy="6858000" type="screen4x3"/>
  <p:notesSz cx="6858000" cy="9144000"/>
  <p:embeddedFontLst>
    <p:embeddedFont>
      <p:font typeface="Tempus Sans ITC" panose="04020404030D07020202" pitchFamily="8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erlin Sans FB Demi" panose="020E0802020502020306" pitchFamily="34" charset="0"/>
      <p:bold r:id="rId24"/>
    </p:embeddedFont>
    <p:embeddedFont>
      <p:font typeface="Trajanus Roman" panose="02020500000000000000" pitchFamily="18" charset="0"/>
      <p:regular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3300"/>
    <a:srgbClr val="E6DADC"/>
    <a:srgbClr val="1103C5"/>
    <a:srgbClr val="FF6600"/>
    <a:srgbClr val="FF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71" autoAdjust="0"/>
  </p:normalViewPr>
  <p:slideViewPr>
    <p:cSldViewPr>
      <p:cViewPr varScale="1">
        <p:scale>
          <a:sx n="50" d="100"/>
          <a:sy n="5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9BBD-C73E-4DE0-AF1C-A9572B89AF8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1359-012B-40B9-86AA-FB069B8D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5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9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C1359-012B-40B9-86AA-FB069B8D878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rajanus Roman" panose="02020500000000000000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Trajan Pro 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02D2-4F42-49DA-8325-A2392777F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26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D4BC7-DE1D-4610-A551-C01639E2F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70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0E78B-DF84-4C56-8137-7120DDDDD0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698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43CD5-E5A1-4637-98EE-21EEB4B11A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246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30CF6-9E12-4C2A-93F0-8C9AE4778B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993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22D3C-A027-48BF-8680-BB8EB98746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429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09E14-8E38-48F2-B6C4-99ECA9E219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010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5304-A609-400D-AF16-1400198CDE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376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51B9A-75B7-40BB-902C-4F492281C6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184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BA78-60FF-49FC-8842-2A0DA226EB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763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6A7FD-17F3-4173-9889-3FF429EDF3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414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7F89-1803-4822-B720-53B34AC06F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FD28B-E7CB-443C-94DB-2FE83CC6E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1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31840-32F8-42B8-A53F-32989D81ED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913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8CD2A-838B-4137-87A8-9CF1FB8D69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68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B9258-C39C-4CBE-9317-02D3582BB8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076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50720-A2B9-4904-8DAB-0D466AB811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51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ECEB-67BB-41AD-987A-6ADF95DE88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427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F7428-10BA-41FA-8E51-1C2F63FFC7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661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37F58-A937-4630-87AB-A318F2FDBB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105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85ECF-5D59-49B6-A4B2-4B129E6A71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647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9F47F-B32E-43AE-B7C4-3B56E98B6C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68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07F98-4543-4A5B-9200-0F6E608D03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1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39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A4F10-BB82-476A-A233-90CA4DBB2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7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31412-6340-4FB7-B012-F2C16B628C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003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146F9-4134-4598-BC3E-7A1859A348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360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247B-C9B3-493D-AB54-5499C14038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157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618C0-5D3B-4B1E-BB7C-29F6001643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070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11812-00D9-449E-AB29-11BA7C9261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1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E24E-02F4-4210-8A0D-70C7BE32B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61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47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FEE7-9F12-4134-A121-EB895702F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9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04BF-F18A-4F9B-A39C-47ECD65CD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44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FFF4-DD41-4F37-85C9-C91ABD652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20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B379-17C1-485E-A674-D3EFD2618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67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4A09-33E8-48AF-87B7-6BFD0B783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75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5BAA-33D3-4ED0-9CA7-618338228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13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BEE3-351C-4661-9C87-075A1D190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91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F136-51C8-48C4-BD78-84B2E58EB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27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BE3F6-1A5B-4838-9CCF-B1964492E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08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3F03-CD02-47E4-ACFD-EAA517B1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87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F78A-F200-4112-AB1F-D4FE2F8F5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38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D249-C215-4E11-BF45-89FF908A4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94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F70D-6511-4509-9FD2-CDDB34C00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AA70-7E32-40DA-80E1-8A9F3EEF3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45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567-57BB-4557-91A7-A49C4F709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74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F033-E17B-4A22-B35D-D9CBC6688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6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C590-57C7-47A5-AF95-C8C3DE28F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70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C31C-2D48-4856-A40B-F58C8AE21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9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9CEF-43E4-4023-B608-480B853DB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9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199"/>
            <a:ext cx="5486400" cy="2746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D71-3BAB-4E21-B561-5E478FAB8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88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A3C1-D8B0-4082-9613-08DFA8CAD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03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6157-AB41-41E4-A8D9-80772178D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46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7A7A8-95F3-4943-855B-27515D652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10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9F52-133B-4A9D-891E-3813753C9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2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2F08-CDE9-4D6B-A2F6-23A150CF4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70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43B4-F46B-4E09-98A8-8564E754E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32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351F-296E-4726-B870-B282D0D9A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35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907E-6487-4892-8226-40A1387B3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1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72CC-F6ED-4716-B6C6-35EF35E59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40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D77BC-57C2-4D72-B409-4611A9487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20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7D56-A6F0-440A-AC72-9563F9917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73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1520-8FAC-4758-B760-AA30D549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9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A834-720A-4AC4-B48D-FF635BC58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3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EF6B-1780-4DFA-9AFA-50BA9952F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7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F78A-F200-4112-AB1F-D4FE2F8F59D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0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D249-C215-4E11-BF45-89FF908A4BB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7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F70D-6511-4509-9FD2-CDDB34C00FA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4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AA70-7E32-40DA-80E1-8A9F3EEF3AA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8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2567-57BB-4557-91A7-A49C4F709BE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558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4041775" cy="3230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84B2-68A5-408E-ADA3-A882C02BE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08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F033-E17B-4A22-B35D-D9CBC6688A0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5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C590-57C7-47A5-AF95-C8C3DE28FEB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9CEF-43E4-4023-B608-480B853DB0B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6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199"/>
            <a:ext cx="5486400" cy="2746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D71-3BAB-4E21-B561-5E478FAB8F1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A3C1-D8B0-4082-9613-08DFA8CADB4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6157-AB41-41E4-A8D9-80772178D3A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0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9FB73-220A-4CBF-8F19-6C0B13FEFD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47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D2A01-86F6-4BEE-BDD6-BDB6B8F272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63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18A95-70FE-4BB5-91A1-A275EAFF75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771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D6BAF-E061-4EB1-9680-9A7B1C157B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C52A-A94F-435D-8EBD-6F17033B6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31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C8651-3859-42F2-B727-FD5B3B9684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47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8790C-8FD3-453A-B62C-4673E8D95F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08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EFF4A-41DD-41D2-889F-D391988E17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99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84FFC-82BD-4813-AAB9-EC0F92549E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975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2A421-228E-423F-B7B1-B94D239E03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03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67742-BDC6-4381-93CD-7420B6F102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34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833DA-D9CD-47E4-8A4B-AD20842CB9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712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998A4-FEE1-4C98-8C53-51487DFF07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03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1pPr>
            <a:lvl2pPr>
              <a:defRPr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2pPr>
            <a:lvl3pPr>
              <a:defRPr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3pPr>
            <a:lvl4pPr>
              <a:defRPr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4pPr>
            <a:lvl5pPr>
              <a:defRPr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A46A0-D13E-467F-8DA2-1FBFBAE6CE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112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6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33766-4955-464C-8A53-61217719E1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5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80A0-3495-47B8-8B8D-81FD7FEE9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6874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1pPr>
            <a:lvl2pPr>
              <a:defRPr sz="24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2pPr>
            <a:lvl3pPr>
              <a:defRPr sz="20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3pPr>
            <a:lvl4pPr>
              <a:defRPr sz="18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4pPr>
            <a:lvl5pPr>
              <a:defRPr sz="18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1pPr>
            <a:lvl2pPr>
              <a:defRPr sz="24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2pPr>
            <a:lvl3pPr>
              <a:defRPr sz="20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3pPr>
            <a:lvl4pPr>
              <a:defRPr sz="18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4pPr>
            <a:lvl5pPr>
              <a:defRPr sz="18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2F38-942F-4ACA-B001-8340492DFA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54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3300"/>
                </a:solidFill>
                <a:latin typeface="Berlin Sans FB Demi" panose="020E0802020502020306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63300"/>
                </a:solidFill>
                <a:latin typeface="Berlin Sans FB Demi" panose="020E0802020502020306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1E12-C6ED-4E2F-A52A-02C33630E9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4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0511F-C390-4D92-9B3A-287333C510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517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ACCC-131B-4406-AD7F-9DE2089AE1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994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9CBD4-02E7-4CA1-8112-45F38D42AC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063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82EC6-DC0B-4965-90C3-1787D830E0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77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61C92-F6A9-49D1-91E3-5402589B10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1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7FC04-AF94-4EC2-B00E-505682A4EE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73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A7F1-9BB3-4502-AAE9-A640DBE759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489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0FC37-2EF7-4F17-BBEE-94EC453579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0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1206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51117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1800"/>
            <a:ext cx="3008313" cy="3154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81AF-EE01-4B7D-9BA2-A274AB0ED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37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26936-2673-48D0-87A5-6B8CF17AC9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382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1877C-1A76-4851-B233-BF453A7821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81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E258D-D6A5-4357-BC46-E7090DBC69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211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302D7-6E31-44AC-B22B-222BC910EE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920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5985F-7C86-4B78-8A93-5CC64E60C9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3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17742-CFC5-45C6-AB5B-E615092907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981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1FB90-1C83-4B31-B8B2-FE8B1E6D7E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6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A3831-630E-4A54-B956-FC7A4759F4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98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3070A-B142-416A-9E5C-DC9ADBAA32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080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479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BB8C3-2CC5-4FCF-B1EF-1927B312A1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7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57399"/>
            <a:ext cx="5486400" cy="2670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57407-0556-4C24-82DB-6F1291866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28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D946-6A24-46BE-B952-56BDE5A12F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818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F60C5-EA11-4318-A6BB-8AEAD81637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218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C9247-BA48-437F-8879-0A8C8C9C41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122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7B39-B6C3-4EF0-845A-816C46F696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774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AB617-73B3-4733-9F99-FFADBF31F3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04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C9670-7F4B-47FB-B183-C86F56F2CD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735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D9AF3-C834-488F-812F-FD1625FFF9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994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5BDC7-7FF5-42C0-BB7F-5663668F8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023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9281A-A1B0-4C21-8D4A-6B39795542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02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EBA62-1F79-4799-80B2-8DBA80B31E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7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8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25" descr="fear_std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2719367-5BF5-4E44-8084-79551E4C0B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643D98-C243-48C0-B9A6-6893015C3AB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4288" name="Picture 192" descr="safe in the storm_std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0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E97EC02-F6D4-4A8B-AAF6-8B967F6FA91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4289" name="Picture 193" descr="safe in the storm_std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1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E32F8AC-84F7-4237-8180-4A21B01A254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5458" name="Picture 98" descr="spirit falls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8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9" descr="fear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68192A-BDBF-4219-88F6-1E1EA86A29C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22" descr="fear_std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99860B-7D22-4B63-96FE-73DE99D42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9" descr="fear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708ABB8-015A-48D8-AB39-677535FE3B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22" descr="fear_std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99860B-7D22-4B63-96FE-73DE99D4284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us Roman" panose="02020500000000000000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ajan Pro 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ajan Pro 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ajan Pro 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ajan Pro 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ajan Pro 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A12F8D0-BA76-4A42-B2B7-F960D9EEFEA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211" name="Picture 187" descr="safe in the storm_std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0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4" name="Picture 128" descr="fear of the lord_c_nt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57FB96-2B7B-466D-893A-3FD8FF85CC3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1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8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0" name="Picture 80" descr="fear the lor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82F13D-BD3A-47E5-A08B-BC89678A5B9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0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rgbClr val="663300"/>
          </a:solidFill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3" name="Picture 127" descr="fear of the lord_c_nv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D688E2-7C2B-4E38-8C52-6E70EDA723F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8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900" r:id="rId5"/>
    <p:sldLayoutId id="2147483901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empus Sans ITC" panose="04020404030D07020202" pitchFamily="82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empus Sans ITC" panose="04020404030D07020202" pitchFamily="82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empus Sans ITC" panose="04020404030D07020202" pitchFamily="82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empus Sans ITC" panose="04020404030D07020202" pitchFamily="82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empus Sans ITC" panose="04020404030D07020202" pitchFamily="8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04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000" kern="0" spc="600" dirty="0" smtClean="0">
                <a:solidFill>
                  <a:srgbClr val="FFFFFF">
                    <a:lumMod val="85000"/>
                  </a:srgbClr>
                </a:solidFill>
                <a:latin typeface="Trajan Pro 3" pitchFamily="18" charset="0"/>
              </a:rPr>
              <a:t>From Faithless Fears </a:t>
            </a:r>
            <a:r>
              <a:rPr lang="en-US" sz="4000" kern="0" spc="600" smtClean="0">
                <a:solidFill>
                  <a:srgbClr val="FFFFFF">
                    <a:lumMod val="85000"/>
                  </a:srgbClr>
                </a:solidFill>
                <a:latin typeface="Trajan Pro 3" pitchFamily="18" charset="0"/>
              </a:rPr>
              <a:t>To A Fearing </a:t>
            </a:r>
            <a:r>
              <a:rPr lang="en-US" sz="4000" kern="0" spc="600" dirty="0" smtClean="0">
                <a:solidFill>
                  <a:srgbClr val="FFFFFF">
                    <a:lumMod val="85000"/>
                  </a:srgbClr>
                </a:solidFill>
                <a:latin typeface="Trajan Pro 3" pitchFamily="18" charset="0"/>
              </a:rPr>
              <a:t>Faith</a:t>
            </a:r>
            <a:endParaRPr lang="en-US" sz="4000" kern="0" spc="600" dirty="0">
              <a:solidFill>
                <a:srgbClr val="FFFFFF">
                  <a:lumMod val="85000"/>
                </a:srgbClr>
              </a:solidFill>
              <a:latin typeface="Trajan Pro 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</a:rPr>
              <a:t>Matthew 8:18-27</a:t>
            </a:r>
            <a:endParaRPr lang="en-US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 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A shift from uncommitted followers to those who lacked faith (8:18-22)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Suddenly a great tempest arose on the sea (8:23, 24)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Jesus was asleep (8:24)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Rebuked the sea (8:25, 26)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A rebuke of excess fear and the dearth of faith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/>
          <a:lstStyle/>
          <a:p>
            <a:r>
              <a:rPr lang="en-US" sz="6000" dirty="0" smtClean="0">
                <a:solidFill>
                  <a:srgbClr val="00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rajan Pro 3" pitchFamily="18" charset="0"/>
              </a:rPr>
              <a:t>“Who can this be,</a:t>
            </a:r>
            <a:r>
              <a:rPr lang="en-US" dirty="0" smtClean="0">
                <a:solidFill>
                  <a:srgbClr val="00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rajan Pro 3" pitchFamily="18" charset="0"/>
              </a:rPr>
              <a:t/>
            </a:r>
            <a:br>
              <a:rPr lang="en-US" dirty="0" smtClean="0">
                <a:solidFill>
                  <a:srgbClr val="00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rajan Pro 3" pitchFamily="18" charset="0"/>
              </a:rPr>
            </a:br>
            <a:r>
              <a:rPr lang="en-US" dirty="0" smtClean="0">
                <a:solidFill>
                  <a:schemeClr val="bg1"/>
                </a:solidFill>
                <a:effectLst/>
                <a:latin typeface="Trajan Pro 3" pitchFamily="18" charset="0"/>
              </a:rPr>
              <a:t>that </a:t>
            </a:r>
            <a:r>
              <a:rPr lang="en-US" dirty="0" smtClean="0">
                <a:solidFill>
                  <a:schemeClr val="bg1"/>
                </a:solidFill>
                <a:latin typeface="Trajan Pro 3" pitchFamily="18" charset="0"/>
              </a:rPr>
              <a:t>even the wind and the sea obey Him!”</a:t>
            </a:r>
            <a:endParaRPr lang="en-US" dirty="0">
              <a:solidFill>
                <a:schemeClr val="bg1"/>
              </a:solidFill>
              <a:latin typeface="Trajan Pro 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“And a cloud came and overshadowed them; and a voice came out of the cloud, saying, ‘This is My beloved Son. Hear Him!’”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</a:rPr>
              <a:t>Mark 4:41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600" dirty="0" smtClean="0">
                <a:solidFill>
                  <a:srgbClr val="92D050"/>
                </a:solidFill>
                <a:latin typeface="Trajan Pro 3" pitchFamily="18" charset="0"/>
              </a:rPr>
              <a:t>Mark 9:7</a:t>
            </a:r>
            <a:endParaRPr lang="en-US" sz="2800" spc="600" dirty="0">
              <a:solidFill>
                <a:srgbClr val="92D050"/>
              </a:solidFill>
              <a:latin typeface="Trajan Pro 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/>
          <a:lstStyle/>
          <a:p>
            <a:r>
              <a:rPr lang="en-US" sz="6000" dirty="0" smtClean="0">
                <a:solidFill>
                  <a:srgbClr val="00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rajan Pro 3" pitchFamily="18" charset="0"/>
              </a:rPr>
              <a:t>“Who can this be,</a:t>
            </a:r>
            <a:r>
              <a:rPr lang="en-US" dirty="0" smtClean="0">
                <a:solidFill>
                  <a:srgbClr val="00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rajan Pro 3" pitchFamily="18" charset="0"/>
              </a:rPr>
              <a:t/>
            </a:r>
            <a:br>
              <a:rPr lang="en-US" dirty="0" smtClean="0">
                <a:solidFill>
                  <a:srgbClr val="00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rajan Pro 3" pitchFamily="18" charset="0"/>
              </a:rPr>
            </a:br>
            <a:r>
              <a:rPr lang="en-US" dirty="0" smtClean="0">
                <a:solidFill>
                  <a:schemeClr val="bg1"/>
                </a:solidFill>
                <a:effectLst/>
                <a:latin typeface="Trajan Pro 3" pitchFamily="18" charset="0"/>
              </a:rPr>
              <a:t>that </a:t>
            </a:r>
            <a:r>
              <a:rPr lang="en-US" dirty="0" smtClean="0">
                <a:solidFill>
                  <a:schemeClr val="bg1"/>
                </a:solidFill>
                <a:latin typeface="Trajan Pro 3" pitchFamily="18" charset="0"/>
              </a:rPr>
              <a:t>even the wind and the sea obey Him!”</a:t>
            </a:r>
            <a:endParaRPr lang="en-US" dirty="0">
              <a:solidFill>
                <a:schemeClr val="bg1"/>
              </a:solidFill>
              <a:latin typeface="Trajan Pro 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pPr marL="0" indent="0">
              <a:buNone/>
            </a:pPr>
            <a:r>
              <a:rPr lang="en-US" baseline="30000" dirty="0" smtClean="0">
                <a:solidFill>
                  <a:srgbClr val="92D050"/>
                </a:solidFill>
              </a:rPr>
              <a:t>15</a:t>
            </a:r>
            <a:r>
              <a:rPr lang="en-US" dirty="0" smtClean="0">
                <a:solidFill>
                  <a:schemeClr val="bg1"/>
                </a:solidFill>
              </a:rPr>
              <a:t>  He said to them, "But who do you say that I am?"</a:t>
            </a:r>
          </a:p>
          <a:p>
            <a:pPr marL="0" indent="0">
              <a:buNone/>
            </a:pPr>
            <a:r>
              <a:rPr lang="en-US" baseline="30000" dirty="0" smtClean="0">
                <a:solidFill>
                  <a:srgbClr val="92D050"/>
                </a:solidFill>
              </a:rPr>
              <a:t>16</a:t>
            </a:r>
            <a:r>
              <a:rPr lang="en-US" dirty="0" smtClean="0">
                <a:solidFill>
                  <a:schemeClr val="bg1"/>
                </a:solidFill>
              </a:rPr>
              <a:t>  Simon Peter answered and said, "You are the Christ, the Son of the living God."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</a:rPr>
              <a:t>Mark 4:41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600" dirty="0" smtClean="0">
                <a:solidFill>
                  <a:srgbClr val="92D050"/>
                </a:solidFill>
                <a:latin typeface="Trajan Pro 3" pitchFamily="18" charset="0"/>
              </a:rPr>
              <a:t>Matthew 16:15, 16</a:t>
            </a:r>
            <a:endParaRPr lang="en-US" sz="2800" spc="600" dirty="0">
              <a:solidFill>
                <a:srgbClr val="92D050"/>
              </a:solidFill>
              <a:latin typeface="Trajan Pro 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69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5400" spc="-15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 3" pitchFamily="18" charset="0"/>
              </a:rPr>
              <a:t>What I Owe The Son</a:t>
            </a:r>
            <a:endParaRPr lang="en-US" sz="5400" spc="-15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 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51037"/>
            <a:ext cx="3733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attention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Mk. 9:7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respect 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Lk. 20:9-19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honor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Jn. 5:22, 23; 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Jn. 2:23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51037"/>
            <a:ext cx="3886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confession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10:32, 33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obedience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5:8, 9; 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Mk. 16:16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7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6652</TotalTime>
  <Words>189</Words>
  <Application>Microsoft Office PowerPoint</Application>
  <PresentationFormat>On-screen Show (4:3)</PresentationFormat>
  <Paragraphs>31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5</vt:i4>
      </vt:variant>
    </vt:vector>
  </HeadingPairs>
  <TitlesOfParts>
    <vt:vector size="25" baseType="lpstr">
      <vt:lpstr>Arial</vt:lpstr>
      <vt:lpstr>Tempus Sans ITC</vt:lpstr>
      <vt:lpstr>Calibri</vt:lpstr>
      <vt:lpstr>Trajan Pro 3</vt:lpstr>
      <vt:lpstr>Berlin Sans FB Demi</vt:lpstr>
      <vt:lpstr>Trajan Pro</vt:lpstr>
      <vt:lpstr>Wingdings</vt:lpstr>
      <vt:lpstr>Trajanus Roman</vt:lpstr>
      <vt:lpstr>Custom Design</vt:lpstr>
      <vt:lpstr>1_Custom Design</vt:lpstr>
      <vt:lpstr>2_Custom Design</vt:lpstr>
      <vt:lpstr>3_Custom Design</vt:lpstr>
      <vt:lpstr>4_Custom Design</vt:lpstr>
      <vt:lpstr>1_Default Design</vt:lpstr>
      <vt:lpstr>6_Custom Design</vt:lpstr>
      <vt:lpstr>7_Custom Design</vt:lpstr>
      <vt:lpstr>8_Custom Design</vt:lpstr>
      <vt:lpstr>5_Custom Design</vt:lpstr>
      <vt:lpstr>9_Custom Design</vt:lpstr>
      <vt:lpstr>10_Custom Design</vt:lpstr>
      <vt:lpstr>PowerPoint Presentation</vt:lpstr>
      <vt:lpstr>Matthew 8:18-27</vt:lpstr>
      <vt:lpstr>“Who can this be, that even the wind and the sea obey Him!”</vt:lpstr>
      <vt:lpstr>“Who can this be, that even the wind and the sea obey Him!”</vt:lpstr>
      <vt:lpstr>What I Owe The Son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225</cp:revision>
  <dcterms:created xsi:type="dcterms:W3CDTF">2005-04-15T19:25:47Z</dcterms:created>
  <dcterms:modified xsi:type="dcterms:W3CDTF">2015-03-13T22:00:08Z</dcterms:modified>
</cp:coreProperties>
</file>