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96" r:id="rId4"/>
    <p:sldMasterId id="2147483708" r:id="rId5"/>
    <p:sldMasterId id="2147483720" r:id="rId6"/>
    <p:sldMasterId id="2147483798" r:id="rId7"/>
    <p:sldMasterId id="2147483810" r:id="rId8"/>
    <p:sldMasterId id="2147483822" r:id="rId9"/>
  </p:sldMasterIdLst>
  <p:notesMasterIdLst>
    <p:notesMasterId r:id="rId15"/>
  </p:notesMasterIdLst>
  <p:sldIdLst>
    <p:sldId id="262" r:id="rId10"/>
    <p:sldId id="256" r:id="rId11"/>
    <p:sldId id="272" r:id="rId12"/>
    <p:sldId id="265" r:id="rId13"/>
    <p:sldId id="273" r:id="rId14"/>
  </p:sldIdLst>
  <p:sldSz cx="9144000" cy="6858000" type="screen4x3"/>
  <p:notesSz cx="6858000" cy="9144000"/>
  <p:embeddedFontLst>
    <p:embeddedFont>
      <p:font typeface="Times" panose="0202060305040502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rlin Sans FB Demi" panose="020E0802020502020306" pitchFamily="34" charset="0"/>
      <p:bold r:id="rId24"/>
    </p:embeddedFont>
    <p:embeddedFont>
      <p:font typeface="Trajanus Roman" panose="02020500000000000000" pitchFamily="18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1103C5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71" autoAdjust="0"/>
  </p:normalViewPr>
  <p:slideViewPr>
    <p:cSldViewPr>
      <p:cViewPr varScale="1">
        <p:scale>
          <a:sx n="50" d="100"/>
          <a:sy n="5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0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BBD-C73E-4DE0-AF1C-A9572B89AF80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1359-012B-40B9-86AA-FB069B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6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E583-F014-41A4-A385-EA4B9332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7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CD7-218F-48B6-A6C9-9F7134F6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4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A4E9-6A72-4249-8B4D-34081E2AF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7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janus Roman" panose="02020500000000000000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ajan Pro 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02D2-4F42-49DA-8325-A2392777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BEE3-351C-4661-9C87-075A1D19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31C-2D48-4856-A40B-F58C8AE21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72CC-F6ED-4716-B6C6-35EF35E59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84B2-68A5-408E-ADA3-A882C02B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52A-A94F-435D-8EBD-6F17033B6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80A0-3495-47B8-8B8D-81FD7FEE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81AF-EE01-4B7D-9BA2-A274AB0E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3247-C8CC-4380-933D-D16F304CC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5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399"/>
            <a:ext cx="548640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407-0556-4C24-82DB-6F1291866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4BC7-DE1D-4610-A551-C01639E2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D28B-E7CB-443C-94DB-2FE83CC6E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4F10-BB82-476A-A233-90CA4DBB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24E-02F4-4210-8A0D-70C7BE32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FEE7-9F12-4134-A121-EB895702F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04BF-F18A-4F9B-A39C-47ECD65CD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FFF4-DD41-4F37-85C9-C91ABD652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B379-17C1-485E-A674-D3EFD261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4A09-33E8-48AF-87B7-6BFD0B78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0DEF-21BA-473B-BEA1-BCA9549D9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69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5BAA-33D3-4ED0-9CA7-61833822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F136-51C8-48C4-BD78-84B2E58E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E3F6-1A5B-4838-9CCF-B1964492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03-CD02-47E4-ACFD-EAA517B1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7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A59A-2495-4D7D-A36F-441B20F44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9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B713-4928-459B-B6C3-C690B9EAA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456-2E72-4814-A675-50169E76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8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BA27-CEF0-40DB-B4C1-AA60C3907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620E-471A-49EA-BF05-962FC150A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7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C599-9D63-43B3-9B03-168374980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8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6D48-CE43-4ADD-B5CF-6CEA70BF1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8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FEBB-A791-49ED-95F0-A5100636D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1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A2DE-20E9-429E-9122-15A2B80F6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1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EEE0-9097-4893-922A-030559B82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8041-E170-45B1-AD33-2A6402827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3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AC33-5614-45D7-9D13-30C18821E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6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0F0B-17E9-456E-88C1-B81685F68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331-C67F-43CC-80D9-4851F1908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0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33EB-2496-4FD4-BC56-E1F24B5D9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6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FADE-CD24-4A0A-8B71-B7A23011D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3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2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6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C208F-22B2-4930-9F6A-01949B7F0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1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6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3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5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9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21" descr="fear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34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35862D-2A5C-42CF-AEE1-7210538803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5" descr="fear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719367-5BF5-4E44-8084-79551E4C0B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68192A-BDBF-4219-88F6-1E1EA86A29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52E688-4082-428C-87C9-5CA55FBB0E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175" name="Picture 120" descr="fear_st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5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MATTHEW </a:t>
            </a:r>
            <a:r>
              <a:rPr lang="en-US" altLang="en-US" sz="2400" spc="1200" dirty="0" smtClean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14:22-33</a:t>
            </a:r>
            <a:endParaRPr lang="en-US" altLang="en-US" sz="2400" spc="1200" dirty="0">
              <a:solidFill>
                <a:schemeClr val="bg1">
                  <a:lumMod val="75000"/>
                </a:schemeClr>
              </a:solidFill>
              <a:latin typeface="Trajanus Roman" panose="020205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85800"/>
            <a:ext cx="3657600" cy="685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rajanus Roman" panose="02020500000000000000" pitchFamily="18" charset="0"/>
              </a:rPr>
              <a:t>Misplaced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rajanus Roman" panose="020205000000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9293225" y="1071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rajan Pro 3" pitchFamily="18" charset="0"/>
              </a:rPr>
              <a:t>Needless Fears From Wrong Assessments (14:26, 27)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MATTHEW </a:t>
            </a:r>
            <a:r>
              <a:rPr lang="en-US" altLang="en-US" sz="2400" spc="1200" dirty="0" smtClean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14:22-33</a:t>
            </a:r>
            <a:endParaRPr lang="en-US" altLang="en-US" sz="2400" spc="1200" dirty="0">
              <a:solidFill>
                <a:schemeClr val="bg1">
                  <a:lumMod val="75000"/>
                </a:schemeClr>
              </a:solidFill>
              <a:latin typeface="Trajanus Roman" panose="02020500000000000000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9293225" y="1071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rajan Pro 3" pitchFamily="18" charset="0"/>
              </a:rPr>
              <a:t>Fear As An </a:t>
            </a:r>
            <a:r>
              <a:rPr lang="en-US" sz="4000" dirty="0" smtClean="0">
                <a:solidFill>
                  <a:srgbClr val="FF6600"/>
                </a:solidFill>
                <a:latin typeface="Trajan Pro 3" pitchFamily="18" charset="0"/>
              </a:rPr>
              <a:t>Enemy</a:t>
            </a:r>
            <a:r>
              <a:rPr lang="en-US" sz="4000" dirty="0" smtClean="0">
                <a:latin typeface="Trajan Pro 3" pitchFamily="18" charset="0"/>
              </a:rPr>
              <a:t> Of Faith (14:28-31)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rgbClr val="FFFFFF">
                    <a:lumMod val="75000"/>
                  </a:srgbClr>
                </a:solidFill>
                <a:latin typeface="Trajanus Roman" panose="02020500000000000000" pitchFamily="18" charset="0"/>
              </a:rPr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7492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25:14-30</a:t>
            </a:r>
            <a:endParaRPr lang="en-US" dirty="0"/>
          </a:p>
        </p:txBody>
      </p:sp>
      <p:sp>
        <p:nvSpPr>
          <p:cNvPr id="10242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28" charset="0"/>
              </a:rPr>
              <a:t>(4) </a:t>
            </a:r>
            <a:r>
              <a:rPr lang="en-US" altLang="en-US" sz="4400" dirty="0" smtClean="0">
                <a:solidFill>
                  <a:schemeClr val="bg1"/>
                </a:solidFill>
                <a:latin typeface="Times" pitchFamily="28" charset="0"/>
              </a:rPr>
              <a:t>Fear To Obey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>
                <a:ln>
                  <a:solidFill>
                    <a:srgbClr val="FFFFFF">
                      <a:lumMod val="75000"/>
                    </a:srgbClr>
                  </a:solidFill>
                </a:ln>
                <a:solidFill>
                  <a:srgbClr val="1103C5"/>
                </a:solidFill>
                <a:latin typeface="Berlin Sans FB Demi" panose="020E0802020502020306" pitchFamily="34" charset="0"/>
              </a:rPr>
              <a:t>REAL PROBLEM: </a:t>
            </a:r>
          </a:p>
          <a:p>
            <a:r>
              <a:rPr lang="en-US" sz="2800" dirty="0">
                <a:solidFill>
                  <a:srgbClr val="FFFFFF">
                    <a:lumMod val="75000"/>
                  </a:srgbClr>
                </a:solidFill>
              </a:rPr>
              <a:t>Trust In God, </a:t>
            </a:r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</a:rPr>
              <a:t>Low View of God, Love of Sin, Laziness, </a:t>
            </a:r>
            <a:r>
              <a:rPr lang="en-US" sz="2800" dirty="0">
                <a:solidFill>
                  <a:srgbClr val="FFFFFF">
                    <a:lumMod val="75000"/>
                  </a:srgbClr>
                </a:solidFill>
              </a:rPr>
              <a:t>F</a:t>
            </a:r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</a:rPr>
              <a:t>ear of Man</a:t>
            </a:r>
            <a:endParaRPr lang="en-US" sz="2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8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Berlin Sans FB Demi" panose="020E0802020502020306" pitchFamily="34" charset="0"/>
              </a:rPr>
              <a:t>“And now, little children, abide in Him, that when He appears, we may have confidence and not be ashamed before Him at His coming” ( Jn. 2:28)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Fearful To Obey?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63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ajanus Roman" panose="02020500000000000000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Be Fearful To Not Obey!</a:t>
            </a:r>
            <a:endParaRPr lang="en-US" kern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108</Words>
  <Application>Microsoft Office PowerPoint</Application>
  <PresentationFormat>On-screen Show (4:3)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Times</vt:lpstr>
      <vt:lpstr>Calibri</vt:lpstr>
      <vt:lpstr>Trajan Pro 3</vt:lpstr>
      <vt:lpstr>Berlin Sans FB Demi</vt:lpstr>
      <vt:lpstr>Trajanus Roman</vt:lpstr>
      <vt:lpstr>Default Design</vt:lpstr>
      <vt:lpstr>Custom Design</vt:lpstr>
      <vt:lpstr>1_Custom Design</vt:lpstr>
      <vt:lpstr>2_Custom Design</vt:lpstr>
      <vt:lpstr>3_Custom Design</vt:lpstr>
      <vt:lpstr>2_Default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Matthew 25:14-30</vt:lpstr>
      <vt:lpstr>Are You Fearful To Obey?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190</cp:revision>
  <dcterms:created xsi:type="dcterms:W3CDTF">2005-04-15T19:25:47Z</dcterms:created>
  <dcterms:modified xsi:type="dcterms:W3CDTF">2015-03-06T23:27:24Z</dcterms:modified>
</cp:coreProperties>
</file>