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 id="2147483684" r:id="rId4"/>
    <p:sldMasterId id="2147483696" r:id="rId5"/>
  </p:sldMasterIdLst>
  <p:notesMasterIdLst>
    <p:notesMasterId r:id="rId21"/>
  </p:notesMasterIdLst>
  <p:sldIdLst>
    <p:sldId id="256" r:id="rId6"/>
    <p:sldId id="260" r:id="rId7"/>
    <p:sldId id="263" r:id="rId8"/>
    <p:sldId id="269" r:id="rId9"/>
    <p:sldId id="270" r:id="rId10"/>
    <p:sldId id="271" r:id="rId11"/>
    <p:sldId id="272" r:id="rId12"/>
    <p:sldId id="273" r:id="rId13"/>
    <p:sldId id="274" r:id="rId14"/>
    <p:sldId id="275" r:id="rId15"/>
    <p:sldId id="276" r:id="rId16"/>
    <p:sldId id="277" r:id="rId17"/>
    <p:sldId id="278" r:id="rId18"/>
    <p:sldId id="279" r:id="rId19"/>
    <p:sldId id="280"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Mongolian Baiti" panose="03000500000000000000" pitchFamily="66" charset="0"/>
      <p:regular r:id="rId26"/>
    </p:embeddedFont>
    <p:embeddedFont>
      <p:font typeface="Bradley Hand ITC" panose="03070402050302030203" pitchFamily="66" charset="0"/>
      <p:regular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000066"/>
    <a:srgbClr val="0066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5" autoAdjust="0"/>
  </p:normalViewPr>
  <p:slideViewPr>
    <p:cSldViewPr>
      <p:cViewPr varScale="1">
        <p:scale>
          <a:sx n="54" d="100"/>
          <a:sy n="54" d="100"/>
        </p:scale>
        <p:origin x="-18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CCA95-A050-4A77-B005-8E471C3C75CA}" type="doc">
      <dgm:prSet loTypeId="urn:microsoft.com/office/officeart/2005/8/layout/hierarchy3" loCatId="relationship" qsTypeId="urn:microsoft.com/office/officeart/2005/8/quickstyle/simple1" qsCatId="simple" csTypeId="urn:microsoft.com/office/officeart/2005/8/colors/accent2_2" csCatId="accent2" phldr="1"/>
      <dgm:spPr/>
      <dgm:t>
        <a:bodyPr/>
        <a:lstStyle/>
        <a:p>
          <a:endParaRPr lang="en-US"/>
        </a:p>
      </dgm:t>
    </dgm:pt>
    <dgm:pt modelId="{E82615A3-75C8-4E94-A733-BC3039FD8D99}">
      <dgm:prSet phldrT="[Text]"/>
      <dgm:spPr/>
      <dgm:t>
        <a:bodyPr/>
        <a:lstStyle/>
        <a:p>
          <a:r>
            <a:rPr lang="en-US" dirty="0" smtClean="0">
              <a:latin typeface="Mongolian Baiti" panose="03000500000000000000" pitchFamily="66" charset="0"/>
              <a:cs typeface="Mongolian Baiti" panose="03000500000000000000" pitchFamily="66" charset="0"/>
            </a:rPr>
            <a:t>GENESIS</a:t>
          </a:r>
          <a:endParaRPr lang="en-US" dirty="0">
            <a:latin typeface="Mongolian Baiti" panose="03000500000000000000" pitchFamily="66" charset="0"/>
            <a:cs typeface="Mongolian Baiti" panose="03000500000000000000" pitchFamily="66" charset="0"/>
          </a:endParaRPr>
        </a:p>
      </dgm:t>
    </dgm:pt>
    <dgm:pt modelId="{3AF9DD2C-8048-4EC1-9DA6-AD922FFBFD99}" type="parTrans" cxnId="{D28FD0A0-1289-4D83-8EEA-72D922CB5C57}">
      <dgm:prSet/>
      <dgm:spPr/>
      <dgm:t>
        <a:bodyPr/>
        <a:lstStyle/>
        <a:p>
          <a:endParaRPr lang="en-US"/>
        </a:p>
      </dgm:t>
    </dgm:pt>
    <dgm:pt modelId="{ED451CA2-1E68-4847-879C-00ABF5CE851C}" type="sibTrans" cxnId="{D28FD0A0-1289-4D83-8EEA-72D922CB5C57}">
      <dgm:prSet/>
      <dgm:spPr/>
      <dgm:t>
        <a:bodyPr/>
        <a:lstStyle/>
        <a:p>
          <a:endParaRPr lang="en-US"/>
        </a:p>
      </dgm:t>
    </dgm:pt>
    <dgm:pt modelId="{119A878A-B094-41DF-97CA-8ABEA3F053DE}">
      <dgm:prSet phldrT="[Text]"/>
      <dgm:spPr/>
      <dgm:t>
        <a:bodyPr/>
        <a:lstStyle/>
        <a:p>
          <a:r>
            <a:rPr lang="en-US" dirty="0" smtClean="0"/>
            <a:t>Every NT Writer References Genesis</a:t>
          </a:r>
          <a:endParaRPr lang="en-US" dirty="0"/>
        </a:p>
      </dgm:t>
    </dgm:pt>
    <dgm:pt modelId="{5E4CD6E8-1AB5-45DE-96A8-F313CF624230}" type="parTrans" cxnId="{32C1712D-81E5-4220-96B1-37A06933F584}">
      <dgm:prSet/>
      <dgm:spPr/>
      <dgm:t>
        <a:bodyPr/>
        <a:lstStyle/>
        <a:p>
          <a:endParaRPr lang="en-US"/>
        </a:p>
      </dgm:t>
    </dgm:pt>
    <dgm:pt modelId="{9E0CCCDA-2C90-43ED-B50F-61BAA8D2DF3D}" type="sibTrans" cxnId="{32C1712D-81E5-4220-96B1-37A06933F584}">
      <dgm:prSet/>
      <dgm:spPr/>
      <dgm:t>
        <a:bodyPr/>
        <a:lstStyle/>
        <a:p>
          <a:endParaRPr lang="en-US"/>
        </a:p>
      </dgm:t>
    </dgm:pt>
    <dgm:pt modelId="{45DA344F-A510-4D20-9060-479F650955DA}">
      <dgm:prSet phldrT="[Text]"/>
      <dgm:spPr/>
      <dgm:t>
        <a:bodyPr/>
        <a:lstStyle/>
        <a:p>
          <a:r>
            <a:rPr lang="en-US" dirty="0" smtClean="0"/>
            <a:t>Nearly Every NT Book References Genesis</a:t>
          </a:r>
          <a:endParaRPr lang="en-US" dirty="0"/>
        </a:p>
      </dgm:t>
    </dgm:pt>
    <dgm:pt modelId="{537C6BF7-3EC3-41D7-AF75-8C50489B1346}" type="parTrans" cxnId="{B59A8A40-C9E8-4F1A-BF7B-31C0BD8EBDF3}">
      <dgm:prSet/>
      <dgm:spPr/>
      <dgm:t>
        <a:bodyPr/>
        <a:lstStyle/>
        <a:p>
          <a:endParaRPr lang="en-US"/>
        </a:p>
      </dgm:t>
    </dgm:pt>
    <dgm:pt modelId="{86CEDD65-E88A-4B4C-B144-6C0A0D1121D9}" type="sibTrans" cxnId="{B59A8A40-C9E8-4F1A-BF7B-31C0BD8EBDF3}">
      <dgm:prSet/>
      <dgm:spPr/>
      <dgm:t>
        <a:bodyPr/>
        <a:lstStyle/>
        <a:p>
          <a:endParaRPr lang="en-US"/>
        </a:p>
      </dgm:t>
    </dgm:pt>
    <dgm:pt modelId="{625A9007-9ADD-43D3-870B-9481DED22C99}">
      <dgm:prSet phldrT="[Text]"/>
      <dgm:spPr/>
      <dgm:t>
        <a:bodyPr/>
        <a:lstStyle/>
        <a:p>
          <a:r>
            <a:rPr lang="en-US" dirty="0" smtClean="0"/>
            <a:t>Over 100 passages in NT Reference Genesis</a:t>
          </a:r>
          <a:endParaRPr lang="en-US" dirty="0"/>
        </a:p>
      </dgm:t>
    </dgm:pt>
    <dgm:pt modelId="{302B8C6B-3D3E-46EE-BF88-667D2A911BA6}" type="parTrans" cxnId="{241A7B59-6247-4A35-B374-FC6AF4FD8E11}">
      <dgm:prSet/>
      <dgm:spPr/>
      <dgm:t>
        <a:bodyPr/>
        <a:lstStyle/>
        <a:p>
          <a:endParaRPr lang="en-US"/>
        </a:p>
      </dgm:t>
    </dgm:pt>
    <dgm:pt modelId="{9F1F950D-0CF5-4E92-A6E4-16AC9B628A7D}" type="sibTrans" cxnId="{241A7B59-6247-4A35-B374-FC6AF4FD8E11}">
      <dgm:prSet/>
      <dgm:spPr/>
      <dgm:t>
        <a:bodyPr/>
        <a:lstStyle/>
        <a:p>
          <a:endParaRPr lang="en-US"/>
        </a:p>
      </dgm:t>
    </dgm:pt>
    <dgm:pt modelId="{6B26AE77-66E0-43F7-865C-D6D6F1AF0685}" type="pres">
      <dgm:prSet presAssocID="{CB8CCA95-A050-4A77-B005-8E471C3C75CA}" presName="diagram" presStyleCnt="0">
        <dgm:presLayoutVars>
          <dgm:chPref val="1"/>
          <dgm:dir/>
          <dgm:animOne val="branch"/>
          <dgm:animLvl val="lvl"/>
          <dgm:resizeHandles/>
        </dgm:presLayoutVars>
      </dgm:prSet>
      <dgm:spPr/>
      <dgm:t>
        <a:bodyPr/>
        <a:lstStyle/>
        <a:p>
          <a:endParaRPr lang="en-US"/>
        </a:p>
      </dgm:t>
    </dgm:pt>
    <dgm:pt modelId="{6D66B6D4-7101-4A0B-8590-E6F7DA4A2A91}" type="pres">
      <dgm:prSet presAssocID="{E82615A3-75C8-4E94-A733-BC3039FD8D99}" presName="root" presStyleCnt="0"/>
      <dgm:spPr/>
    </dgm:pt>
    <dgm:pt modelId="{F5D05743-4331-4C99-9960-B655EB8E56CB}" type="pres">
      <dgm:prSet presAssocID="{E82615A3-75C8-4E94-A733-BC3039FD8D99}" presName="rootComposite" presStyleCnt="0"/>
      <dgm:spPr/>
    </dgm:pt>
    <dgm:pt modelId="{B3889DDF-6278-4A81-8369-8631274039D5}" type="pres">
      <dgm:prSet presAssocID="{E82615A3-75C8-4E94-A733-BC3039FD8D99}" presName="rootText" presStyleLbl="node1" presStyleIdx="0" presStyleCnt="1" custScaleX="204579" custLinFactNeighborX="-8294"/>
      <dgm:spPr/>
      <dgm:t>
        <a:bodyPr/>
        <a:lstStyle/>
        <a:p>
          <a:endParaRPr lang="en-US"/>
        </a:p>
      </dgm:t>
    </dgm:pt>
    <dgm:pt modelId="{82BA02C1-1049-4F4B-8969-DF495C1F148F}" type="pres">
      <dgm:prSet presAssocID="{E82615A3-75C8-4E94-A733-BC3039FD8D99}" presName="rootConnector" presStyleLbl="node1" presStyleIdx="0" presStyleCnt="1"/>
      <dgm:spPr/>
      <dgm:t>
        <a:bodyPr/>
        <a:lstStyle/>
        <a:p>
          <a:endParaRPr lang="en-US"/>
        </a:p>
      </dgm:t>
    </dgm:pt>
    <dgm:pt modelId="{9433F72F-579A-4B87-B569-2928E71A07A0}" type="pres">
      <dgm:prSet presAssocID="{E82615A3-75C8-4E94-A733-BC3039FD8D99}" presName="childShape" presStyleCnt="0"/>
      <dgm:spPr/>
    </dgm:pt>
    <dgm:pt modelId="{40C5DD5A-37DB-499A-94C1-0876000CF4EC}" type="pres">
      <dgm:prSet presAssocID="{5E4CD6E8-1AB5-45DE-96A8-F313CF624230}" presName="Name13" presStyleLbl="parChTrans1D2" presStyleIdx="0" presStyleCnt="3"/>
      <dgm:spPr/>
      <dgm:t>
        <a:bodyPr/>
        <a:lstStyle/>
        <a:p>
          <a:endParaRPr lang="en-US"/>
        </a:p>
      </dgm:t>
    </dgm:pt>
    <dgm:pt modelId="{C2A0BF31-019A-4976-83FC-132F4F75B7E8}" type="pres">
      <dgm:prSet presAssocID="{119A878A-B094-41DF-97CA-8ABEA3F053DE}" presName="childText" presStyleLbl="bgAcc1" presStyleIdx="0" presStyleCnt="3" custScaleX="178435">
        <dgm:presLayoutVars>
          <dgm:bulletEnabled val="1"/>
        </dgm:presLayoutVars>
      </dgm:prSet>
      <dgm:spPr/>
      <dgm:t>
        <a:bodyPr/>
        <a:lstStyle/>
        <a:p>
          <a:endParaRPr lang="en-US"/>
        </a:p>
      </dgm:t>
    </dgm:pt>
    <dgm:pt modelId="{7AD6976B-BC93-4D6A-B58B-4F6D5E3E844D}" type="pres">
      <dgm:prSet presAssocID="{537C6BF7-3EC3-41D7-AF75-8C50489B1346}" presName="Name13" presStyleLbl="parChTrans1D2" presStyleIdx="1" presStyleCnt="3"/>
      <dgm:spPr/>
      <dgm:t>
        <a:bodyPr/>
        <a:lstStyle/>
        <a:p>
          <a:endParaRPr lang="en-US"/>
        </a:p>
      </dgm:t>
    </dgm:pt>
    <dgm:pt modelId="{B6CEB1AF-70B8-40C3-9ADB-824804F6E161}" type="pres">
      <dgm:prSet presAssocID="{45DA344F-A510-4D20-9060-479F650955DA}" presName="childText" presStyleLbl="bgAcc1" presStyleIdx="1" presStyleCnt="3" custScaleX="172235">
        <dgm:presLayoutVars>
          <dgm:bulletEnabled val="1"/>
        </dgm:presLayoutVars>
      </dgm:prSet>
      <dgm:spPr/>
      <dgm:t>
        <a:bodyPr/>
        <a:lstStyle/>
        <a:p>
          <a:endParaRPr lang="en-US"/>
        </a:p>
      </dgm:t>
    </dgm:pt>
    <dgm:pt modelId="{906C2ED1-F633-4ABA-9E0B-DF477E71D06C}" type="pres">
      <dgm:prSet presAssocID="{302B8C6B-3D3E-46EE-BF88-667D2A911BA6}" presName="Name13" presStyleLbl="parChTrans1D2" presStyleIdx="2" presStyleCnt="3"/>
      <dgm:spPr/>
      <dgm:t>
        <a:bodyPr/>
        <a:lstStyle/>
        <a:p>
          <a:endParaRPr lang="en-US"/>
        </a:p>
      </dgm:t>
    </dgm:pt>
    <dgm:pt modelId="{2A117E24-B265-4531-8380-D3CFE67340D3}" type="pres">
      <dgm:prSet presAssocID="{625A9007-9ADD-43D3-870B-9481DED22C99}" presName="childText" presStyleLbl="bgAcc1" presStyleIdx="2" presStyleCnt="3" custScaleX="172235">
        <dgm:presLayoutVars>
          <dgm:bulletEnabled val="1"/>
        </dgm:presLayoutVars>
      </dgm:prSet>
      <dgm:spPr/>
      <dgm:t>
        <a:bodyPr/>
        <a:lstStyle/>
        <a:p>
          <a:endParaRPr lang="en-US"/>
        </a:p>
      </dgm:t>
    </dgm:pt>
  </dgm:ptLst>
  <dgm:cxnLst>
    <dgm:cxn modelId="{1FE5C114-DB23-42A6-AC09-C3E74344F176}" type="presOf" srcId="{302B8C6B-3D3E-46EE-BF88-667D2A911BA6}" destId="{906C2ED1-F633-4ABA-9E0B-DF477E71D06C}" srcOrd="0" destOrd="0" presId="urn:microsoft.com/office/officeart/2005/8/layout/hierarchy3"/>
    <dgm:cxn modelId="{241A7B59-6247-4A35-B374-FC6AF4FD8E11}" srcId="{E82615A3-75C8-4E94-A733-BC3039FD8D99}" destId="{625A9007-9ADD-43D3-870B-9481DED22C99}" srcOrd="2" destOrd="0" parTransId="{302B8C6B-3D3E-46EE-BF88-667D2A911BA6}" sibTransId="{9F1F950D-0CF5-4E92-A6E4-16AC9B628A7D}"/>
    <dgm:cxn modelId="{D28FD0A0-1289-4D83-8EEA-72D922CB5C57}" srcId="{CB8CCA95-A050-4A77-B005-8E471C3C75CA}" destId="{E82615A3-75C8-4E94-A733-BC3039FD8D99}" srcOrd="0" destOrd="0" parTransId="{3AF9DD2C-8048-4EC1-9DA6-AD922FFBFD99}" sibTransId="{ED451CA2-1E68-4847-879C-00ABF5CE851C}"/>
    <dgm:cxn modelId="{485ACBA3-823B-45DF-8AEC-B3F467805B16}" type="presOf" srcId="{5E4CD6E8-1AB5-45DE-96A8-F313CF624230}" destId="{40C5DD5A-37DB-499A-94C1-0876000CF4EC}" srcOrd="0" destOrd="0" presId="urn:microsoft.com/office/officeart/2005/8/layout/hierarchy3"/>
    <dgm:cxn modelId="{0E81249E-4B45-45D0-9DAE-7FFC2A31A580}" type="presOf" srcId="{E82615A3-75C8-4E94-A733-BC3039FD8D99}" destId="{B3889DDF-6278-4A81-8369-8631274039D5}" srcOrd="0" destOrd="0" presId="urn:microsoft.com/office/officeart/2005/8/layout/hierarchy3"/>
    <dgm:cxn modelId="{62C837C5-CE46-459C-B2F4-C46813854511}" type="presOf" srcId="{CB8CCA95-A050-4A77-B005-8E471C3C75CA}" destId="{6B26AE77-66E0-43F7-865C-D6D6F1AF0685}" srcOrd="0" destOrd="0" presId="urn:microsoft.com/office/officeart/2005/8/layout/hierarchy3"/>
    <dgm:cxn modelId="{A06803C8-A823-4373-8D82-999B451056D2}" type="presOf" srcId="{45DA344F-A510-4D20-9060-479F650955DA}" destId="{B6CEB1AF-70B8-40C3-9ADB-824804F6E161}" srcOrd="0" destOrd="0" presId="urn:microsoft.com/office/officeart/2005/8/layout/hierarchy3"/>
    <dgm:cxn modelId="{32C1712D-81E5-4220-96B1-37A06933F584}" srcId="{E82615A3-75C8-4E94-A733-BC3039FD8D99}" destId="{119A878A-B094-41DF-97CA-8ABEA3F053DE}" srcOrd="0" destOrd="0" parTransId="{5E4CD6E8-1AB5-45DE-96A8-F313CF624230}" sibTransId="{9E0CCCDA-2C90-43ED-B50F-61BAA8D2DF3D}"/>
    <dgm:cxn modelId="{B59A8A40-C9E8-4F1A-BF7B-31C0BD8EBDF3}" srcId="{E82615A3-75C8-4E94-A733-BC3039FD8D99}" destId="{45DA344F-A510-4D20-9060-479F650955DA}" srcOrd="1" destOrd="0" parTransId="{537C6BF7-3EC3-41D7-AF75-8C50489B1346}" sibTransId="{86CEDD65-E88A-4B4C-B144-6C0A0D1121D9}"/>
    <dgm:cxn modelId="{ED0E4EB7-9F3C-4CCB-8B56-21AAC61B9D4C}" type="presOf" srcId="{625A9007-9ADD-43D3-870B-9481DED22C99}" destId="{2A117E24-B265-4531-8380-D3CFE67340D3}" srcOrd="0" destOrd="0" presId="urn:microsoft.com/office/officeart/2005/8/layout/hierarchy3"/>
    <dgm:cxn modelId="{66029E2D-E214-4CC5-BFF3-388271EBBFEA}" type="presOf" srcId="{119A878A-B094-41DF-97CA-8ABEA3F053DE}" destId="{C2A0BF31-019A-4976-83FC-132F4F75B7E8}" srcOrd="0" destOrd="0" presId="urn:microsoft.com/office/officeart/2005/8/layout/hierarchy3"/>
    <dgm:cxn modelId="{C3A0583D-04E8-4C6C-8C70-1FF1ABEF473E}" type="presOf" srcId="{537C6BF7-3EC3-41D7-AF75-8C50489B1346}" destId="{7AD6976B-BC93-4D6A-B58B-4F6D5E3E844D}" srcOrd="0" destOrd="0" presId="urn:microsoft.com/office/officeart/2005/8/layout/hierarchy3"/>
    <dgm:cxn modelId="{63431A65-F8BF-41A5-B687-906A050A27AB}" type="presOf" srcId="{E82615A3-75C8-4E94-A733-BC3039FD8D99}" destId="{82BA02C1-1049-4F4B-8969-DF495C1F148F}" srcOrd="1" destOrd="0" presId="urn:microsoft.com/office/officeart/2005/8/layout/hierarchy3"/>
    <dgm:cxn modelId="{98973E89-AC2D-427D-9499-A9898AF68801}" type="presParOf" srcId="{6B26AE77-66E0-43F7-865C-D6D6F1AF0685}" destId="{6D66B6D4-7101-4A0B-8590-E6F7DA4A2A91}" srcOrd="0" destOrd="0" presId="urn:microsoft.com/office/officeart/2005/8/layout/hierarchy3"/>
    <dgm:cxn modelId="{964C23E6-74AA-4699-B190-CC0158AE54EA}" type="presParOf" srcId="{6D66B6D4-7101-4A0B-8590-E6F7DA4A2A91}" destId="{F5D05743-4331-4C99-9960-B655EB8E56CB}" srcOrd="0" destOrd="0" presId="urn:microsoft.com/office/officeart/2005/8/layout/hierarchy3"/>
    <dgm:cxn modelId="{B3EA81C1-585B-47DF-AD09-C4AD64F4045C}" type="presParOf" srcId="{F5D05743-4331-4C99-9960-B655EB8E56CB}" destId="{B3889DDF-6278-4A81-8369-8631274039D5}" srcOrd="0" destOrd="0" presId="urn:microsoft.com/office/officeart/2005/8/layout/hierarchy3"/>
    <dgm:cxn modelId="{F6E1C8F6-523A-431A-9711-12A0D097732D}" type="presParOf" srcId="{F5D05743-4331-4C99-9960-B655EB8E56CB}" destId="{82BA02C1-1049-4F4B-8969-DF495C1F148F}" srcOrd="1" destOrd="0" presId="urn:microsoft.com/office/officeart/2005/8/layout/hierarchy3"/>
    <dgm:cxn modelId="{4BDFA7EC-6AAF-473F-A81C-FD18E0937CDC}" type="presParOf" srcId="{6D66B6D4-7101-4A0B-8590-E6F7DA4A2A91}" destId="{9433F72F-579A-4B87-B569-2928E71A07A0}" srcOrd="1" destOrd="0" presId="urn:microsoft.com/office/officeart/2005/8/layout/hierarchy3"/>
    <dgm:cxn modelId="{090194F8-4162-4852-B648-4D8BE25108C3}" type="presParOf" srcId="{9433F72F-579A-4B87-B569-2928E71A07A0}" destId="{40C5DD5A-37DB-499A-94C1-0876000CF4EC}" srcOrd="0" destOrd="0" presId="urn:microsoft.com/office/officeart/2005/8/layout/hierarchy3"/>
    <dgm:cxn modelId="{CFC217FF-D3B6-416E-AEB8-A24FD6607ADD}" type="presParOf" srcId="{9433F72F-579A-4B87-B569-2928E71A07A0}" destId="{C2A0BF31-019A-4976-83FC-132F4F75B7E8}" srcOrd="1" destOrd="0" presId="urn:microsoft.com/office/officeart/2005/8/layout/hierarchy3"/>
    <dgm:cxn modelId="{A2DBFEB7-9E7D-4675-A0D2-27A272AAFE8B}" type="presParOf" srcId="{9433F72F-579A-4B87-B569-2928E71A07A0}" destId="{7AD6976B-BC93-4D6A-B58B-4F6D5E3E844D}" srcOrd="2" destOrd="0" presId="urn:microsoft.com/office/officeart/2005/8/layout/hierarchy3"/>
    <dgm:cxn modelId="{00D8FFFC-AF5B-4C49-8F7D-A396BDF5FB52}" type="presParOf" srcId="{9433F72F-579A-4B87-B569-2928E71A07A0}" destId="{B6CEB1AF-70B8-40C3-9ADB-824804F6E161}" srcOrd="3" destOrd="0" presId="urn:microsoft.com/office/officeart/2005/8/layout/hierarchy3"/>
    <dgm:cxn modelId="{9147236C-74CC-4645-92F2-A8F81DAC9381}" type="presParOf" srcId="{9433F72F-579A-4B87-B569-2928E71A07A0}" destId="{906C2ED1-F633-4ABA-9E0B-DF477E71D06C}" srcOrd="4" destOrd="0" presId="urn:microsoft.com/office/officeart/2005/8/layout/hierarchy3"/>
    <dgm:cxn modelId="{DD912D2F-6439-4A6D-9632-72051C7233D6}" type="presParOf" srcId="{9433F72F-579A-4B87-B569-2928E71A07A0}" destId="{2A117E24-B265-4531-8380-D3CFE67340D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0FFAC2-55B2-4ED5-B839-C64EBB0B2CC8}" type="doc">
      <dgm:prSet loTypeId="urn:microsoft.com/office/officeart/2005/8/layout/venn1" loCatId="relationship" qsTypeId="urn:microsoft.com/office/officeart/2005/8/quickstyle/3d1" qsCatId="3D" csTypeId="urn:microsoft.com/office/officeart/2005/8/colors/accent1_2" csCatId="accent1" phldr="1"/>
      <dgm:spPr/>
    </dgm:pt>
    <dgm:pt modelId="{4507AB56-AC58-4735-8687-48E6E30D0B5C}">
      <dgm:prSet phldrT="[Text]"/>
      <dgm:spPr/>
      <dgm:t>
        <a:bodyPr/>
        <a:lstStyle/>
        <a:p>
          <a:r>
            <a:rPr lang="en-US" dirty="0" smtClean="0">
              <a:solidFill>
                <a:schemeClr val="bg1"/>
              </a:solidFill>
            </a:rPr>
            <a:t>Father</a:t>
          </a:r>
          <a:endParaRPr lang="en-US" dirty="0">
            <a:solidFill>
              <a:schemeClr val="bg1"/>
            </a:solidFill>
          </a:endParaRPr>
        </a:p>
      </dgm:t>
    </dgm:pt>
    <dgm:pt modelId="{6094E6B8-A3C6-47C8-AD72-8E255C55C0FA}" type="parTrans" cxnId="{4D7B0C8D-E623-42C4-94B8-29D7C220DE6F}">
      <dgm:prSet/>
      <dgm:spPr/>
      <dgm:t>
        <a:bodyPr/>
        <a:lstStyle/>
        <a:p>
          <a:endParaRPr lang="en-US"/>
        </a:p>
      </dgm:t>
    </dgm:pt>
    <dgm:pt modelId="{98F6065D-3D27-4BE6-86EC-4CEF39FE1A10}" type="sibTrans" cxnId="{4D7B0C8D-E623-42C4-94B8-29D7C220DE6F}">
      <dgm:prSet/>
      <dgm:spPr/>
      <dgm:t>
        <a:bodyPr/>
        <a:lstStyle/>
        <a:p>
          <a:endParaRPr lang="en-US"/>
        </a:p>
      </dgm:t>
    </dgm:pt>
    <dgm:pt modelId="{4D476285-048E-425B-9689-B940F9E76B8F}">
      <dgm:prSet phldrT="[Text]"/>
      <dgm:spPr/>
      <dgm:t>
        <a:bodyPr/>
        <a:lstStyle/>
        <a:p>
          <a:r>
            <a:rPr lang="en-US" dirty="0" smtClean="0">
              <a:solidFill>
                <a:schemeClr val="bg1"/>
              </a:solidFill>
            </a:rPr>
            <a:t>Son</a:t>
          </a:r>
          <a:endParaRPr lang="en-US" dirty="0">
            <a:solidFill>
              <a:schemeClr val="bg1"/>
            </a:solidFill>
          </a:endParaRPr>
        </a:p>
      </dgm:t>
    </dgm:pt>
    <dgm:pt modelId="{927F14F6-1FE5-4A80-9EA7-9DEFCAA3EC7C}" type="parTrans" cxnId="{D3912800-1575-46DC-B79D-107A7B849EAC}">
      <dgm:prSet/>
      <dgm:spPr/>
      <dgm:t>
        <a:bodyPr/>
        <a:lstStyle/>
        <a:p>
          <a:endParaRPr lang="en-US"/>
        </a:p>
      </dgm:t>
    </dgm:pt>
    <dgm:pt modelId="{F4D4A570-DC2A-4348-A9D9-9D26A1A9DB22}" type="sibTrans" cxnId="{D3912800-1575-46DC-B79D-107A7B849EAC}">
      <dgm:prSet/>
      <dgm:spPr/>
      <dgm:t>
        <a:bodyPr/>
        <a:lstStyle/>
        <a:p>
          <a:endParaRPr lang="en-US"/>
        </a:p>
      </dgm:t>
    </dgm:pt>
    <dgm:pt modelId="{84CAD4F2-4799-4690-ABF6-7E18FCE9674D}">
      <dgm:prSet phldrT="[Text]"/>
      <dgm:spPr/>
      <dgm:t>
        <a:bodyPr/>
        <a:lstStyle/>
        <a:p>
          <a:r>
            <a:rPr lang="en-US" dirty="0" smtClean="0">
              <a:solidFill>
                <a:schemeClr val="bg1"/>
              </a:solidFill>
            </a:rPr>
            <a:t>Holy Spirit</a:t>
          </a:r>
          <a:endParaRPr lang="en-US" dirty="0">
            <a:solidFill>
              <a:schemeClr val="bg1"/>
            </a:solidFill>
          </a:endParaRPr>
        </a:p>
      </dgm:t>
    </dgm:pt>
    <dgm:pt modelId="{BF6B85DD-0839-4261-9CEC-5464ED8A78C9}" type="parTrans" cxnId="{71510981-10C2-4DA3-B0ED-A0EE472C3A60}">
      <dgm:prSet/>
      <dgm:spPr/>
      <dgm:t>
        <a:bodyPr/>
        <a:lstStyle/>
        <a:p>
          <a:endParaRPr lang="en-US"/>
        </a:p>
      </dgm:t>
    </dgm:pt>
    <dgm:pt modelId="{4AC6659B-BA46-4595-B9EA-EB18AE7B4D78}" type="sibTrans" cxnId="{71510981-10C2-4DA3-B0ED-A0EE472C3A60}">
      <dgm:prSet/>
      <dgm:spPr/>
      <dgm:t>
        <a:bodyPr/>
        <a:lstStyle/>
        <a:p>
          <a:endParaRPr lang="en-US"/>
        </a:p>
      </dgm:t>
    </dgm:pt>
    <dgm:pt modelId="{EDE199C2-8EF1-42EA-87F7-A3947D06FB88}" type="pres">
      <dgm:prSet presAssocID="{8F0FFAC2-55B2-4ED5-B839-C64EBB0B2CC8}" presName="compositeShape" presStyleCnt="0">
        <dgm:presLayoutVars>
          <dgm:chMax val="7"/>
          <dgm:dir/>
          <dgm:resizeHandles val="exact"/>
        </dgm:presLayoutVars>
      </dgm:prSet>
      <dgm:spPr/>
    </dgm:pt>
    <dgm:pt modelId="{BD6CE433-BBD5-4D16-8651-4EC77D23037D}" type="pres">
      <dgm:prSet presAssocID="{4507AB56-AC58-4735-8687-48E6E30D0B5C}" presName="circ1" presStyleLbl="vennNode1" presStyleIdx="0" presStyleCnt="3"/>
      <dgm:spPr/>
      <dgm:t>
        <a:bodyPr/>
        <a:lstStyle/>
        <a:p>
          <a:endParaRPr lang="en-US"/>
        </a:p>
      </dgm:t>
    </dgm:pt>
    <dgm:pt modelId="{1942690F-AE71-477B-9E9B-CF1DB13AF7D1}" type="pres">
      <dgm:prSet presAssocID="{4507AB56-AC58-4735-8687-48E6E30D0B5C}" presName="circ1Tx" presStyleLbl="revTx" presStyleIdx="0" presStyleCnt="0">
        <dgm:presLayoutVars>
          <dgm:chMax val="0"/>
          <dgm:chPref val="0"/>
          <dgm:bulletEnabled val="1"/>
        </dgm:presLayoutVars>
      </dgm:prSet>
      <dgm:spPr/>
      <dgm:t>
        <a:bodyPr/>
        <a:lstStyle/>
        <a:p>
          <a:endParaRPr lang="en-US"/>
        </a:p>
      </dgm:t>
    </dgm:pt>
    <dgm:pt modelId="{D0975B97-5486-48DC-B519-384B90A78BC1}" type="pres">
      <dgm:prSet presAssocID="{4D476285-048E-425B-9689-B940F9E76B8F}" presName="circ2" presStyleLbl="vennNode1" presStyleIdx="1" presStyleCnt="3"/>
      <dgm:spPr/>
      <dgm:t>
        <a:bodyPr/>
        <a:lstStyle/>
        <a:p>
          <a:endParaRPr lang="en-US"/>
        </a:p>
      </dgm:t>
    </dgm:pt>
    <dgm:pt modelId="{46337257-D7EF-40BB-9D91-14CAA45A54C4}" type="pres">
      <dgm:prSet presAssocID="{4D476285-048E-425B-9689-B940F9E76B8F}" presName="circ2Tx" presStyleLbl="revTx" presStyleIdx="0" presStyleCnt="0">
        <dgm:presLayoutVars>
          <dgm:chMax val="0"/>
          <dgm:chPref val="0"/>
          <dgm:bulletEnabled val="1"/>
        </dgm:presLayoutVars>
      </dgm:prSet>
      <dgm:spPr/>
      <dgm:t>
        <a:bodyPr/>
        <a:lstStyle/>
        <a:p>
          <a:endParaRPr lang="en-US"/>
        </a:p>
      </dgm:t>
    </dgm:pt>
    <dgm:pt modelId="{F898095C-257F-4256-99D0-225C86EF12CF}" type="pres">
      <dgm:prSet presAssocID="{84CAD4F2-4799-4690-ABF6-7E18FCE9674D}" presName="circ3" presStyleLbl="vennNode1" presStyleIdx="2" presStyleCnt="3"/>
      <dgm:spPr/>
      <dgm:t>
        <a:bodyPr/>
        <a:lstStyle/>
        <a:p>
          <a:endParaRPr lang="en-US"/>
        </a:p>
      </dgm:t>
    </dgm:pt>
    <dgm:pt modelId="{B16A95F9-3119-408B-B3C9-EA14ACFF7DAB}" type="pres">
      <dgm:prSet presAssocID="{84CAD4F2-4799-4690-ABF6-7E18FCE9674D}" presName="circ3Tx" presStyleLbl="revTx" presStyleIdx="0" presStyleCnt="0">
        <dgm:presLayoutVars>
          <dgm:chMax val="0"/>
          <dgm:chPref val="0"/>
          <dgm:bulletEnabled val="1"/>
        </dgm:presLayoutVars>
      </dgm:prSet>
      <dgm:spPr/>
      <dgm:t>
        <a:bodyPr/>
        <a:lstStyle/>
        <a:p>
          <a:endParaRPr lang="en-US"/>
        </a:p>
      </dgm:t>
    </dgm:pt>
  </dgm:ptLst>
  <dgm:cxnLst>
    <dgm:cxn modelId="{71510981-10C2-4DA3-B0ED-A0EE472C3A60}" srcId="{8F0FFAC2-55B2-4ED5-B839-C64EBB0B2CC8}" destId="{84CAD4F2-4799-4690-ABF6-7E18FCE9674D}" srcOrd="2" destOrd="0" parTransId="{BF6B85DD-0839-4261-9CEC-5464ED8A78C9}" sibTransId="{4AC6659B-BA46-4595-B9EA-EB18AE7B4D78}"/>
    <dgm:cxn modelId="{E322BAFC-EC08-4DED-9B5D-C19ADCD1FD0D}" type="presOf" srcId="{84CAD4F2-4799-4690-ABF6-7E18FCE9674D}" destId="{B16A95F9-3119-408B-B3C9-EA14ACFF7DAB}" srcOrd="1" destOrd="0" presId="urn:microsoft.com/office/officeart/2005/8/layout/venn1"/>
    <dgm:cxn modelId="{A48646ED-BA85-40C6-B510-BFF4ED3B099F}" type="presOf" srcId="{8F0FFAC2-55B2-4ED5-B839-C64EBB0B2CC8}" destId="{EDE199C2-8EF1-42EA-87F7-A3947D06FB88}" srcOrd="0" destOrd="0" presId="urn:microsoft.com/office/officeart/2005/8/layout/venn1"/>
    <dgm:cxn modelId="{D3912800-1575-46DC-B79D-107A7B849EAC}" srcId="{8F0FFAC2-55B2-4ED5-B839-C64EBB0B2CC8}" destId="{4D476285-048E-425B-9689-B940F9E76B8F}" srcOrd="1" destOrd="0" parTransId="{927F14F6-1FE5-4A80-9EA7-9DEFCAA3EC7C}" sibTransId="{F4D4A570-DC2A-4348-A9D9-9D26A1A9DB22}"/>
    <dgm:cxn modelId="{84286E69-95EB-4014-8AAA-34BF010FABB7}" type="presOf" srcId="{4507AB56-AC58-4735-8687-48E6E30D0B5C}" destId="{1942690F-AE71-477B-9E9B-CF1DB13AF7D1}" srcOrd="1" destOrd="0" presId="urn:microsoft.com/office/officeart/2005/8/layout/venn1"/>
    <dgm:cxn modelId="{74345D1D-321C-48F9-AEC9-E56094D0ECB9}" type="presOf" srcId="{4D476285-048E-425B-9689-B940F9E76B8F}" destId="{46337257-D7EF-40BB-9D91-14CAA45A54C4}" srcOrd="1" destOrd="0" presId="urn:microsoft.com/office/officeart/2005/8/layout/venn1"/>
    <dgm:cxn modelId="{388645A8-532C-4726-AB5B-9DC6C60DD9E5}" type="presOf" srcId="{84CAD4F2-4799-4690-ABF6-7E18FCE9674D}" destId="{F898095C-257F-4256-99D0-225C86EF12CF}" srcOrd="0" destOrd="0" presId="urn:microsoft.com/office/officeart/2005/8/layout/venn1"/>
    <dgm:cxn modelId="{5BCA3899-AB54-471A-89BC-F181448FD755}" type="presOf" srcId="{4507AB56-AC58-4735-8687-48E6E30D0B5C}" destId="{BD6CE433-BBD5-4D16-8651-4EC77D23037D}" srcOrd="0" destOrd="0" presId="urn:microsoft.com/office/officeart/2005/8/layout/venn1"/>
    <dgm:cxn modelId="{4D7B0C8D-E623-42C4-94B8-29D7C220DE6F}" srcId="{8F0FFAC2-55B2-4ED5-B839-C64EBB0B2CC8}" destId="{4507AB56-AC58-4735-8687-48E6E30D0B5C}" srcOrd="0" destOrd="0" parTransId="{6094E6B8-A3C6-47C8-AD72-8E255C55C0FA}" sibTransId="{98F6065D-3D27-4BE6-86EC-4CEF39FE1A10}"/>
    <dgm:cxn modelId="{CE19E9F8-0397-493C-8255-A9AD3B7A364E}" type="presOf" srcId="{4D476285-048E-425B-9689-B940F9E76B8F}" destId="{D0975B97-5486-48DC-B519-384B90A78BC1}" srcOrd="0" destOrd="0" presId="urn:microsoft.com/office/officeart/2005/8/layout/venn1"/>
    <dgm:cxn modelId="{6EE71CFA-B1C7-4E3E-928A-2FBF239DE664}" type="presParOf" srcId="{EDE199C2-8EF1-42EA-87F7-A3947D06FB88}" destId="{BD6CE433-BBD5-4D16-8651-4EC77D23037D}" srcOrd="0" destOrd="0" presId="urn:microsoft.com/office/officeart/2005/8/layout/venn1"/>
    <dgm:cxn modelId="{022CA16A-AC66-41B5-9B81-E432CFF6CA3D}" type="presParOf" srcId="{EDE199C2-8EF1-42EA-87F7-A3947D06FB88}" destId="{1942690F-AE71-477B-9E9B-CF1DB13AF7D1}" srcOrd="1" destOrd="0" presId="urn:microsoft.com/office/officeart/2005/8/layout/venn1"/>
    <dgm:cxn modelId="{7664CD98-366A-489E-B74E-AB4662EDCFD0}" type="presParOf" srcId="{EDE199C2-8EF1-42EA-87F7-A3947D06FB88}" destId="{D0975B97-5486-48DC-B519-384B90A78BC1}" srcOrd="2" destOrd="0" presId="urn:microsoft.com/office/officeart/2005/8/layout/venn1"/>
    <dgm:cxn modelId="{F5BB86D3-20D8-433B-BF10-0AC4E33BA68A}" type="presParOf" srcId="{EDE199C2-8EF1-42EA-87F7-A3947D06FB88}" destId="{46337257-D7EF-40BB-9D91-14CAA45A54C4}" srcOrd="3" destOrd="0" presId="urn:microsoft.com/office/officeart/2005/8/layout/venn1"/>
    <dgm:cxn modelId="{FF1A3EDD-1D68-403F-9031-85BC1FBCB873}" type="presParOf" srcId="{EDE199C2-8EF1-42EA-87F7-A3947D06FB88}" destId="{F898095C-257F-4256-99D0-225C86EF12CF}" srcOrd="4" destOrd="0" presId="urn:microsoft.com/office/officeart/2005/8/layout/venn1"/>
    <dgm:cxn modelId="{FB2094E8-C5CA-4BFC-940D-C594EC406563}" type="presParOf" srcId="{EDE199C2-8EF1-42EA-87F7-A3947D06FB88}" destId="{B16A95F9-3119-408B-B3C9-EA14ACFF7DA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89DDF-6278-4A81-8369-8631274039D5}">
      <dsp:nvSpPr>
        <dsp:cNvPr id="0" name=""/>
        <dsp:cNvSpPr/>
      </dsp:nvSpPr>
      <dsp:spPr>
        <a:xfrm>
          <a:off x="352190" y="706"/>
          <a:ext cx="4987236" cy="12189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smtClean="0">
              <a:latin typeface="Mongolian Baiti" panose="03000500000000000000" pitchFamily="66" charset="0"/>
              <a:cs typeface="Mongolian Baiti" panose="03000500000000000000" pitchFamily="66" charset="0"/>
            </a:rPr>
            <a:t>GENESIS</a:t>
          </a:r>
          <a:endParaRPr lang="en-US" sz="6500" kern="1200" dirty="0">
            <a:latin typeface="Mongolian Baiti" panose="03000500000000000000" pitchFamily="66" charset="0"/>
            <a:cs typeface="Mongolian Baiti" panose="03000500000000000000" pitchFamily="66" charset="0"/>
          </a:endParaRPr>
        </a:p>
      </dsp:txBody>
      <dsp:txXfrm>
        <a:off x="387890" y="36406"/>
        <a:ext cx="4915836" cy="1147502"/>
      </dsp:txXfrm>
    </dsp:sp>
    <dsp:sp modelId="{40C5DD5A-37DB-499A-94C1-0876000CF4EC}">
      <dsp:nvSpPr>
        <dsp:cNvPr id="0" name=""/>
        <dsp:cNvSpPr/>
      </dsp:nvSpPr>
      <dsp:spPr>
        <a:xfrm>
          <a:off x="850913" y="1219609"/>
          <a:ext cx="700915" cy="914176"/>
        </a:xfrm>
        <a:custGeom>
          <a:avLst/>
          <a:gdLst/>
          <a:ahLst/>
          <a:cxnLst/>
          <a:rect l="0" t="0" r="0" b="0"/>
          <a:pathLst>
            <a:path>
              <a:moveTo>
                <a:pt x="0" y="0"/>
              </a:moveTo>
              <a:lnTo>
                <a:pt x="0" y="914176"/>
              </a:lnTo>
              <a:lnTo>
                <a:pt x="700915" y="91417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0BF31-019A-4976-83FC-132F4F75B7E8}">
      <dsp:nvSpPr>
        <dsp:cNvPr id="0" name=""/>
        <dsp:cNvSpPr/>
      </dsp:nvSpPr>
      <dsp:spPr>
        <a:xfrm>
          <a:off x="1551829" y="1524334"/>
          <a:ext cx="3479917" cy="12189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Every NT Writer References Genesis</a:t>
          </a:r>
          <a:endParaRPr lang="en-US" sz="2700" kern="1200" dirty="0"/>
        </a:p>
      </dsp:txBody>
      <dsp:txXfrm>
        <a:off x="1587529" y="1560034"/>
        <a:ext cx="3408517" cy="1147502"/>
      </dsp:txXfrm>
    </dsp:sp>
    <dsp:sp modelId="{7AD6976B-BC93-4D6A-B58B-4F6D5E3E844D}">
      <dsp:nvSpPr>
        <dsp:cNvPr id="0" name=""/>
        <dsp:cNvSpPr/>
      </dsp:nvSpPr>
      <dsp:spPr>
        <a:xfrm>
          <a:off x="850913" y="1219609"/>
          <a:ext cx="700915" cy="2437804"/>
        </a:xfrm>
        <a:custGeom>
          <a:avLst/>
          <a:gdLst/>
          <a:ahLst/>
          <a:cxnLst/>
          <a:rect l="0" t="0" r="0" b="0"/>
          <a:pathLst>
            <a:path>
              <a:moveTo>
                <a:pt x="0" y="0"/>
              </a:moveTo>
              <a:lnTo>
                <a:pt x="0" y="2437804"/>
              </a:lnTo>
              <a:lnTo>
                <a:pt x="700915" y="243780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CEB1AF-70B8-40C3-9ADB-824804F6E161}">
      <dsp:nvSpPr>
        <dsp:cNvPr id="0" name=""/>
        <dsp:cNvSpPr/>
      </dsp:nvSpPr>
      <dsp:spPr>
        <a:xfrm>
          <a:off x="1551829" y="3047962"/>
          <a:ext cx="3359002" cy="12189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Nearly Every NT Book References Genesis</a:t>
          </a:r>
          <a:endParaRPr lang="en-US" sz="2700" kern="1200" dirty="0"/>
        </a:p>
      </dsp:txBody>
      <dsp:txXfrm>
        <a:off x="1587529" y="3083662"/>
        <a:ext cx="3287602" cy="1147502"/>
      </dsp:txXfrm>
    </dsp:sp>
    <dsp:sp modelId="{906C2ED1-F633-4ABA-9E0B-DF477E71D06C}">
      <dsp:nvSpPr>
        <dsp:cNvPr id="0" name=""/>
        <dsp:cNvSpPr/>
      </dsp:nvSpPr>
      <dsp:spPr>
        <a:xfrm>
          <a:off x="850913" y="1219609"/>
          <a:ext cx="700915" cy="3961432"/>
        </a:xfrm>
        <a:custGeom>
          <a:avLst/>
          <a:gdLst/>
          <a:ahLst/>
          <a:cxnLst/>
          <a:rect l="0" t="0" r="0" b="0"/>
          <a:pathLst>
            <a:path>
              <a:moveTo>
                <a:pt x="0" y="0"/>
              </a:moveTo>
              <a:lnTo>
                <a:pt x="0" y="3961432"/>
              </a:lnTo>
              <a:lnTo>
                <a:pt x="700915" y="396143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17E24-B265-4531-8380-D3CFE67340D3}">
      <dsp:nvSpPr>
        <dsp:cNvPr id="0" name=""/>
        <dsp:cNvSpPr/>
      </dsp:nvSpPr>
      <dsp:spPr>
        <a:xfrm>
          <a:off x="1551829" y="4571590"/>
          <a:ext cx="3359002" cy="121890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Over 100 passages in NT Reference Genesis</a:t>
          </a:r>
          <a:endParaRPr lang="en-US" sz="2700" kern="1200" dirty="0"/>
        </a:p>
      </dsp:txBody>
      <dsp:txXfrm>
        <a:off x="1587529" y="4607290"/>
        <a:ext cx="3287602" cy="1147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CE433-BBD5-4D16-8651-4EC77D23037D}">
      <dsp:nvSpPr>
        <dsp:cNvPr id="0" name=""/>
        <dsp:cNvSpPr/>
      </dsp:nvSpPr>
      <dsp:spPr>
        <a:xfrm>
          <a:off x="944879" y="34607"/>
          <a:ext cx="1661160" cy="166116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bg1"/>
              </a:solidFill>
            </a:rPr>
            <a:t>Father</a:t>
          </a:r>
          <a:endParaRPr lang="en-US" sz="3300" kern="1200" dirty="0">
            <a:solidFill>
              <a:schemeClr val="bg1"/>
            </a:solidFill>
          </a:endParaRPr>
        </a:p>
      </dsp:txBody>
      <dsp:txXfrm>
        <a:off x="1166368" y="325310"/>
        <a:ext cx="1218184" cy="747522"/>
      </dsp:txXfrm>
    </dsp:sp>
    <dsp:sp modelId="{D0975B97-5486-48DC-B519-384B90A78BC1}">
      <dsp:nvSpPr>
        <dsp:cNvPr id="0" name=""/>
        <dsp:cNvSpPr/>
      </dsp:nvSpPr>
      <dsp:spPr>
        <a:xfrm>
          <a:off x="1544281" y="1072832"/>
          <a:ext cx="1661160" cy="166116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bg1"/>
              </a:solidFill>
            </a:rPr>
            <a:t>Son</a:t>
          </a:r>
          <a:endParaRPr lang="en-US" sz="3300" kern="1200" dirty="0">
            <a:solidFill>
              <a:schemeClr val="bg1"/>
            </a:solidFill>
          </a:endParaRPr>
        </a:p>
      </dsp:txBody>
      <dsp:txXfrm>
        <a:off x="2052320" y="1501965"/>
        <a:ext cx="996696" cy="913638"/>
      </dsp:txXfrm>
    </dsp:sp>
    <dsp:sp modelId="{F898095C-257F-4256-99D0-225C86EF12CF}">
      <dsp:nvSpPr>
        <dsp:cNvPr id="0" name=""/>
        <dsp:cNvSpPr/>
      </dsp:nvSpPr>
      <dsp:spPr>
        <a:xfrm>
          <a:off x="345478" y="1072832"/>
          <a:ext cx="1661160" cy="1661160"/>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bg1"/>
              </a:solidFill>
            </a:rPr>
            <a:t>Holy Spirit</a:t>
          </a:r>
          <a:endParaRPr lang="en-US" sz="3300" kern="1200" dirty="0">
            <a:solidFill>
              <a:schemeClr val="bg1"/>
            </a:solidFill>
          </a:endParaRPr>
        </a:p>
      </dsp:txBody>
      <dsp:txXfrm>
        <a:off x="501904" y="1501965"/>
        <a:ext cx="996696" cy="9136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CCC6E-B10C-4148-B982-D88B925E895C}" type="datetimeFigureOut">
              <a:rPr lang="en-US" smtClean="0"/>
              <a:t>5/8/2015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FC596-669B-47F2-BFDB-D58B3420047B}" type="slidenum">
              <a:rPr lang="en-US" smtClean="0"/>
              <a:t>‹#›</a:t>
            </a:fld>
            <a:endParaRPr lang="en-US"/>
          </a:p>
        </p:txBody>
      </p:sp>
    </p:spTree>
    <p:extLst>
      <p:ext uri="{BB962C8B-B14F-4D97-AF65-F5344CB8AC3E}">
        <p14:creationId xmlns:p14="http://schemas.microsoft.com/office/powerpoint/2010/main" val="258480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the subject of modesty and submission (1 Tim. 2:9-12). Is modesty only a New Testament doctrine? Is a woman’s place of submission only a New Testament doctrine? If one was immodest before the New Testament was written, then one was still immodest. To be clothed was a Genesis doctrine which is also held true in the New Testament (cf. Gen. 3:21).  Submission and headship were Genesis doctrines (Gen. 3:16). This rule was not placed over the woman only because she was deceived, but because of the order and purpose of her creation (1 Tim. 2:13; Gen. 2:18; 1 Cor. 11:3, 7-9).</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t>3</a:t>
            </a:fld>
            <a:endParaRPr lang="en-US"/>
          </a:p>
        </p:txBody>
      </p:sp>
    </p:spTree>
    <p:extLst>
      <p:ext uri="{BB962C8B-B14F-4D97-AF65-F5344CB8AC3E}">
        <p14:creationId xmlns:p14="http://schemas.microsoft.com/office/powerpoint/2010/main" val="204716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Faith</a:t>
            </a:r>
            <a:r>
              <a:rPr lang="en-US" baseline="0" dirty="0" smtClean="0"/>
              <a:t> and hope are connected to time. We learn from the past. We live by faith (present) and we move by hope (anticipation of future). </a:t>
            </a:r>
            <a:r>
              <a:rPr lang="en-US" dirty="0" smtClean="0"/>
              <a:t>Hope is forward</a:t>
            </a:r>
            <a:r>
              <a:rPr lang="en-US" baseline="0" dirty="0" smtClean="0"/>
              <a:t> looking faith (Heb. 11:1; Rom. 8:24, 25). It is not that we live in the future, but rather that we through faith anticipate a certain future whereby we move with hope.</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8160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random act of chance.</a:t>
            </a:r>
            <a:r>
              <a:rPr lang="en-US" baseline="0" dirty="0" smtClean="0"/>
              <a:t> </a:t>
            </a:r>
            <a:r>
              <a:rPr lang="en-US" dirty="0" smtClean="0"/>
              <a:t>A personally purposed work</a:t>
            </a:r>
          </a:p>
          <a:p>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t>7</a:t>
            </a:fld>
            <a:endParaRPr lang="en-US"/>
          </a:p>
        </p:txBody>
      </p:sp>
    </p:spTree>
    <p:extLst>
      <p:ext uri="{BB962C8B-B14F-4D97-AF65-F5344CB8AC3E}">
        <p14:creationId xmlns:p14="http://schemas.microsoft.com/office/powerpoint/2010/main" val="57529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measure the space of</a:t>
            </a:r>
            <a:r>
              <a:rPr lang="en-US" baseline="0" dirty="0" smtClean="0"/>
              <a:t> a room by such. Even our place one earth is measured by longitude, latitude, and elevation. Where in time we can only move forward, in space we can move up/down, side to side, forward and backward.  Space is in three dimensions and yet one which may remind us of the three persons who make up God and yet He is also one.</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80489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Matter is made up of atoms which also has the three in one signature</a:t>
            </a:r>
            <a:r>
              <a:rPr lang="en-US" baseline="0" dirty="0" smtClean="0"/>
              <a:t> of electrons, protons and neutrons. Only hydrogen is the exception with only one electron and one proton.</a:t>
            </a:r>
          </a:p>
          <a:p>
            <a:endParaRPr lang="en-US" baseline="0" dirty="0" smtClean="0"/>
          </a:p>
          <a:p>
            <a:r>
              <a:rPr lang="en-US" baseline="0" dirty="0" smtClean="0"/>
              <a:t>Notice the word “power” in both these verses. The etymology of our word “dynamite” originates from this word.  He upholds all things by the word of His power.  Paul tells us that even the attributes of God’s eternal power and Godhead are seen in the things that are made. In looking at the atom which all matter is composed of, there is not only the signature of the triune God, but a pointer to His everlasting power.  </a:t>
            </a:r>
          </a:p>
          <a:p>
            <a:endParaRPr lang="en-US" baseline="0" dirty="0" smtClean="0"/>
          </a:p>
          <a:p>
            <a:r>
              <a:rPr lang="en-US" baseline="0" dirty="0" smtClean="0"/>
              <a:t>Here are some fun fact that I saw from a PBS.org (The Power of Tiny Things; http://www.pbs.org/wgbh/nova/einstein/tiny-answers.html).  This article noted that despite the fact that there is no way to convert a .03 ounce paperclip to energy as such would require temperatures and pressures greater than those at the core of our sun, but if you could, how much energy would that equal using Einstein’s E=mc</a:t>
            </a:r>
            <a:r>
              <a:rPr lang="en-US" baseline="30000" dirty="0" smtClean="0"/>
              <a:t>2</a:t>
            </a:r>
            <a:r>
              <a:rPr lang="en-US" baseline="0" dirty="0" smtClean="0"/>
              <a:t>? Is it equal to the amount of burning 20 gallons of gasoline? Is it equal to one ton of TNT? If you could harness its power by turning every one of its atoms into pure energy it would yield about 18 kilotons of TNT. That is about the size of the atomic bomb that destroyed Hiroshima. One hundred pennies would have enough power to power the entire state of New York for two days! So, who put that power there? Where did it come from? The one who put it there has the power to dissolve it (2 Pet. 3:10).  Peter was not a nuclear physicist, but was inspired to write this letter by the One who created the nucleolus and the </a:t>
            </a:r>
            <a:r>
              <a:rPr lang="en-US" baseline="0" dirty="0" err="1" smtClean="0"/>
              <a:t>disolving</a:t>
            </a:r>
            <a:r>
              <a:rPr lang="en-US" baseline="0" dirty="0" smtClean="0"/>
              <a:t> of the elements by the Creator ought to be a fearful thing to us.</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7478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beloved, do not forget this one thing, that with the Lord one day is as a thousand years, and a thousand years as one day” (2 Pet. 3:8). </a:t>
            </a:r>
          </a:p>
          <a:p>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7452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Since He is the Creator-God, He does not need to be created. Things with a beginning had a cause. Your life and your parents’ lives and your grand-parents’ all had a beginning. You were caused to come into this world. Your birthday celebrates your time of entrance into this world by birth. However, God had no beginning and therefore He has no “birthday.” Nothing started God. He has always existed and that is what makes Him God.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do not worship God because He needs us, but we need Him. We need</a:t>
            </a:r>
            <a:r>
              <a:rPr lang="en-US" sz="1200" kern="1200" baseline="0" dirty="0" smtClean="0">
                <a:solidFill>
                  <a:schemeClr val="tx1"/>
                </a:solidFill>
                <a:effectLst/>
                <a:latin typeface="+mn-lt"/>
                <a:ea typeface="+mn-ea"/>
                <a:cs typeface="+mn-cs"/>
              </a:rPr>
              <a:t> to discover Him. This is why Jesus came to earth, that we might find God and turn to Him (Acts 17:25-28; Jn. 1:18; 14:16-11; 17:6; 1 Jn. 5:20; Jn. 14:21). </a:t>
            </a:r>
            <a:endParaRPr lang="en-US" dirty="0"/>
          </a:p>
        </p:txBody>
      </p:sp>
      <p:sp>
        <p:nvSpPr>
          <p:cNvPr id="4" name="Slide Number Placeholder 3"/>
          <p:cNvSpPr>
            <a:spLocks noGrp="1"/>
          </p:cNvSpPr>
          <p:nvPr>
            <p:ph type="sldNum" sz="quarter" idx="10"/>
          </p:nvPr>
        </p:nvSpPr>
        <p:spPr/>
        <p:txBody>
          <a:bodyPr/>
          <a:lstStyle/>
          <a:p>
            <a:fld id="{504FC596-669B-47F2-BFDB-D58B3420047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7707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91EA65D-54A7-45AC-AD17-981F8B82BBFB}" type="slidenum">
              <a:rPr lang="en-US" altLang="en-US"/>
              <a:pPr/>
              <a:t>‹#›</a:t>
            </a:fld>
            <a:endParaRPr lang="en-US" altLang="en-US"/>
          </a:p>
        </p:txBody>
      </p:sp>
    </p:spTree>
    <p:extLst>
      <p:ext uri="{BB962C8B-B14F-4D97-AF65-F5344CB8AC3E}">
        <p14:creationId xmlns:p14="http://schemas.microsoft.com/office/powerpoint/2010/main" val="299585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pPr/>
              <a:t>‹#›</a:t>
            </a:fld>
            <a:endParaRPr lang="en-US" altLang="en-US"/>
          </a:p>
        </p:txBody>
      </p:sp>
    </p:spTree>
    <p:extLst>
      <p:ext uri="{BB962C8B-B14F-4D97-AF65-F5344CB8AC3E}">
        <p14:creationId xmlns:p14="http://schemas.microsoft.com/office/powerpoint/2010/main" val="137338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pPr/>
              <a:t>‹#›</a:t>
            </a:fld>
            <a:endParaRPr lang="en-US" altLang="en-US"/>
          </a:p>
        </p:txBody>
      </p:sp>
    </p:spTree>
    <p:extLst>
      <p:ext uri="{BB962C8B-B14F-4D97-AF65-F5344CB8AC3E}">
        <p14:creationId xmlns:p14="http://schemas.microsoft.com/office/powerpoint/2010/main" val="3505439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pPr/>
              <a:t>‹#›</a:t>
            </a:fld>
            <a:endParaRPr lang="en-US" altLang="en-US"/>
          </a:p>
        </p:txBody>
      </p:sp>
    </p:spTree>
    <p:extLst>
      <p:ext uri="{BB962C8B-B14F-4D97-AF65-F5344CB8AC3E}">
        <p14:creationId xmlns:p14="http://schemas.microsoft.com/office/powerpoint/2010/main" val="2446503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pPr/>
              <a:t>‹#›</a:t>
            </a:fld>
            <a:endParaRPr lang="en-US" altLang="en-US"/>
          </a:p>
        </p:txBody>
      </p:sp>
    </p:spTree>
    <p:extLst>
      <p:ext uri="{BB962C8B-B14F-4D97-AF65-F5344CB8AC3E}">
        <p14:creationId xmlns:p14="http://schemas.microsoft.com/office/powerpoint/2010/main" val="35033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pPr/>
              <a:t>‹#›</a:t>
            </a:fld>
            <a:endParaRPr lang="en-US" altLang="en-US"/>
          </a:p>
        </p:txBody>
      </p:sp>
    </p:spTree>
    <p:extLst>
      <p:ext uri="{BB962C8B-B14F-4D97-AF65-F5344CB8AC3E}">
        <p14:creationId xmlns:p14="http://schemas.microsoft.com/office/powerpoint/2010/main" val="7194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pPr/>
              <a:t>‹#›</a:t>
            </a:fld>
            <a:endParaRPr lang="en-US" altLang="en-US"/>
          </a:p>
        </p:txBody>
      </p:sp>
    </p:spTree>
    <p:extLst>
      <p:ext uri="{BB962C8B-B14F-4D97-AF65-F5344CB8AC3E}">
        <p14:creationId xmlns:p14="http://schemas.microsoft.com/office/powerpoint/2010/main" val="187552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pPr/>
              <a:t>‹#›</a:t>
            </a:fld>
            <a:endParaRPr lang="en-US" altLang="en-US"/>
          </a:p>
        </p:txBody>
      </p:sp>
    </p:spTree>
    <p:extLst>
      <p:ext uri="{BB962C8B-B14F-4D97-AF65-F5344CB8AC3E}">
        <p14:creationId xmlns:p14="http://schemas.microsoft.com/office/powerpoint/2010/main" val="1485680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pPr/>
              <a:t>‹#›</a:t>
            </a:fld>
            <a:endParaRPr lang="en-US" altLang="en-US"/>
          </a:p>
        </p:txBody>
      </p:sp>
    </p:spTree>
    <p:extLst>
      <p:ext uri="{BB962C8B-B14F-4D97-AF65-F5344CB8AC3E}">
        <p14:creationId xmlns:p14="http://schemas.microsoft.com/office/powerpoint/2010/main" val="493166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pPr/>
              <a:t>‹#›</a:t>
            </a:fld>
            <a:endParaRPr lang="en-US" altLang="en-US"/>
          </a:p>
        </p:txBody>
      </p:sp>
    </p:spTree>
    <p:extLst>
      <p:ext uri="{BB962C8B-B14F-4D97-AF65-F5344CB8AC3E}">
        <p14:creationId xmlns:p14="http://schemas.microsoft.com/office/powerpoint/2010/main" val="138356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pPr/>
              <a:t>‹#›</a:t>
            </a:fld>
            <a:endParaRPr lang="en-US" altLang="en-US"/>
          </a:p>
        </p:txBody>
      </p:sp>
    </p:spTree>
    <p:extLst>
      <p:ext uri="{BB962C8B-B14F-4D97-AF65-F5344CB8AC3E}">
        <p14:creationId xmlns:p14="http://schemas.microsoft.com/office/powerpoint/2010/main" val="239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pPr/>
              <a:t>‹#›</a:t>
            </a:fld>
            <a:endParaRPr lang="en-US" altLang="en-US"/>
          </a:p>
        </p:txBody>
      </p:sp>
    </p:spTree>
    <p:extLst>
      <p:ext uri="{BB962C8B-B14F-4D97-AF65-F5344CB8AC3E}">
        <p14:creationId xmlns:p14="http://schemas.microsoft.com/office/powerpoint/2010/main" val="406540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pPr/>
              <a:t>‹#›</a:t>
            </a:fld>
            <a:endParaRPr lang="en-US" altLang="en-US"/>
          </a:p>
        </p:txBody>
      </p:sp>
    </p:spTree>
    <p:extLst>
      <p:ext uri="{BB962C8B-B14F-4D97-AF65-F5344CB8AC3E}">
        <p14:creationId xmlns:p14="http://schemas.microsoft.com/office/powerpoint/2010/main" val="513489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pPr/>
              <a:t>‹#›</a:t>
            </a:fld>
            <a:endParaRPr lang="en-US" altLang="en-US"/>
          </a:p>
        </p:txBody>
      </p:sp>
    </p:spTree>
    <p:extLst>
      <p:ext uri="{BB962C8B-B14F-4D97-AF65-F5344CB8AC3E}">
        <p14:creationId xmlns:p14="http://schemas.microsoft.com/office/powerpoint/2010/main" val="2161955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pPr/>
              <a:t>‹#›</a:t>
            </a:fld>
            <a:endParaRPr lang="en-US" altLang="en-US"/>
          </a:p>
        </p:txBody>
      </p:sp>
    </p:spTree>
    <p:extLst>
      <p:ext uri="{BB962C8B-B14F-4D97-AF65-F5344CB8AC3E}">
        <p14:creationId xmlns:p14="http://schemas.microsoft.com/office/powerpoint/2010/main" val="3615838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ED3A55-5A4C-4E32-9A1C-2BCAB9373A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85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2F16C6-F59E-4915-ADB3-A1EF7B844D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9973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29FDF5-E4B9-4F08-B438-B7438FAF8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003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2ED17F-3F1B-4BC1-B699-8A51F5525F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924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FEE685-699F-4321-AAFA-27D52EFCD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540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DD24C63-E01A-440D-8F1E-6F5B4E70D9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6312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3CDA0AD-3BE3-42AD-85E5-83E7F808E3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310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pPr/>
              <a:t>‹#›</a:t>
            </a:fld>
            <a:endParaRPr lang="en-US" altLang="en-US"/>
          </a:p>
        </p:txBody>
      </p:sp>
    </p:spTree>
    <p:extLst>
      <p:ext uri="{BB962C8B-B14F-4D97-AF65-F5344CB8AC3E}">
        <p14:creationId xmlns:p14="http://schemas.microsoft.com/office/powerpoint/2010/main" val="3309807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52064-8E59-4A63-BAE2-F57FB4416C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18378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1B952E-58E6-4579-B95E-4AED57A472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478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B24A01-239A-45FC-812C-4321588514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4863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7DEB6C-B036-4E5F-9FEB-75C742E182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3099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81A80A-59E3-41FE-94A4-B081083926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044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85E6F6-1BA3-43FE-88CF-ABD2DC7591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2101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8500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3480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4428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157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9458F0-480C-4E3D-B3A0-9F6A35C3D5A6}" type="slidenum">
              <a:rPr lang="en-US" altLang="en-US"/>
              <a:pPr/>
              <a:t>‹#›</a:t>
            </a:fld>
            <a:endParaRPr lang="en-US" altLang="en-US"/>
          </a:p>
        </p:txBody>
      </p:sp>
    </p:spTree>
    <p:extLst>
      <p:ext uri="{BB962C8B-B14F-4D97-AF65-F5344CB8AC3E}">
        <p14:creationId xmlns:p14="http://schemas.microsoft.com/office/powerpoint/2010/main" val="276342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1413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2046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6D383F-A51C-43AD-B69E-A832FBEB87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6788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CF735-D2E6-4AF2-A17B-5AD1B9364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94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971800"/>
            <a:ext cx="4038600" cy="3154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68D62C-50B2-495D-8E2B-EAA9A4DE437D}" type="slidenum">
              <a:rPr lang="en-US" altLang="en-US"/>
              <a:pPr/>
              <a:t>‹#›</a:t>
            </a:fld>
            <a:endParaRPr lang="en-US" altLang="en-US"/>
          </a:p>
        </p:txBody>
      </p:sp>
    </p:spTree>
    <p:extLst>
      <p:ext uri="{BB962C8B-B14F-4D97-AF65-F5344CB8AC3E}">
        <p14:creationId xmlns:p14="http://schemas.microsoft.com/office/powerpoint/2010/main" val="327936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066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865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505200"/>
            <a:ext cx="4040188"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865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505200"/>
            <a:ext cx="4041775" cy="2620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8C4ABC4-7240-47D0-A919-712B10ACB9A8}" type="slidenum">
              <a:rPr lang="en-US" altLang="en-US"/>
              <a:pPr/>
              <a:t>‹#›</a:t>
            </a:fld>
            <a:endParaRPr lang="en-US" altLang="en-US"/>
          </a:p>
        </p:txBody>
      </p:sp>
    </p:spTree>
    <p:extLst>
      <p:ext uri="{BB962C8B-B14F-4D97-AF65-F5344CB8AC3E}">
        <p14:creationId xmlns:p14="http://schemas.microsoft.com/office/powerpoint/2010/main" val="167831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CE6CED4-4B87-4284-8C74-19AF23C4F5EF}" type="slidenum">
              <a:rPr lang="en-US" altLang="en-US"/>
              <a:pPr/>
              <a:t>‹#›</a:t>
            </a:fld>
            <a:endParaRPr lang="en-US" altLang="en-US"/>
          </a:p>
        </p:txBody>
      </p:sp>
    </p:spTree>
    <p:extLst>
      <p:ext uri="{BB962C8B-B14F-4D97-AF65-F5344CB8AC3E}">
        <p14:creationId xmlns:p14="http://schemas.microsoft.com/office/powerpoint/2010/main" val="78025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BE3FEB8-CF47-4120-9107-A6DB42CAE085}" type="slidenum">
              <a:rPr lang="en-US" altLang="en-US"/>
              <a:pPr/>
              <a:t>‹#›</a:t>
            </a:fld>
            <a:endParaRPr lang="en-US" altLang="en-US"/>
          </a:p>
        </p:txBody>
      </p:sp>
    </p:spTree>
    <p:extLst>
      <p:ext uri="{BB962C8B-B14F-4D97-AF65-F5344CB8AC3E}">
        <p14:creationId xmlns:p14="http://schemas.microsoft.com/office/powerpoint/2010/main" val="63082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590800"/>
            <a:ext cx="5111750" cy="3535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0800"/>
            <a:ext cx="3008313" cy="3535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E7FA5B1-55EF-4788-8CF7-8C8033E9AC02}" type="slidenum">
              <a:rPr lang="en-US" altLang="en-US"/>
              <a:pPr/>
              <a:t>‹#›</a:t>
            </a:fld>
            <a:endParaRPr lang="en-US" altLang="en-US"/>
          </a:p>
        </p:txBody>
      </p:sp>
    </p:spTree>
    <p:extLst>
      <p:ext uri="{BB962C8B-B14F-4D97-AF65-F5344CB8AC3E}">
        <p14:creationId xmlns:p14="http://schemas.microsoft.com/office/powerpoint/2010/main" val="230793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5.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37336C0-C98E-48AE-8813-F158C78879CE}" type="slidenum">
              <a:rPr lang="en-US" altLang="en-US"/>
              <a:pPr/>
              <a:t>‹#›</a:t>
            </a:fld>
            <a:endParaRPr lang="en-US" altLang="en-US"/>
          </a:p>
        </p:txBody>
      </p:sp>
      <p:pic>
        <p:nvPicPr>
          <p:cNvPr id="1196" name="Picture 172" descr="in the beginning god_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5459" name="Picture 99" descr="in the beginning go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64052E5-6F82-4175-AFF9-CBCA6B9260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2428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74" name="Picture 178" descr="in the beginning god_c"/>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1828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3048000"/>
            <a:ext cx="8229600"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F70F7-644A-4815-9DC6-5AB502B976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68313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rtl="0" fontAlgn="base">
        <a:spcBef>
          <a:spcPct val="0"/>
        </a:spcBef>
        <a:spcAft>
          <a:spcPct val="0"/>
        </a:spcAft>
        <a:defRPr sz="4400">
          <a:solidFill>
            <a:schemeClr val="bg1"/>
          </a:solidFill>
          <a:latin typeface="Trajan Pro"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Garamond Premr Pro" pitchFamily="18" charset="0"/>
          <a:ea typeface="+mn-ea"/>
          <a:cs typeface="+mn-cs"/>
        </a:defRPr>
      </a:lvl1pPr>
      <a:lvl2pPr marL="742950" indent="-285750" algn="l" rtl="0" fontAlgn="base">
        <a:spcBef>
          <a:spcPct val="20000"/>
        </a:spcBef>
        <a:spcAft>
          <a:spcPct val="0"/>
        </a:spcAft>
        <a:buChar char="–"/>
        <a:defRPr sz="2800">
          <a:solidFill>
            <a:schemeClr val="bg1"/>
          </a:solidFill>
          <a:latin typeface="Garamond Premr Pro" pitchFamily="18" charset="0"/>
        </a:defRPr>
      </a:lvl2pPr>
      <a:lvl3pPr marL="1143000" indent="-228600" algn="l" rtl="0" fontAlgn="base">
        <a:spcBef>
          <a:spcPct val="20000"/>
        </a:spcBef>
        <a:spcAft>
          <a:spcPct val="0"/>
        </a:spcAft>
        <a:buChar char="•"/>
        <a:defRPr sz="2400">
          <a:solidFill>
            <a:schemeClr val="bg1"/>
          </a:solidFill>
          <a:latin typeface="Garamond Premr Pro" pitchFamily="18" charset="0"/>
        </a:defRPr>
      </a:lvl3pPr>
      <a:lvl4pPr marL="1600200" indent="-228600" algn="l" rtl="0" fontAlgn="base">
        <a:spcBef>
          <a:spcPct val="20000"/>
        </a:spcBef>
        <a:spcAft>
          <a:spcPct val="0"/>
        </a:spcAft>
        <a:buChar char="–"/>
        <a:defRPr sz="2000">
          <a:solidFill>
            <a:schemeClr val="bg1"/>
          </a:solidFill>
          <a:latin typeface="Garamond Premr Pro" pitchFamily="18" charset="0"/>
        </a:defRPr>
      </a:lvl4pPr>
      <a:lvl5pPr marL="2057400" indent="-228600" algn="l" rtl="0" fontAlgn="base">
        <a:spcBef>
          <a:spcPct val="20000"/>
        </a:spcBef>
        <a:spcAft>
          <a:spcPct val="0"/>
        </a:spcAft>
        <a:buChar char="»"/>
        <a:defRPr sz="2000">
          <a:solidFill>
            <a:schemeClr val="bg1"/>
          </a:solidFill>
          <a:latin typeface="Garamond Premr Pro"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of “God!”</a:t>
            </a:r>
            <a:endParaRPr lang="en-US" dirty="0"/>
          </a:p>
        </p:txBody>
      </p:sp>
      <p:sp>
        <p:nvSpPr>
          <p:cNvPr id="3" name="Content Placeholder 2"/>
          <p:cNvSpPr>
            <a:spLocks noGrp="1"/>
          </p:cNvSpPr>
          <p:nvPr>
            <p:ph idx="1"/>
          </p:nvPr>
        </p:nvSpPr>
        <p:spPr/>
        <p:txBody>
          <a:bodyPr/>
          <a:lstStyle/>
          <a:p>
            <a:r>
              <a:rPr lang="en-US" sz="3600" dirty="0" smtClean="0"/>
              <a:t>Solves the riddle as to “how” and “why” the universe came into existence</a:t>
            </a:r>
          </a:p>
          <a:p>
            <a:r>
              <a:rPr lang="en-US" sz="3600" dirty="0" smtClean="0"/>
              <a:t>Nature cries out that there was a beginning</a:t>
            </a:r>
          </a:p>
          <a:p>
            <a:pPr lvl="1"/>
            <a:r>
              <a:rPr lang="en-US" sz="3200" dirty="0" smtClean="0"/>
              <a:t>Nature alone does not answer how the beginning began—resulting in endless speculation</a:t>
            </a:r>
          </a:p>
          <a:p>
            <a:pPr lvl="1"/>
            <a:r>
              <a:rPr lang="en-US" sz="3200" dirty="0" smtClean="0"/>
              <a:t>Bible answers that the beginning began with an eternal God</a:t>
            </a:r>
          </a:p>
        </p:txBody>
      </p:sp>
    </p:spTree>
    <p:extLst>
      <p:ext uri="{BB962C8B-B14F-4D97-AF65-F5344CB8AC3E}">
        <p14:creationId xmlns:p14="http://schemas.microsoft.com/office/powerpoint/2010/main" val="337710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772400" cy="1470025"/>
          </a:xfrm>
        </p:spPr>
        <p:txBody>
          <a:bodyPr/>
          <a:lstStyle/>
          <a:p>
            <a:r>
              <a:rPr lang="en-US" dirty="0" smtClean="0">
                <a:solidFill>
                  <a:srgbClr val="FFFF00"/>
                </a:solidFill>
              </a:rPr>
              <a:t>What is the Relationship Between </a:t>
            </a:r>
            <a:r>
              <a:rPr lang="en-US" sz="4800" dirty="0" smtClean="0"/>
              <a:t>God</a:t>
            </a:r>
            <a:r>
              <a:rPr lang="en-US" sz="4800" dirty="0" smtClean="0">
                <a:solidFill>
                  <a:srgbClr val="FFFF00"/>
                </a:solidFill>
              </a:rPr>
              <a:t> </a:t>
            </a:r>
            <a:r>
              <a:rPr lang="en-US" dirty="0" smtClean="0">
                <a:solidFill>
                  <a:srgbClr val="FFFF00"/>
                </a:solidFill>
              </a:rPr>
              <a:t>and the </a:t>
            </a:r>
            <a:r>
              <a:rPr lang="en-US" sz="4800" dirty="0" smtClean="0"/>
              <a:t>Dimensions</a:t>
            </a:r>
            <a:r>
              <a:rPr lang="en-US" sz="4800" dirty="0" smtClean="0">
                <a:solidFill>
                  <a:srgbClr val="FFFF00"/>
                </a:solidFill>
              </a:rPr>
              <a:t> </a:t>
            </a:r>
            <a:r>
              <a:rPr lang="en-US" dirty="0" smtClean="0">
                <a:solidFill>
                  <a:srgbClr val="FFFF00"/>
                </a:solidFill>
              </a:rPr>
              <a:t>of Nature?</a:t>
            </a:r>
            <a:endParaRPr lang="en-US" dirty="0">
              <a:solidFill>
                <a:srgbClr val="FFFF00"/>
              </a:solidFill>
            </a:endParaRPr>
          </a:p>
        </p:txBody>
      </p:sp>
    </p:spTree>
    <p:extLst>
      <p:ext uri="{BB962C8B-B14F-4D97-AF65-F5344CB8AC3E}">
        <p14:creationId xmlns:p14="http://schemas.microsoft.com/office/powerpoint/2010/main" val="117374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Time</a:t>
            </a:r>
            <a:endParaRPr lang="en-US" dirty="0">
              <a:solidFill>
                <a:srgbClr val="FFFF00"/>
              </a:solidFill>
            </a:endParaRPr>
          </a:p>
        </p:txBody>
      </p:sp>
      <p:sp>
        <p:nvSpPr>
          <p:cNvPr id="3" name="Content Placeholder 2"/>
          <p:cNvSpPr>
            <a:spLocks noGrp="1"/>
          </p:cNvSpPr>
          <p:nvPr>
            <p:ph idx="1"/>
          </p:nvPr>
        </p:nvSpPr>
        <p:spPr>
          <a:xfrm>
            <a:off x="457200" y="3048000"/>
            <a:ext cx="8229600" cy="3581400"/>
          </a:xfrm>
        </p:spPr>
        <p:txBody>
          <a:bodyPr/>
          <a:lstStyle/>
          <a:p>
            <a:pPr marL="0" indent="0">
              <a:buNone/>
            </a:pPr>
            <a:r>
              <a:rPr lang="en-US" sz="3600" b="1" dirty="0" smtClean="0"/>
              <a:t>As creator of time, God is over and outside of it</a:t>
            </a:r>
          </a:p>
          <a:p>
            <a:pPr lvl="1"/>
            <a:r>
              <a:rPr lang="en-US" sz="3200" dirty="0" smtClean="0"/>
              <a:t>“Behold</a:t>
            </a:r>
            <a:r>
              <a:rPr lang="en-US" sz="3200" dirty="0"/>
              <a:t>, God is great, and we do not know Him; Nor can the number of His years be </a:t>
            </a:r>
            <a:r>
              <a:rPr lang="en-US" sz="3200" dirty="0" smtClean="0"/>
              <a:t>discovered” (Job 36:26)</a:t>
            </a:r>
          </a:p>
          <a:p>
            <a:pPr lvl="1"/>
            <a:r>
              <a:rPr lang="en-US" sz="3200" dirty="0" smtClean="0"/>
              <a:t>2 Peter 3:8</a:t>
            </a:r>
            <a:endParaRPr lang="en-US" sz="3200" dirty="0"/>
          </a:p>
          <a:p>
            <a:pPr marL="457200" lvl="1" indent="0">
              <a:buNone/>
            </a:pPr>
            <a:endParaRPr lang="en-US" sz="3200" dirty="0"/>
          </a:p>
        </p:txBody>
      </p:sp>
    </p:spTree>
    <p:extLst>
      <p:ext uri="{BB962C8B-B14F-4D97-AF65-F5344CB8AC3E}">
        <p14:creationId xmlns:p14="http://schemas.microsoft.com/office/powerpoint/2010/main" val="36173557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Space</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sz="3600" b="1" dirty="0" smtClean="0"/>
              <a:t>Since God created space, He can know what happens everywhere in the universe</a:t>
            </a:r>
          </a:p>
          <a:p>
            <a:pPr lvl="1"/>
            <a:r>
              <a:rPr lang="en-US" sz="3200" dirty="0"/>
              <a:t>“‘Can anyone hide himself in secret places, So I shall not see him?’ says the LORD; ‘Do I not fill heaven and earth?’ says the </a:t>
            </a:r>
            <a:r>
              <a:rPr lang="en-US" sz="3200" dirty="0" smtClean="0"/>
              <a:t>LORD’” </a:t>
            </a:r>
            <a:r>
              <a:rPr lang="en-US" sz="3200" dirty="0"/>
              <a:t>(Jer. 23:24).</a:t>
            </a:r>
          </a:p>
        </p:txBody>
      </p:sp>
    </p:spTree>
    <p:extLst>
      <p:ext uri="{BB962C8B-B14F-4D97-AF65-F5344CB8AC3E}">
        <p14:creationId xmlns:p14="http://schemas.microsoft.com/office/powerpoint/2010/main" val="14793631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Matter</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sz="3600" b="1" dirty="0" smtClean="0"/>
              <a:t>God’s nature is superior to matter</a:t>
            </a:r>
          </a:p>
          <a:p>
            <a:r>
              <a:rPr lang="en-US" dirty="0" smtClean="0"/>
              <a:t>“God is Spirit, and those who worship Him must worship in spirit and truth” (Jn. 4:24)</a:t>
            </a:r>
          </a:p>
          <a:p>
            <a:r>
              <a:rPr lang="en-US" dirty="0" smtClean="0"/>
              <a:t>Seen in the prohibition to make images  (Deut. 4:15ff)</a:t>
            </a:r>
          </a:p>
          <a:p>
            <a:r>
              <a:rPr lang="en-US" dirty="0" smtClean="0"/>
              <a:t>Seen in the insufficiency of dwelling in a temple made with hands (Acts 17:24)</a:t>
            </a:r>
          </a:p>
        </p:txBody>
      </p:sp>
    </p:spTree>
    <p:extLst>
      <p:ext uri="{BB962C8B-B14F-4D97-AF65-F5344CB8AC3E}">
        <p14:creationId xmlns:p14="http://schemas.microsoft.com/office/powerpoint/2010/main" val="11749834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3600" dirty="0" smtClean="0"/>
              <a:t>While the universe and everything in it needed a beginning, God does not</a:t>
            </a:r>
          </a:p>
          <a:p>
            <a:r>
              <a:rPr lang="en-US" sz="3600" dirty="0" smtClean="0"/>
              <a:t>Asking </a:t>
            </a:r>
            <a:r>
              <a:rPr lang="en-US" sz="3600" dirty="0" smtClean="0">
                <a:solidFill>
                  <a:srgbClr val="FFC000"/>
                </a:solidFill>
              </a:rPr>
              <a:t>“Who created God” </a:t>
            </a:r>
            <a:r>
              <a:rPr lang="en-US" sz="3600" dirty="0" smtClean="0"/>
              <a:t>would be as silly as asking </a:t>
            </a:r>
            <a:r>
              <a:rPr lang="en-US" sz="3600" dirty="0" smtClean="0">
                <a:solidFill>
                  <a:srgbClr val="FFC000"/>
                </a:solidFill>
              </a:rPr>
              <a:t>“Who created the Creator?”</a:t>
            </a:r>
          </a:p>
          <a:p>
            <a:r>
              <a:rPr lang="en-US" sz="3600" dirty="0" smtClean="0"/>
              <a:t>Only the answer of a Creator-God can solve the riddle as to “how” and “why” the universe exists</a:t>
            </a:r>
            <a:endParaRPr lang="en-US" sz="3600" dirty="0"/>
          </a:p>
        </p:txBody>
      </p:sp>
    </p:spTree>
    <p:extLst>
      <p:ext uri="{BB962C8B-B14F-4D97-AF65-F5344CB8AC3E}">
        <p14:creationId xmlns:p14="http://schemas.microsoft.com/office/powerpoint/2010/main" val="33386095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08893103"/>
              </p:ext>
            </p:extLst>
          </p:nvPr>
        </p:nvGraphicFramePr>
        <p:xfrm>
          <a:off x="350520" y="381000"/>
          <a:ext cx="6096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77000" y="2099370"/>
            <a:ext cx="2438400" cy="3539430"/>
          </a:xfrm>
          <a:prstGeom prst="rect">
            <a:avLst/>
          </a:prstGeom>
          <a:noFill/>
        </p:spPr>
        <p:txBody>
          <a:bodyPr wrap="square" rtlCol="0">
            <a:spAutoFit/>
          </a:bodyPr>
          <a:lstStyle/>
          <a:p>
            <a:pPr algn="ctr"/>
            <a:r>
              <a:rPr lang="en-US" sz="2800" b="1" dirty="0" smtClean="0">
                <a:solidFill>
                  <a:schemeClr val="bg1"/>
                </a:solidFill>
              </a:rPr>
              <a:t>“If the foundations are destroyed, What can the righteous do?” </a:t>
            </a:r>
          </a:p>
          <a:p>
            <a:pPr algn="ctr"/>
            <a:r>
              <a:rPr lang="en-US" sz="2800" b="1" dirty="0" smtClean="0">
                <a:solidFill>
                  <a:schemeClr val="bg1"/>
                </a:solidFill>
              </a:rPr>
              <a:t>(Psalm 11:3)</a:t>
            </a:r>
            <a:endParaRPr lang="en-US" sz="2800" b="1" dirty="0">
              <a:solidFill>
                <a:schemeClr val="bg1"/>
              </a:solidFill>
            </a:endParaRPr>
          </a:p>
        </p:txBody>
      </p:sp>
    </p:spTree>
    <p:extLst>
      <p:ext uri="{BB962C8B-B14F-4D97-AF65-F5344CB8AC3E}">
        <p14:creationId xmlns:p14="http://schemas.microsoft.com/office/powerpoint/2010/main" val="3664239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514350"/>
            <a:ext cx="7543800" cy="5829300"/>
          </a:xfrm>
          <a:prstGeom prst="rect">
            <a:avLst/>
          </a:prstGeom>
        </p:spPr>
      </p:pic>
    </p:spTree>
    <p:extLst>
      <p:ext uri="{BB962C8B-B14F-4D97-AF65-F5344CB8AC3E}">
        <p14:creationId xmlns:p14="http://schemas.microsoft.com/office/powerpoint/2010/main" val="235908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From The Very First Verse!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5360288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the Beginning”</a:t>
            </a:r>
            <a:endParaRPr lang="en-US" dirty="0"/>
          </a:p>
        </p:txBody>
      </p:sp>
      <p:sp>
        <p:nvSpPr>
          <p:cNvPr id="5" name="Content Placeholder 4"/>
          <p:cNvSpPr>
            <a:spLocks noGrp="1"/>
          </p:cNvSpPr>
          <p:nvPr>
            <p:ph idx="1"/>
          </p:nvPr>
        </p:nvSpPr>
        <p:spPr/>
        <p:txBody>
          <a:bodyPr/>
          <a:lstStyle/>
          <a:p>
            <a:pPr marL="0" indent="0">
              <a:buNone/>
            </a:pPr>
            <a:r>
              <a:rPr lang="en-US" sz="4000" i="1" dirty="0" smtClean="0">
                <a:solidFill>
                  <a:srgbClr val="FFFF00"/>
                </a:solidFill>
              </a:rPr>
              <a:t>Time</a:t>
            </a:r>
            <a:endParaRPr lang="en-US" i="1" dirty="0" smtClean="0">
              <a:solidFill>
                <a:srgbClr val="FFFF00"/>
              </a:solidFill>
            </a:endParaRPr>
          </a:p>
          <a:p>
            <a:r>
              <a:rPr lang="en-US" i="1" dirty="0" smtClean="0"/>
              <a:t>Time</a:t>
            </a:r>
            <a:r>
              <a:rPr lang="en-US" dirty="0" smtClean="0"/>
              <a:t> as we know it had a </a:t>
            </a:r>
            <a:r>
              <a:rPr lang="en-US" i="1" dirty="0" smtClean="0"/>
              <a:t>beginning </a:t>
            </a:r>
            <a:r>
              <a:rPr lang="en-US" dirty="0" smtClean="0"/>
              <a:t>(Titus 1:2)</a:t>
            </a:r>
          </a:p>
          <a:p>
            <a:r>
              <a:rPr lang="en-US" dirty="0" smtClean="0"/>
              <a:t>One of the dimensions of our universe</a:t>
            </a:r>
          </a:p>
          <a:p>
            <a:r>
              <a:rPr lang="en-US" dirty="0" smtClean="0"/>
              <a:t>May only move forward in but identified in three ways:</a:t>
            </a:r>
          </a:p>
          <a:p>
            <a:pPr lvl="1"/>
            <a:r>
              <a:rPr lang="en-US" i="1" dirty="0" smtClean="0"/>
              <a:t>Past (remember)</a:t>
            </a:r>
          </a:p>
          <a:p>
            <a:pPr lvl="1"/>
            <a:r>
              <a:rPr lang="en-US" i="1" dirty="0" smtClean="0"/>
              <a:t>Present (experience, live in)</a:t>
            </a:r>
          </a:p>
          <a:p>
            <a:pPr lvl="1"/>
            <a:r>
              <a:rPr lang="en-US" i="1" dirty="0" smtClean="0"/>
              <a:t>Future (anticipate, fear, hope)</a:t>
            </a:r>
          </a:p>
        </p:txBody>
      </p:sp>
    </p:spTree>
    <p:extLst>
      <p:ext uri="{BB962C8B-B14F-4D97-AF65-F5344CB8AC3E}">
        <p14:creationId xmlns:p14="http://schemas.microsoft.com/office/powerpoint/2010/main" val="3597469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NOT</a:t>
            </a:r>
            <a:r>
              <a:rPr lang="en-US" dirty="0" smtClean="0">
                <a:solidFill>
                  <a:srgbClr val="FF0000"/>
                </a:solidFill>
              </a:rPr>
              <a:t> </a:t>
            </a:r>
            <a:r>
              <a:rPr lang="en-US" dirty="0" smtClean="0"/>
              <a:t>“in the beginning God was created”</a:t>
            </a:r>
          </a:p>
          <a:p>
            <a:pPr lvl="1"/>
            <a:r>
              <a:rPr lang="en-US" dirty="0" smtClean="0"/>
              <a:t>God existed before the beginning (time)</a:t>
            </a:r>
          </a:p>
          <a:p>
            <a:r>
              <a:rPr lang="en-US" dirty="0" smtClean="0"/>
              <a:t>“God’ (Heb. Elohim</a:t>
            </a:r>
            <a:r>
              <a:rPr lang="en-US" dirty="0"/>
              <a:t>)</a:t>
            </a:r>
            <a:r>
              <a:rPr lang="en-US" dirty="0" smtClean="0"/>
              <a:t> teaches a plurality of persons in God</a:t>
            </a:r>
          </a:p>
          <a:p>
            <a:pPr lvl="1"/>
            <a:r>
              <a:rPr lang="en-US" dirty="0"/>
              <a:t>T</a:t>
            </a:r>
            <a:r>
              <a:rPr lang="en-US" dirty="0" smtClean="0"/>
              <a:t>he Triune God</a:t>
            </a:r>
          </a:p>
          <a:p>
            <a:pPr lvl="1"/>
            <a:r>
              <a:rPr lang="en-US" dirty="0" smtClean="0"/>
              <a:t>John 17:5; 20:17; Heb. 1:8, 9; </a:t>
            </a:r>
            <a:br>
              <a:rPr lang="en-US" dirty="0" smtClean="0"/>
            </a:br>
            <a:r>
              <a:rPr lang="en-US" dirty="0" smtClean="0"/>
              <a:t>Matt. 3:17; Heb. 1:1, 2; Jn. 5:23; </a:t>
            </a:r>
            <a:br>
              <a:rPr lang="en-US" dirty="0" smtClean="0"/>
            </a:br>
            <a:r>
              <a:rPr lang="en-US" dirty="0" smtClean="0"/>
              <a:t>Gen. 1:2; Acts 5:3, 4</a:t>
            </a:r>
            <a:endParaRPr lang="en-US" dirty="0"/>
          </a:p>
        </p:txBody>
      </p:sp>
      <p:graphicFrame>
        <p:nvGraphicFramePr>
          <p:cNvPr id="4" name="Diagram 3"/>
          <p:cNvGraphicFramePr/>
          <p:nvPr>
            <p:extLst>
              <p:ext uri="{D42A27DB-BD31-4B8C-83A1-F6EECF244321}">
                <p14:modId xmlns:p14="http://schemas.microsoft.com/office/powerpoint/2010/main" val="3233145690"/>
              </p:ext>
            </p:extLst>
          </p:nvPr>
        </p:nvGraphicFramePr>
        <p:xfrm>
          <a:off x="5593080" y="3352800"/>
          <a:ext cx="3550920" cy="276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661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“Created”</a:t>
            </a:r>
            <a:endParaRPr lang="en-US" dirty="0"/>
          </a:p>
        </p:txBody>
      </p:sp>
      <p:sp>
        <p:nvSpPr>
          <p:cNvPr id="3" name="Content Placeholder 2"/>
          <p:cNvSpPr>
            <a:spLocks noGrp="1"/>
          </p:cNvSpPr>
          <p:nvPr>
            <p:ph idx="1"/>
          </p:nvPr>
        </p:nvSpPr>
        <p:spPr>
          <a:xfrm>
            <a:off x="457200" y="1600200"/>
            <a:ext cx="8229600" cy="5257800"/>
          </a:xfrm>
        </p:spPr>
        <p:txBody>
          <a:bodyPr/>
          <a:lstStyle/>
          <a:p>
            <a:r>
              <a:rPr lang="en-US" sz="3600" dirty="0" smtClean="0"/>
              <a:t>Tells of the original energy source for the creation—the infinite power of God!</a:t>
            </a:r>
          </a:p>
          <a:p>
            <a:r>
              <a:rPr lang="en-US" sz="3600" dirty="0" smtClean="0"/>
              <a:t>Hebrew “bara” found three times  </a:t>
            </a:r>
            <a:br>
              <a:rPr lang="en-US" sz="3600" dirty="0" smtClean="0"/>
            </a:br>
            <a:r>
              <a:rPr lang="en-US" sz="3600" dirty="0" smtClean="0"/>
              <a:t>(Gen. 1:1, 21, 27)</a:t>
            </a:r>
          </a:p>
          <a:p>
            <a:pPr lvl="1"/>
            <a:r>
              <a:rPr lang="en-US" sz="3200" dirty="0" smtClean="0"/>
              <a:t>Signifies the creation of something which previously did not exist</a:t>
            </a:r>
          </a:p>
          <a:p>
            <a:pPr lvl="2"/>
            <a:r>
              <a:rPr lang="en-US" sz="2800" dirty="0" smtClean="0">
                <a:solidFill>
                  <a:srgbClr val="FFFF00"/>
                </a:solidFill>
              </a:rPr>
              <a:t>Material substance (1:1)</a:t>
            </a:r>
          </a:p>
          <a:p>
            <a:pPr lvl="2"/>
            <a:r>
              <a:rPr lang="en-US" sz="2800" dirty="0" smtClean="0">
                <a:solidFill>
                  <a:srgbClr val="FFFF00"/>
                </a:solidFill>
              </a:rPr>
              <a:t>Living substance (1:21)</a:t>
            </a:r>
          </a:p>
          <a:p>
            <a:pPr lvl="2"/>
            <a:r>
              <a:rPr lang="en-US" sz="2800" dirty="0" smtClean="0">
                <a:solidFill>
                  <a:srgbClr val="FFFF00"/>
                </a:solidFill>
              </a:rPr>
              <a:t>Imperishable substance </a:t>
            </a:r>
            <a:r>
              <a:rPr lang="en-US" sz="2800" dirty="0" smtClean="0">
                <a:solidFill>
                  <a:srgbClr val="FFFF00"/>
                </a:solidFill>
              </a:rPr>
              <a:t>(1:27)</a:t>
            </a:r>
          </a:p>
        </p:txBody>
      </p:sp>
    </p:spTree>
    <p:extLst>
      <p:ext uri="{BB962C8B-B14F-4D97-AF65-F5344CB8AC3E}">
        <p14:creationId xmlns:p14="http://schemas.microsoft.com/office/powerpoint/2010/main" val="54752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Heavens”</a:t>
            </a:r>
            <a:endParaRPr lang="en-US" dirty="0"/>
          </a:p>
        </p:txBody>
      </p:sp>
      <p:sp>
        <p:nvSpPr>
          <p:cNvPr id="3" name="Content Placeholder 2"/>
          <p:cNvSpPr>
            <a:spLocks noGrp="1"/>
          </p:cNvSpPr>
          <p:nvPr>
            <p:ph idx="1"/>
          </p:nvPr>
        </p:nvSpPr>
        <p:spPr>
          <a:xfrm>
            <a:off x="457200" y="1600200"/>
            <a:ext cx="4267200" cy="4525963"/>
          </a:xfrm>
        </p:spPr>
        <p:txBody>
          <a:bodyPr/>
          <a:lstStyle/>
          <a:p>
            <a:pPr marL="0" indent="0">
              <a:buNone/>
            </a:pPr>
            <a:r>
              <a:rPr lang="en-US" sz="4400" i="1" dirty="0" smtClean="0">
                <a:solidFill>
                  <a:srgbClr val="FFFF00"/>
                </a:solidFill>
              </a:rPr>
              <a:t>Space</a:t>
            </a:r>
            <a:endParaRPr lang="en-US" i="1" dirty="0" smtClean="0">
              <a:solidFill>
                <a:srgbClr val="FFFF00"/>
              </a:solidFill>
            </a:endParaRPr>
          </a:p>
          <a:p>
            <a:r>
              <a:rPr lang="en-US" dirty="0" smtClean="0"/>
              <a:t>Not </a:t>
            </a:r>
            <a:r>
              <a:rPr lang="en-US" i="1" dirty="0" smtClean="0"/>
              <a:t>nothingness</a:t>
            </a:r>
            <a:endParaRPr lang="en-US" dirty="0" smtClean="0"/>
          </a:p>
          <a:p>
            <a:r>
              <a:rPr lang="en-US" dirty="0" smtClean="0"/>
              <a:t>One of the dimensions of our universe</a:t>
            </a:r>
          </a:p>
          <a:p>
            <a:pPr lvl="1"/>
            <a:r>
              <a:rPr lang="en-US" dirty="0" smtClean="0"/>
              <a:t>Observed in three dimensions</a:t>
            </a:r>
          </a:p>
          <a:p>
            <a:r>
              <a:rPr lang="en-US" dirty="0" smtClean="0"/>
              <a:t>Idea of stretching out the heavens (Is. 40:22)</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5" y="2209800"/>
            <a:ext cx="4829805" cy="3588751"/>
          </a:xfrm>
          <a:prstGeom prst="rect">
            <a:avLst/>
          </a:prstGeom>
          <a:ln>
            <a:noFill/>
          </a:ln>
          <a:effectLst>
            <a:softEdge rad="317500"/>
          </a:effectLst>
        </p:spPr>
      </p:pic>
    </p:spTree>
    <p:extLst>
      <p:ext uri="{BB962C8B-B14F-4D97-AF65-F5344CB8AC3E}">
        <p14:creationId xmlns:p14="http://schemas.microsoft.com/office/powerpoint/2010/main" val="41425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343400" cy="4525963"/>
          </a:xfrm>
        </p:spPr>
        <p:txBody>
          <a:bodyPr/>
          <a:lstStyle/>
          <a:p>
            <a:pPr marL="0" indent="0">
              <a:buNone/>
            </a:pPr>
            <a:r>
              <a:rPr lang="en-US" sz="4400" i="1" dirty="0" smtClean="0">
                <a:solidFill>
                  <a:srgbClr val="FFFF00"/>
                </a:solidFill>
              </a:rPr>
              <a:t>Matter</a:t>
            </a:r>
          </a:p>
          <a:p>
            <a:r>
              <a:rPr lang="en-US" dirty="0" smtClean="0"/>
              <a:t>The way the universe functions may serve as a signature from the Creator </a:t>
            </a:r>
          </a:p>
          <a:p>
            <a:pPr lvl="1"/>
            <a:r>
              <a:rPr lang="en-US" dirty="0"/>
              <a:t>Hebrews 1:3</a:t>
            </a:r>
          </a:p>
          <a:p>
            <a:pPr lvl="1"/>
            <a:r>
              <a:rPr lang="en-US" dirty="0" smtClean="0"/>
              <a:t>Romans 1:18-20</a:t>
            </a:r>
          </a:p>
        </p:txBody>
      </p:sp>
      <p:sp>
        <p:nvSpPr>
          <p:cNvPr id="2" name="Title 1"/>
          <p:cNvSpPr>
            <a:spLocks noGrp="1"/>
          </p:cNvSpPr>
          <p:nvPr>
            <p:ph type="title"/>
          </p:nvPr>
        </p:nvSpPr>
        <p:spPr/>
        <p:txBody>
          <a:bodyPr/>
          <a:lstStyle/>
          <a:p>
            <a:r>
              <a:rPr lang="en-US" dirty="0" smtClean="0"/>
              <a:t>“And The Earth”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68" y="2819400"/>
            <a:ext cx="3744132" cy="23439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C:\Users\Steven\AppData\Local\Microsoft\Windows\Temporary Internet Files\Content.IE5\GP7U9EJL\paperclip-lamp-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524500"/>
            <a:ext cx="1905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0" y="5939135"/>
            <a:ext cx="5791200" cy="830997"/>
          </a:xfrm>
          <a:prstGeom prst="rect">
            <a:avLst/>
          </a:prstGeom>
          <a:noFill/>
        </p:spPr>
        <p:txBody>
          <a:bodyPr wrap="square" rtlCol="0">
            <a:spAutoFit/>
          </a:bodyPr>
          <a:lstStyle/>
          <a:p>
            <a:r>
              <a:rPr lang="en-US" sz="2400" dirty="0" smtClean="0">
                <a:solidFill>
                  <a:srgbClr val="FFFFFF"/>
                </a:solidFill>
                <a:latin typeface="Bradley Hand ITC" panose="03070402050302030203" pitchFamily="66" charset="0"/>
              </a:rPr>
              <a:t>How Much energy would be released if every atom were split?</a:t>
            </a:r>
            <a:endParaRPr lang="en-US" sz="2400" dirty="0">
              <a:solidFill>
                <a:srgbClr val="FFFFFF"/>
              </a:solidFill>
              <a:latin typeface="Bradley Hand ITC" panose="03070402050302030203" pitchFamily="66" charset="0"/>
            </a:endParaRPr>
          </a:p>
        </p:txBody>
      </p:sp>
    </p:spTree>
    <p:extLst>
      <p:ext uri="{BB962C8B-B14F-4D97-AF65-F5344CB8AC3E}">
        <p14:creationId xmlns:p14="http://schemas.microsoft.com/office/powerpoint/2010/main" val="26934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25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left)">
                                      <p:cBhvr>
                                        <p:cTn id="27" dur="1250"/>
                                        <p:tgtEl>
                                          <p:spTgt spid="1026"/>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5192</TotalTime>
  <Words>1339</Words>
  <Application>Microsoft Office PowerPoint</Application>
  <PresentationFormat>On-screen Show (4:3)</PresentationFormat>
  <Paragraphs>84</Paragraphs>
  <Slides>15</Slides>
  <Notes>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Garamond Premr Pro</vt:lpstr>
      <vt:lpstr>Calibri</vt:lpstr>
      <vt:lpstr>Mongolian Baiti</vt:lpstr>
      <vt:lpstr>Trajan Pro</vt:lpstr>
      <vt:lpstr>Bradley Hand ITC</vt:lpstr>
      <vt:lpstr>Default Design</vt:lpstr>
      <vt:lpstr>Custom Design</vt:lpstr>
      <vt:lpstr>1_Custom Design</vt:lpstr>
      <vt:lpstr>2_Custom Design</vt:lpstr>
      <vt:lpstr>3_Custom Design</vt:lpstr>
      <vt:lpstr>PowerPoint Presentation</vt:lpstr>
      <vt:lpstr>PowerPoint Presentation</vt:lpstr>
      <vt:lpstr>PowerPoint Presentation</vt:lpstr>
      <vt:lpstr>Lessons From The Very First Verse!</vt:lpstr>
      <vt:lpstr>“In the Beginning”</vt:lpstr>
      <vt:lpstr>“God”</vt:lpstr>
      <vt:lpstr>“Created”</vt:lpstr>
      <vt:lpstr>“The Heavens”</vt:lpstr>
      <vt:lpstr>“And The Earth”</vt:lpstr>
      <vt:lpstr>The Answer of “God!”</vt:lpstr>
      <vt:lpstr>What is the Relationship Between God and the Dimensions of Nature?</vt:lpstr>
      <vt:lpstr>Time</vt:lpstr>
      <vt:lpstr>Space</vt:lpstr>
      <vt:lpstr>Matter</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Steven J. Wallace</cp:lastModifiedBy>
  <cp:revision>246</cp:revision>
  <dcterms:created xsi:type="dcterms:W3CDTF">2005-04-15T19:25:47Z</dcterms:created>
  <dcterms:modified xsi:type="dcterms:W3CDTF">2015-05-08T21:10:56Z</dcterms:modified>
</cp:coreProperties>
</file>