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59" r:id="rId3"/>
    <p:sldId id="260" r:id="rId4"/>
    <p:sldId id="261" r:id="rId5"/>
    <p:sldId id="262" r:id="rId6"/>
    <p:sldId id="267" r:id="rId7"/>
    <p:sldId id="264" r:id="rId8"/>
    <p:sldId id="263" r:id="rId9"/>
    <p:sldId id="265" r:id="rId10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11"/>
      <p:bold r:id="rId12"/>
      <p:italic r:id="rId13"/>
      <p:boldItalic r:id="rId14"/>
    </p:embeddedFont>
    <p:embeddedFont>
      <p:font typeface="Segoe Script" panose="020B0504020000000003" pitchFamily="34" charset="0"/>
      <p:regular r:id="rId15"/>
      <p:bold r:id="rId16"/>
    </p:embeddedFont>
    <p:embeddedFont>
      <p:font typeface="Segoe UI Light" panose="020B0502040204020203" pitchFamily="34" charset="0"/>
      <p:regular r:id="rId17"/>
      <p:italic r:id="rId18"/>
    </p:embeddedFont>
    <p:embeddedFont>
      <p:font typeface="Segoe UI Semibold" panose="020B0702040204020203" pitchFamily="34" charset="0"/>
      <p:bold r:id="rId19"/>
      <p:boldItalic r:id="rId20"/>
    </p:embeddedFont>
    <p:embeddedFont>
      <p:font typeface="Segoe UI Black" panose="020B0A02040204020203" pitchFamily="34" charset="0"/>
      <p:bold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82007C"/>
    <a:srgbClr val="FFFFFF"/>
    <a:srgbClr val="890F20"/>
    <a:srgbClr val="620085"/>
    <a:srgbClr val="DFDBD9"/>
    <a:srgbClr val="AB0016"/>
    <a:srgbClr val="A80011"/>
    <a:srgbClr val="EBC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05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54121" y="5542030"/>
            <a:ext cx="5507755" cy="26495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54121" y="5542030"/>
            <a:ext cx="5507755" cy="26495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60254" y="4481907"/>
            <a:ext cx="5801621" cy="760289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315568"/>
            <a:ext cx="8211824" cy="505983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315568"/>
            <a:ext cx="8211824" cy="505983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315568"/>
            <a:ext cx="8211824" cy="505983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216147" y="524812"/>
            <a:ext cx="3351661" cy="46095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www.revelationandcreation.com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EEEEE"/>
          </a:solidFill>
          <a:latin typeface="Segoe UI Black" panose="020B0A02040204020203" pitchFamily="34" charset="0"/>
          <a:ea typeface="Segoe UI Black" panose="020B0A02040204020203" pitchFamily="34" charset="0"/>
          <a:cs typeface="Segoe UI Black" panose="020B0A02040204020203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EEEEE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EEEEE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EEEEE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EEEEE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EEEEE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9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42392" y="765110"/>
            <a:ext cx="7417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Isaac &amp; Rebekah</a:t>
            </a:r>
            <a:r>
              <a:rPr lang="en-US" sz="3200" dirty="0"/>
              <a:t>: </a:t>
            </a:r>
            <a:br>
              <a:rPr lang="en-US" sz="3200" dirty="0"/>
            </a:br>
            <a:r>
              <a:rPr lang="en-US" sz="3200" dirty="0"/>
              <a:t>The Journey for the Bride of Promise</a:t>
            </a:r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313" y="1315568"/>
            <a:ext cx="6725589" cy="5059835"/>
          </a:xfrm>
        </p:spPr>
        <p:txBody>
          <a:bodyPr/>
          <a:lstStyle/>
          <a:p>
            <a:pPr marL="514350" indent="-514350" algn="l">
              <a:buFont typeface="Wingdings" panose="05000000000000000000" pitchFamily="2" charset="2"/>
              <a:buChar char="Ø"/>
            </a:pPr>
            <a:r>
              <a:rPr lang="en-US" sz="3200" dirty="0"/>
              <a:t>Sarah’s death marked thirty-seven years since Isaac was born</a:t>
            </a:r>
          </a:p>
          <a:p>
            <a:pPr marL="1428750" lvl="1" indent="-514350">
              <a:buFont typeface="Wingdings" panose="05000000000000000000" pitchFamily="2" charset="2"/>
              <a:buChar char="ü"/>
            </a:pPr>
            <a:r>
              <a:rPr lang="en-US" sz="2800" dirty="0"/>
              <a:t>90 yrs. bore Isaac</a:t>
            </a:r>
          </a:p>
          <a:p>
            <a:pPr marL="1428750" lvl="1" indent="-514350">
              <a:buFont typeface="Wingdings" panose="05000000000000000000" pitchFamily="2" charset="2"/>
              <a:buChar char="ü"/>
            </a:pPr>
            <a:r>
              <a:rPr lang="en-US" sz="2800" dirty="0"/>
              <a:t>127 yrs. Died</a:t>
            </a:r>
          </a:p>
          <a:p>
            <a:pPr marL="1428750" lvl="1" indent="-514350">
              <a:buFont typeface="Wingdings" panose="05000000000000000000" pitchFamily="2" charset="2"/>
              <a:buChar char="ü"/>
            </a:pPr>
            <a:r>
              <a:rPr lang="en-US" sz="2800" dirty="0"/>
              <a:t>Isaac married three years later</a:t>
            </a:r>
          </a:p>
          <a:p>
            <a:pPr marL="514350" indent="-514350" algn="l">
              <a:buFont typeface="Wingdings" panose="05000000000000000000" pitchFamily="2" charset="2"/>
              <a:buChar char="Ø"/>
            </a:pPr>
            <a:r>
              <a:rPr lang="en-US" sz="3200" dirty="0"/>
              <a:t>“for in Isaac your seed shall be called” (Gen. 21:12)</a:t>
            </a:r>
          </a:p>
        </p:txBody>
      </p:sp>
    </p:spTree>
    <p:extLst>
      <p:ext uri="{BB962C8B-B14F-4D97-AF65-F5344CB8AC3E}">
        <p14:creationId xmlns:p14="http://schemas.microsoft.com/office/powerpoint/2010/main" val="325112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3600" dirty="0"/>
              <a:t>Where not to get a wife</a:t>
            </a:r>
            <a:br>
              <a:rPr lang="en-US" dirty="0"/>
            </a:br>
            <a:r>
              <a:rPr lang="en-US" dirty="0"/>
              <a:t>24:3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Where to get a wife</a:t>
            </a:r>
            <a:br>
              <a:rPr lang="en-US" dirty="0"/>
            </a:br>
            <a:r>
              <a:rPr lang="en-US" dirty="0"/>
              <a:t>24:4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Do not take Isaac</a:t>
            </a:r>
            <a:br>
              <a:rPr lang="en-US" dirty="0"/>
            </a:br>
            <a:r>
              <a:rPr lang="en-US" dirty="0"/>
              <a:t>24:5-8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16147" y="167952"/>
            <a:ext cx="3351661" cy="817812"/>
          </a:xfrm>
        </p:spPr>
        <p:txBody>
          <a:bodyPr>
            <a:normAutofit/>
          </a:bodyPr>
          <a:lstStyle/>
          <a:p>
            <a:r>
              <a:rPr lang="en-US" dirty="0"/>
              <a:t>The Oath In Finding The Bride</a:t>
            </a:r>
            <a:br>
              <a:rPr lang="en-US" dirty="0"/>
            </a:br>
            <a:r>
              <a:rPr lang="en-US" dirty="0"/>
              <a:t>GENESIS 24:1-9</a:t>
            </a:r>
          </a:p>
        </p:txBody>
      </p:sp>
    </p:spTree>
    <p:extLst>
      <p:ext uri="{BB962C8B-B14F-4D97-AF65-F5344CB8AC3E}">
        <p14:creationId xmlns:p14="http://schemas.microsoft.com/office/powerpoint/2010/main" val="2857054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58" r="7703" b="4974"/>
          <a:stretch/>
        </p:blipFill>
        <p:spPr>
          <a:xfrm>
            <a:off x="373226" y="688183"/>
            <a:ext cx="4982546" cy="5339393"/>
          </a:xfrm>
          <a:prstGeom prst="rect">
            <a:avLst/>
          </a:prstGeom>
          <a:solidFill>
            <a:srgbClr val="FFFFFF">
              <a:shade val="85000"/>
            </a:srgbClr>
          </a:solidFill>
          <a:ln w="123825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55772" y="1147666"/>
            <a:ext cx="3212037" cy="5227738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3600" dirty="0"/>
              <a:t>Bring others</a:t>
            </a:r>
          </a:p>
          <a:p>
            <a:pPr>
              <a:spcAft>
                <a:spcPts val="1800"/>
              </a:spcAft>
            </a:pPr>
            <a:r>
              <a:rPr lang="en-US" sz="3600" dirty="0"/>
              <a:t>Choose the proper place and timing</a:t>
            </a:r>
          </a:p>
          <a:p>
            <a:pPr>
              <a:spcAft>
                <a:spcPts val="1800"/>
              </a:spcAft>
            </a:pPr>
            <a:r>
              <a:rPr lang="en-US" sz="3600" dirty="0"/>
              <a:t>Pray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16147" y="149290"/>
            <a:ext cx="3351661" cy="836473"/>
          </a:xfrm>
        </p:spPr>
        <p:txBody>
          <a:bodyPr>
            <a:normAutofit/>
          </a:bodyPr>
          <a:lstStyle/>
          <a:p>
            <a:r>
              <a:rPr lang="en-US" dirty="0"/>
              <a:t>Wisdom In Finding The Bride</a:t>
            </a:r>
            <a:br>
              <a:rPr lang="en-US" dirty="0"/>
            </a:br>
            <a:r>
              <a:rPr lang="en-US" dirty="0"/>
              <a:t>GENESIS 24:10-14</a:t>
            </a:r>
          </a:p>
        </p:txBody>
      </p:sp>
      <p:sp>
        <p:nvSpPr>
          <p:cNvPr id="7" name="TextBox 6"/>
          <p:cNvSpPr txBox="1"/>
          <p:nvPr/>
        </p:nvSpPr>
        <p:spPr>
          <a:xfrm rot="21230595">
            <a:off x="2556588" y="4842588"/>
            <a:ext cx="22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Script" panose="020B0504020000000003" pitchFamily="34" charset="0"/>
              </a:rPr>
              <a:t>About 550 miles</a:t>
            </a:r>
          </a:p>
        </p:txBody>
      </p:sp>
    </p:spTree>
    <p:extLst>
      <p:ext uri="{BB962C8B-B14F-4D97-AF65-F5344CB8AC3E}">
        <p14:creationId xmlns:p14="http://schemas.microsoft.com/office/powerpoint/2010/main" val="1451935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200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2245" y="524812"/>
            <a:ext cx="4835563" cy="460951"/>
          </a:xfrm>
        </p:spPr>
        <p:txBody>
          <a:bodyPr>
            <a:noAutofit/>
          </a:bodyPr>
          <a:lstStyle/>
          <a:p>
            <a:r>
              <a:rPr lang="en-US" sz="2800" dirty="0"/>
              <a:t>CHARACTERISTICS</a:t>
            </a:r>
            <a:r>
              <a:rPr lang="en-US" sz="1800" dirty="0"/>
              <a:t> OF THE</a:t>
            </a:r>
          </a:p>
        </p:txBody>
      </p:sp>
      <p:pic>
        <p:nvPicPr>
          <p:cNvPr id="4" name="Picture 3" descr="Simple Tshirt design - Bride by PiinkylOve19 on deviantART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5763"/>
            <a:ext cx="9144000" cy="554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t" anchorCtr="0"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4400" dirty="0"/>
              <a:t>Diligent To Obey</a:t>
            </a:r>
            <a:br>
              <a:rPr lang="en-US" sz="3600" dirty="0"/>
            </a:br>
            <a:r>
              <a:rPr lang="en-US" sz="3600" dirty="0"/>
              <a:t>24:15 | Rom. 12:11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400" dirty="0"/>
              <a:t>Valued Her Purity</a:t>
            </a:r>
            <a:br>
              <a:rPr lang="en-US" sz="3600" dirty="0"/>
            </a:br>
            <a:r>
              <a:rPr lang="en-US" sz="3600" dirty="0"/>
              <a:t>24:16 | 2 Cor. 11:2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400" spc="-150" dirty="0"/>
              <a:t>Respectful &amp; Compassionate</a:t>
            </a:r>
            <a:br>
              <a:rPr lang="en-US" sz="3600" dirty="0"/>
            </a:br>
            <a:r>
              <a:rPr lang="en-US" sz="3600" dirty="0"/>
              <a:t>24:17, 18 | Rom. 12:8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16147" y="111968"/>
            <a:ext cx="3351661" cy="873796"/>
          </a:xfrm>
        </p:spPr>
        <p:txBody>
          <a:bodyPr>
            <a:normAutofit/>
          </a:bodyPr>
          <a:lstStyle/>
          <a:p>
            <a:r>
              <a:rPr lang="en-US" dirty="0"/>
              <a:t>Characteristics of the Bride</a:t>
            </a:r>
            <a:br>
              <a:rPr lang="en-US" dirty="0"/>
            </a:br>
            <a:r>
              <a:rPr lang="en-US" dirty="0"/>
              <a:t>GENESIS 24:15-28</a:t>
            </a:r>
          </a:p>
        </p:txBody>
      </p:sp>
    </p:spTree>
    <p:extLst>
      <p:ext uri="{BB962C8B-B14F-4D97-AF65-F5344CB8AC3E}">
        <p14:creationId xmlns:p14="http://schemas.microsoft.com/office/powerpoint/2010/main" val="174689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t" anchorCtr="0">
            <a:normAutofit/>
          </a:bodyPr>
          <a:lstStyle/>
          <a:p>
            <a:pPr marL="742950" indent="-742950" algn="l">
              <a:buFont typeface="+mj-lt"/>
              <a:buAutoNum type="arabicPeriod" startAt="4"/>
            </a:pPr>
            <a:r>
              <a:rPr lang="en-US" sz="4400" dirty="0"/>
              <a:t>Courteous &amp; Considerate</a:t>
            </a:r>
            <a:br>
              <a:rPr lang="en-US" sz="3600" dirty="0"/>
            </a:br>
            <a:r>
              <a:rPr lang="en-US" sz="3600" dirty="0"/>
              <a:t>24:19 | 1 Pet. 3:8</a:t>
            </a:r>
          </a:p>
          <a:p>
            <a:pPr marL="742950" indent="-742950" algn="l">
              <a:buFont typeface="+mj-lt"/>
              <a:buAutoNum type="arabicPeriod" startAt="4"/>
            </a:pPr>
            <a:r>
              <a:rPr lang="en-US" sz="4400" dirty="0"/>
              <a:t>Energetic</a:t>
            </a:r>
            <a:br>
              <a:rPr lang="en-US" sz="4400" dirty="0"/>
            </a:br>
            <a:r>
              <a:rPr lang="en-US" sz="3600" dirty="0"/>
              <a:t>24:20 | Gal. 3:8; Titus 3:14</a:t>
            </a:r>
          </a:p>
          <a:p>
            <a:pPr marL="742950" indent="-742950" algn="l">
              <a:buFont typeface="+mj-lt"/>
              <a:buAutoNum type="arabicPeriod" startAt="4"/>
            </a:pPr>
            <a:r>
              <a:rPr lang="en-US" sz="4400" dirty="0"/>
              <a:t>Hospitable</a:t>
            </a:r>
            <a:br>
              <a:rPr lang="en-US" sz="3600" dirty="0"/>
            </a:br>
            <a:r>
              <a:rPr lang="en-US" sz="3600" dirty="0"/>
              <a:t>24:23-25 | 1 Pet. 4:9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16147" y="111968"/>
            <a:ext cx="3351661" cy="873796"/>
          </a:xfrm>
        </p:spPr>
        <p:txBody>
          <a:bodyPr>
            <a:normAutofit/>
          </a:bodyPr>
          <a:lstStyle/>
          <a:p>
            <a:r>
              <a:rPr lang="en-US" dirty="0"/>
              <a:t>Characteristics of the Bride</a:t>
            </a:r>
            <a:br>
              <a:rPr lang="en-US" dirty="0"/>
            </a:br>
            <a:r>
              <a:rPr lang="en-US" dirty="0"/>
              <a:t>GENESIS 24:15-28</a:t>
            </a:r>
          </a:p>
        </p:txBody>
      </p:sp>
    </p:spTree>
    <p:extLst>
      <p:ext uri="{BB962C8B-B14F-4D97-AF65-F5344CB8AC3E}">
        <p14:creationId xmlns:p14="http://schemas.microsoft.com/office/powerpoint/2010/main" val="389462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487182"/>
            <a:ext cx="8160063" cy="4486813"/>
          </a:xfrm>
        </p:spPr>
        <p:txBody>
          <a:bodyPr>
            <a:noAutofit/>
          </a:bodyPr>
          <a:lstStyle/>
          <a:p>
            <a:r>
              <a:rPr lang="en-US" sz="3200" dirty="0"/>
              <a:t>19  "Do not lay up for yourselves treasures on earth, where moth and rust destroy and where thieves break in and steal;</a:t>
            </a:r>
          </a:p>
          <a:p>
            <a:r>
              <a:rPr lang="en-US" sz="3200" dirty="0"/>
              <a:t>20  "but lay up for yourselves treasures in heaven, where neither moth nor rust destroys and where thieves do not break in and steal.</a:t>
            </a:r>
          </a:p>
          <a:p>
            <a:r>
              <a:rPr lang="en-US" sz="3200" dirty="0"/>
              <a:t>21  "For where your treasure is, there your heart will be also.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prstTxWarp prst="textPlain">
              <a:avLst/>
            </a:prstTxWarp>
            <a:normAutofit/>
          </a:bodyPr>
          <a:lstStyle/>
          <a:p>
            <a:r>
              <a:rPr lang="en-US" sz="2400" dirty="0"/>
              <a:t>Matthew 6:19-21</a:t>
            </a:r>
          </a:p>
        </p:txBody>
      </p:sp>
    </p:spTree>
    <p:extLst>
      <p:ext uri="{BB962C8B-B14F-4D97-AF65-F5344CB8AC3E}">
        <p14:creationId xmlns:p14="http://schemas.microsoft.com/office/powerpoint/2010/main" val="39740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377</TotalTime>
  <Words>157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Wingdings</vt:lpstr>
      <vt:lpstr>Trebuchet MS</vt:lpstr>
      <vt:lpstr>Segoe Script</vt:lpstr>
      <vt:lpstr>Arial</vt:lpstr>
      <vt:lpstr>Segoe UI Light</vt:lpstr>
      <vt:lpstr>Segoe UI Semibold</vt:lpstr>
      <vt:lpstr>Segoe UI Black</vt:lpstr>
      <vt:lpstr>Default</vt:lpstr>
      <vt:lpstr>PowerPoint Presentation</vt:lpstr>
      <vt:lpstr>PowerPoint Presentation</vt:lpstr>
      <vt:lpstr>PowerPoint Presentation</vt:lpstr>
      <vt:lpstr>The Oath In Finding The Bride GENESIS 24:1-9</vt:lpstr>
      <vt:lpstr>Wisdom In Finding The Bride GENESIS 24:10-14</vt:lpstr>
      <vt:lpstr>CHARACTERISTICS OF THE</vt:lpstr>
      <vt:lpstr>Characteristics of the Bride GENESIS 24:15-28</vt:lpstr>
      <vt:lpstr>Characteristics of the Bride GENESIS 24:15-28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Wallace</cp:lastModifiedBy>
  <cp:revision>87</cp:revision>
  <dcterms:created xsi:type="dcterms:W3CDTF">2014-03-26T14:03:34Z</dcterms:created>
  <dcterms:modified xsi:type="dcterms:W3CDTF">2016-10-21T19:55:12Z</dcterms:modified>
</cp:coreProperties>
</file>