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9" r:id="rId2"/>
    <p:sldMasterId id="2147483698" r:id="rId3"/>
  </p:sldMasterIdLst>
  <p:sldIdLst>
    <p:sldId id="257" r:id="rId4"/>
    <p:sldId id="258" r:id="rId5"/>
    <p:sldId id="259" r:id="rId6"/>
    <p:sldId id="283" r:id="rId7"/>
    <p:sldId id="284" r:id="rId8"/>
    <p:sldId id="261" r:id="rId9"/>
    <p:sldId id="260" r:id="rId10"/>
    <p:sldId id="281" r:id="rId11"/>
    <p:sldId id="282" r:id="rId12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84" autoAdjust="0"/>
  </p:normalViewPr>
  <p:slideViewPr>
    <p:cSldViewPr snapToGrid="0">
      <p:cViewPr varScale="1">
        <p:scale>
          <a:sx n="75" d="100"/>
          <a:sy n="75" d="100"/>
        </p:scale>
        <p:origin x="169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5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78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6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8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77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9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56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265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1450" y="6023309"/>
            <a:ext cx="4117052" cy="613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563356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545" y="1407356"/>
            <a:ext cx="8501854" cy="287192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1450" y="6023309"/>
            <a:ext cx="4117052" cy="613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66441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01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3575" y="306179"/>
            <a:ext cx="8378981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8037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575" y="306179"/>
            <a:ext cx="8378981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35103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7299" y="4460708"/>
            <a:ext cx="3203403" cy="13174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575" y="306179"/>
            <a:ext cx="8378981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8277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77736"/>
            <a:ext cx="8160063" cy="418820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827423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099895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32282"/>
            <a:ext cx="8160063" cy="55632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46816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0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35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2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90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9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52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01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53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89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63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144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06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79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63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0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25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4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44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87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Abraham &amp; Lot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JOURNEY OF FAITH (2)</a:t>
            </a:r>
          </a:p>
        </p:txBody>
      </p:sp>
    </p:spTree>
    <p:extLst>
      <p:ext uri="{BB962C8B-B14F-4D97-AF65-F5344CB8AC3E}">
        <p14:creationId xmlns:p14="http://schemas.microsoft.com/office/powerpoint/2010/main" val="13818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</p:spPr>
      </p:sp>
      <p:grpSp>
        <p:nvGrpSpPr>
          <p:cNvPr id="67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1981207" cy="6638625"/>
            <a:chOff x="2487613" y="285750"/>
            <a:chExt cx="2428875" cy="5654676"/>
          </a:xfrm>
        </p:grpSpPr>
        <p:sp>
          <p:nvSpPr>
            <p:cNvPr id="10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8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8" y="285"/>
            <a:ext cx="1952271" cy="6852968"/>
            <a:chOff x="6627813" y="195717"/>
            <a:chExt cx="1952625" cy="5678034"/>
          </a:xfrm>
        </p:grpSpPr>
        <p:sp>
          <p:nvSpPr>
            <p:cNvPr id="23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9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1" name="Rectangle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8" name="Group 3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3190" y="228600"/>
            <a:ext cx="2138628" cy="6638625"/>
            <a:chOff x="2487613" y="285750"/>
            <a:chExt cx="2428875" cy="5654676"/>
          </a:xfrm>
        </p:grpSpPr>
        <p:sp>
          <p:nvSpPr>
            <p:cNvPr id="39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1" name="Group 5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63612" y="-786"/>
            <a:ext cx="1767505" cy="6854040"/>
            <a:chOff x="6627813" y="194833"/>
            <a:chExt cx="1952625" cy="5678918"/>
          </a:xfrm>
        </p:grpSpPr>
        <p:sp>
          <p:nvSpPr>
            <p:cNvPr id="52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4" name="Rectangle 6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199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43199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35087"/>
          <a:stretch/>
        </p:blipFill>
        <p:spPr>
          <a:xfrm>
            <a:off x="-1987" y="10"/>
            <a:ext cx="2760785" cy="68579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8799" y="2514601"/>
            <a:ext cx="4260851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Lot’s Gain and Loss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68799" y="4777380"/>
            <a:ext cx="4260851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5437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4" r="19414" b="6775"/>
          <a:stretch/>
        </p:blipFill>
        <p:spPr>
          <a:xfrm>
            <a:off x="6172199" y="10"/>
            <a:ext cx="2971801" cy="6857990"/>
          </a:xfrm>
          <a:prstGeom prst="rect">
            <a:avLst/>
          </a:prstGeom>
        </p:spPr>
      </p:pic>
      <p:sp>
        <p:nvSpPr>
          <p:cNvPr id="12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61722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FEFFFF"/>
                </a:solidFill>
              </a:rPr>
              <a:t>Ten Relevant Facts About Lot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400" y="2032000"/>
            <a:ext cx="5359400" cy="38792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EFFFF"/>
                </a:solidFill>
              </a:rPr>
              <a:t>Had godly influences in Abraham and Sarah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EFFFF"/>
                </a:solidFill>
              </a:rPr>
              <a:t>Chose to journey to the Promised Land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EFFFF"/>
                </a:solidFill>
              </a:rPr>
              <a:t>Was blessed by God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EFFFF"/>
                </a:solidFill>
              </a:rPr>
              <a:t>Made a terrible decision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EFFFF"/>
                </a:solidFill>
              </a:rPr>
              <a:t>Continued in that decision</a:t>
            </a:r>
          </a:p>
        </p:txBody>
      </p:sp>
    </p:spTree>
    <p:extLst>
      <p:ext uri="{BB962C8B-B14F-4D97-AF65-F5344CB8AC3E}">
        <p14:creationId xmlns:p14="http://schemas.microsoft.com/office/powerpoint/2010/main" val="1845140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4" r="19414" b="6775"/>
          <a:stretch/>
        </p:blipFill>
        <p:spPr>
          <a:xfrm>
            <a:off x="6172199" y="10"/>
            <a:ext cx="2971801" cy="6857990"/>
          </a:xfrm>
          <a:prstGeom prst="rect">
            <a:avLst/>
          </a:prstGeom>
        </p:spPr>
      </p:pic>
      <p:sp>
        <p:nvSpPr>
          <p:cNvPr id="12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61722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FEFFFF"/>
                </a:solidFill>
              </a:rPr>
              <a:t>Ten Relevant Facts About Lot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400" y="2032000"/>
            <a:ext cx="5359400" cy="38792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EFFFF"/>
                </a:solidFill>
              </a:rPr>
              <a:t>Remained hospitable to strangers in a godless society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EFFFF"/>
                </a:solidFill>
              </a:rPr>
              <a:t>Was tormented </a:t>
            </a:r>
            <a:r>
              <a:rPr lang="en-US" sz="2800" dirty="0">
                <a:solidFill>
                  <a:srgbClr val="FEFFFF"/>
                </a:solidFill>
              </a:rPr>
              <a:t>and oppressed by his countrymen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EFFFF"/>
                </a:solidFill>
              </a:rPr>
              <a:t>Scarcely escaped the destruction of the wicked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EFFFF"/>
                </a:solidFill>
              </a:rPr>
              <a:t>Lost “A LOT!”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EFFFF"/>
                </a:solidFill>
              </a:rPr>
              <a:t>Reputation faded into darkness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Romans 15:4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“For whatever things were written before were written for our learning, that we through the patience and comfort of the Scriptures might have hope.”</a:t>
            </a:r>
          </a:p>
        </p:txBody>
      </p:sp>
    </p:spTree>
    <p:extLst>
      <p:ext uri="{BB962C8B-B14F-4D97-AF65-F5344CB8AC3E}">
        <p14:creationId xmlns:p14="http://schemas.microsoft.com/office/powerpoint/2010/main" val="247258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Valuable Lessons From 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infectious influence of evil people</a:t>
            </a:r>
          </a:p>
          <a:p>
            <a:pPr lvl="1"/>
            <a:r>
              <a:rPr lang="en-US" sz="2400" dirty="0"/>
              <a:t>Toxic relationships can </a:t>
            </a:r>
            <a:r>
              <a:rPr lang="en-US" sz="2400"/>
              <a:t>corrupt us</a:t>
            </a:r>
            <a:br>
              <a:rPr lang="en-US" sz="2400"/>
            </a:br>
            <a:r>
              <a:rPr lang="en-US" sz="2400"/>
              <a:t>(1 </a:t>
            </a:r>
            <a:r>
              <a:rPr lang="en-US" sz="2400" dirty="0"/>
              <a:t>Cor. 15:33; 2 Cor. 6:14)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danger of alcohol</a:t>
            </a:r>
          </a:p>
          <a:p>
            <a:pPr lvl="1"/>
            <a:r>
              <a:rPr lang="en-US" sz="2400" dirty="0"/>
              <a:t>Proverbs 20:1, “Wine is a mocker, Strong drink is a brawler, And whoever is led astray by it is not wise” </a:t>
            </a:r>
          </a:p>
        </p:txBody>
      </p:sp>
    </p:spTree>
    <p:extLst>
      <p:ext uri="{BB962C8B-B14F-4D97-AF65-F5344CB8AC3E}">
        <p14:creationId xmlns:p14="http://schemas.microsoft.com/office/powerpoint/2010/main" val="25469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Valuable Lessons From 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The danger of pride and worldly persistence</a:t>
            </a:r>
          </a:p>
          <a:p>
            <a:pPr lvl="1"/>
            <a:r>
              <a:rPr lang="en-US" sz="2400" dirty="0"/>
              <a:t>Two choices exist when we make a bad decision: desist or persist!</a:t>
            </a:r>
          </a:p>
          <a:p>
            <a:pPr lvl="1"/>
            <a:r>
              <a:rPr lang="en-US" sz="2400" dirty="0"/>
              <a:t>Proverbs 11:2, “When pride comes, then comes shame; But with the humble is wisdom.”</a:t>
            </a:r>
          </a:p>
          <a:p>
            <a:pPr lvl="1"/>
            <a:r>
              <a:rPr lang="en-US" sz="2400" dirty="0"/>
              <a:t>Proverbs 29:23, “A man’s pride will bring him low, But the humble in spirit will retain honor.”</a:t>
            </a:r>
          </a:p>
        </p:txBody>
      </p:sp>
    </p:spTree>
    <p:extLst>
      <p:ext uri="{BB962C8B-B14F-4D97-AF65-F5344CB8AC3E}">
        <p14:creationId xmlns:p14="http://schemas.microsoft.com/office/powerpoint/2010/main" val="174947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Valuable Lessons From 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Do not linger when grace calls you forward</a:t>
            </a:r>
          </a:p>
          <a:p>
            <a:pPr lvl="1"/>
            <a:r>
              <a:rPr lang="en-US" sz="2400" dirty="0"/>
              <a:t>Genesis 19:15-26</a:t>
            </a:r>
          </a:p>
        </p:txBody>
      </p:sp>
    </p:spTree>
    <p:extLst>
      <p:ext uri="{BB962C8B-B14F-4D97-AF65-F5344CB8AC3E}">
        <p14:creationId xmlns:p14="http://schemas.microsoft.com/office/powerpoint/2010/main" val="36312149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spc="600" dirty="0"/>
              <a:t>Luke 17:28-32</a:t>
            </a:r>
          </a:p>
        </p:txBody>
      </p:sp>
    </p:spTree>
    <p:extLst>
      <p:ext uri="{BB962C8B-B14F-4D97-AF65-F5344CB8AC3E}">
        <p14:creationId xmlns:p14="http://schemas.microsoft.com/office/powerpoint/2010/main" val="10474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206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Wingdings 3</vt:lpstr>
      <vt:lpstr>Arial</vt:lpstr>
      <vt:lpstr>Trebuchet MS</vt:lpstr>
      <vt:lpstr>Apple Chancery</vt:lpstr>
      <vt:lpstr>Century Gothic</vt:lpstr>
      <vt:lpstr>Adelle-Regular</vt:lpstr>
      <vt:lpstr>Wisp</vt:lpstr>
      <vt:lpstr>Default</vt:lpstr>
      <vt:lpstr>1_Wisp</vt:lpstr>
      <vt:lpstr>Abraham &amp; Lot</vt:lpstr>
      <vt:lpstr>Lot’s Gain and Loss</vt:lpstr>
      <vt:lpstr>Ten Relevant Facts About Lot</vt:lpstr>
      <vt:lpstr>Ten Relevant Facts About Lot</vt:lpstr>
      <vt:lpstr>Romans 15:4</vt:lpstr>
      <vt:lpstr>Valuable Lessons From Lot</vt:lpstr>
      <vt:lpstr>Valuable Lessons From Lot</vt:lpstr>
      <vt:lpstr>Valuable Lessons From Lot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&amp; Lot</dc:title>
  <dc:creator>Steven Wallace</dc:creator>
  <cp:lastModifiedBy>Steven Wallace</cp:lastModifiedBy>
  <cp:revision>30</cp:revision>
  <dcterms:created xsi:type="dcterms:W3CDTF">2016-07-16T00:13:36Z</dcterms:created>
  <dcterms:modified xsi:type="dcterms:W3CDTF">2016-08-04T04:04:05Z</dcterms:modified>
</cp:coreProperties>
</file>