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7"/>
  </p:notesMasterIdLst>
  <p:sldIdLst>
    <p:sldId id="256" r:id="rId3"/>
    <p:sldId id="279" r:id="rId4"/>
    <p:sldId id="280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23A"/>
    <a:srgbClr val="60653D"/>
    <a:srgbClr val="00CC00"/>
    <a:srgbClr val="A4131A"/>
    <a:srgbClr val="29B4D2"/>
    <a:srgbClr val="DF2D39"/>
    <a:srgbClr val="E58C4B"/>
    <a:srgbClr val="E3C732"/>
    <a:srgbClr val="86DFE7"/>
    <a:srgbClr val="4D4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88323" autoAdjust="0"/>
  </p:normalViewPr>
  <p:slideViewPr>
    <p:cSldViewPr>
      <p:cViewPr varScale="1">
        <p:scale>
          <a:sx n="49" d="100"/>
          <a:sy n="49" d="100"/>
        </p:scale>
        <p:origin x="941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FA26-A3E5-4E7A-9912-AD1D9F7294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72FC-3F87-4BD3-9C9B-C3E99B1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1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Gothic Std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0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99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557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824538" y="4953000"/>
            <a:ext cx="2650674" cy="3133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39431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824538" y="4953000"/>
            <a:ext cx="2650674" cy="3133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02154" y="1543537"/>
            <a:ext cx="6477000" cy="251069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79213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8899"/>
            <a:ext cx="8206764" cy="4688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6910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8899"/>
            <a:ext cx="8206764" cy="4688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79507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8899"/>
            <a:ext cx="8206764" cy="4688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03434" y="5607537"/>
            <a:ext cx="2183720" cy="8948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95371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344408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8011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9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2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1304" y="1295400"/>
            <a:ext cx="9524999" cy="5715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ll Gothic Std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7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AA5CD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93695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93695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3695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3695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3695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9272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US" sz="7200" spc="300" dirty="0">
                <a:ln w="10160">
                  <a:solidFill>
                    <a:srgbClr val="29B4D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7200" spc="300" dirty="0">
                <a:ln w="10160">
                  <a:solidFill>
                    <a:srgbClr val="86DF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he</a:t>
            </a:r>
            <a:r>
              <a:rPr lang="en-US" sz="7200" spc="3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spc="300" dirty="0">
                <a:ln w="10160">
                  <a:solidFill>
                    <a:srgbClr val="E6CF3A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7200" spc="300" dirty="0">
                <a:ln w="10160">
                  <a:solidFill>
                    <a:srgbClr val="E3C73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7200" spc="300" dirty="0">
                <a:ln w="10160">
                  <a:solidFill>
                    <a:srgbClr val="E58C4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</a:t>
            </a:r>
            <a:r>
              <a:rPr lang="en-US" sz="7200" spc="300" dirty="0">
                <a:ln w="10160">
                  <a:solidFill>
                    <a:srgbClr val="DF2D3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bo</a:t>
            </a:r>
            <a:r>
              <a:rPr lang="en-US" sz="7200" spc="300" dirty="0">
                <a:ln w="10160">
                  <a:solidFill>
                    <a:srgbClr val="A4131A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</a:t>
            </a:r>
            <a:br>
              <a:rPr lang="en-US" sz="7200" spc="3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8800" dirty="0">
                <a:ln w="1905"/>
                <a:solidFill>
                  <a:srgbClr val="2AB6D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C</a:t>
            </a:r>
            <a:r>
              <a:rPr lang="en-US" sz="8800" dirty="0">
                <a:ln w="1905"/>
                <a:solidFill>
                  <a:srgbClr val="86DF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O</a:t>
            </a:r>
            <a:r>
              <a:rPr lang="en-US" sz="8800" dirty="0">
                <a:ln w="1905"/>
                <a:solidFill>
                  <a:srgbClr val="DCDB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V</a:t>
            </a:r>
            <a:r>
              <a:rPr lang="en-US" sz="8800" dirty="0">
                <a:ln w="1905"/>
                <a:solidFill>
                  <a:srgbClr val="E9D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E</a:t>
            </a:r>
            <a:r>
              <a:rPr lang="en-US" sz="8800" dirty="0">
                <a:ln w="1905"/>
                <a:solidFill>
                  <a:srgbClr val="E5C9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N</a:t>
            </a:r>
            <a:r>
              <a:rPr lang="en-US" sz="8800" dirty="0">
                <a:ln w="1905"/>
                <a:solidFill>
                  <a:srgbClr val="E88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A</a:t>
            </a:r>
            <a:r>
              <a:rPr lang="en-US" sz="8800" dirty="0">
                <a:ln w="1905"/>
                <a:solidFill>
                  <a:srgbClr val="E32B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N</a:t>
            </a:r>
            <a:r>
              <a:rPr lang="en-US" sz="8800" dirty="0">
                <a:ln w="1905"/>
                <a:solidFill>
                  <a:srgbClr val="9D151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T</a:t>
            </a:r>
            <a:endParaRPr lang="en-US" sz="7200" spc="3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76200" stA="60000" endA="900" endPos="60000" dist="381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Genesis 9:8-17</a:t>
            </a:r>
          </a:p>
        </p:txBody>
      </p:sp>
    </p:spTree>
    <p:extLst>
      <p:ext uri="{BB962C8B-B14F-4D97-AF65-F5344CB8AC3E}">
        <p14:creationId xmlns:p14="http://schemas.microsoft.com/office/powerpoint/2010/main" val="38621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19272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US" sz="7200" spc="300" dirty="0">
                <a:ln w="10160">
                  <a:solidFill>
                    <a:srgbClr val="29B4D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fornian FB" panose="0207040306080B030204" pitchFamily="18" charset="0"/>
              </a:rPr>
              <a:t>T</a:t>
            </a:r>
            <a:r>
              <a:rPr lang="en-US" sz="7200" spc="300" dirty="0">
                <a:ln w="10160">
                  <a:solidFill>
                    <a:srgbClr val="86DF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fornian FB" panose="0207040306080B030204" pitchFamily="18" charset="0"/>
              </a:rPr>
              <a:t>he Making Of A</a:t>
            </a:r>
            <a:br>
              <a:rPr lang="en-US" sz="7200" spc="300" dirty="0">
                <a:ln w="10160">
                  <a:solidFill>
                    <a:srgbClr val="86DF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fornian FB" panose="0207040306080B030204" pitchFamily="18" charset="0"/>
              </a:rPr>
            </a:br>
            <a:r>
              <a:rPr lang="en-US" sz="8000" spc="300" dirty="0">
                <a:ln w="10160">
                  <a:solidFill>
                    <a:srgbClr val="E6CF3A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en-US" sz="8000" spc="300" dirty="0">
                <a:ln w="10160">
                  <a:solidFill>
                    <a:srgbClr val="E3C73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8000" spc="300" dirty="0">
                <a:ln w="10160">
                  <a:solidFill>
                    <a:srgbClr val="E58C4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</a:t>
            </a:r>
            <a:r>
              <a:rPr lang="en-US" sz="8000" spc="300" dirty="0">
                <a:ln w="10160">
                  <a:solidFill>
                    <a:srgbClr val="DF2D3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bo</a:t>
            </a:r>
            <a:r>
              <a:rPr lang="en-US" sz="8000" spc="300" dirty="0">
                <a:ln w="10160">
                  <a:solidFill>
                    <a:srgbClr val="A4131A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</a:t>
            </a:r>
            <a:endParaRPr lang="en-US" sz="7200" b="0" spc="3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76200" stA="60000" endA="900" endPos="60000" dist="29997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0942" y="457200"/>
            <a:ext cx="30636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6600" b="1" spc="600" dirty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Clouds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810730"/>
            <a:ext cx="20505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6600" b="1" spc="600" dirty="0">
                <a:ln w="1016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Rain</a:t>
            </a:r>
            <a:endParaRPr lang="en-US" sz="6000" b="1" spc="600" dirty="0">
              <a:ln w="10160">
                <a:solidFill>
                  <a:schemeClr val="bg1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739255"/>
            <a:ext cx="3182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800" b="1" spc="60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Sunshine</a:t>
            </a:r>
            <a:endParaRPr lang="en-US" sz="3600" b="1" spc="600" dirty="0">
              <a:ln w="10160">
                <a:solidFill>
                  <a:srgbClr val="4BACC6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66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47800" y="381000"/>
            <a:ext cx="5257801" cy="4688793"/>
          </a:xfrm>
          <a:prstGeom prst="hexagon">
            <a:avLst/>
          </a:prstGeom>
          <a:solidFill>
            <a:srgbClr val="4D4E2C">
              <a:alpha val="42000"/>
            </a:srgbClr>
          </a:solidFill>
          <a:ln w="41275">
            <a:gradFill flip="none" rotWithShape="1">
              <a:gsLst>
                <a:gs pos="61000">
                  <a:srgbClr val="29B4D2"/>
                </a:gs>
                <a:gs pos="30000">
                  <a:srgbClr val="86DFE7"/>
                </a:gs>
                <a:gs pos="45000">
                  <a:srgbClr val="E3C732"/>
                </a:gs>
                <a:gs pos="84000">
                  <a:srgbClr val="E1453E"/>
                </a:gs>
                <a:gs pos="97000">
                  <a:srgbClr val="A4131A"/>
                </a:gs>
                <a:gs pos="65000">
                  <a:srgbClr val="E58C4B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4000" b="1" spc="-150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</a:rPr>
              <a:t>What Does The</a:t>
            </a:r>
            <a:r>
              <a:rPr lang="en-US" sz="4000" b="1" spc="-150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en-US" sz="5400" b="1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SIGN</a:t>
            </a:r>
            <a:br>
              <a:rPr lang="en-US" sz="4000" b="1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</a:rPr>
            </a:br>
            <a:r>
              <a:rPr lang="en-US" sz="4000" b="1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</a:rPr>
              <a:t>of the </a:t>
            </a:r>
            <a:r>
              <a:rPr lang="en-US" sz="4000" b="1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COVENANT</a:t>
            </a:r>
            <a:r>
              <a:rPr lang="en-US" sz="4000" b="1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</a:rPr>
              <a:t> Tells Us?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22805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4131A"/>
                </a:solidFill>
              </a:rPr>
              <a:t>"I set My rainbow in the cloud, and it shall be for the </a:t>
            </a:r>
            <a:r>
              <a:rPr lang="en-US" sz="2400" b="1" dirty="0">
                <a:solidFill>
                  <a:srgbClr val="A4131A"/>
                </a:solidFill>
              </a:rPr>
              <a:t>SIGN</a:t>
            </a:r>
            <a:r>
              <a:rPr lang="en-US" sz="2400" dirty="0">
                <a:solidFill>
                  <a:srgbClr val="A4131A"/>
                </a:solidFill>
              </a:rPr>
              <a:t> of the covenant between Me and the earth.”</a:t>
            </a:r>
          </a:p>
          <a:p>
            <a:r>
              <a:rPr lang="en-US" sz="2400" dirty="0">
                <a:solidFill>
                  <a:srgbClr val="A4131A"/>
                </a:solidFill>
              </a:rPr>
              <a:t>--Genesis 9:13</a:t>
            </a:r>
          </a:p>
        </p:txBody>
      </p:sp>
    </p:spTree>
    <p:extLst>
      <p:ext uri="{BB962C8B-B14F-4D97-AF65-F5344CB8AC3E}">
        <p14:creationId xmlns:p14="http://schemas.microsoft.com/office/powerpoint/2010/main" val="25164559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447800"/>
            <a:ext cx="8206764" cy="2362200"/>
          </a:xfrm>
        </p:spPr>
        <p:txBody>
          <a:bodyPr>
            <a:normAutofit/>
          </a:bodyPr>
          <a:lstStyle/>
          <a:p>
            <a:r>
              <a:rPr lang="en-US" sz="3600" b="1" spc="300" dirty="0">
                <a:ln>
                  <a:solidFill>
                    <a:sysClr val="windowText" lastClr="000000"/>
                  </a:solidFill>
                </a:ln>
                <a:solidFill>
                  <a:srgbClr val="6E723A"/>
                </a:solidFill>
                <a:latin typeface="Arial Black" panose="020B0A04020102020204" pitchFamily="34" charset="0"/>
              </a:rPr>
              <a:t>IMPLICATIONS ABOUT THE </a:t>
            </a:r>
            <a:r>
              <a:rPr lang="en-US" sz="4400" b="1" spc="300" dirty="0">
                <a:ln>
                  <a:solidFill>
                    <a:sysClr val="windowText" lastClr="000000"/>
                  </a:solidFill>
                </a:ln>
                <a:solidFill>
                  <a:srgbClr val="6E723A"/>
                </a:solidFill>
                <a:latin typeface="Arial Black" panose="020B0A04020102020204" pitchFamily="34" charset="0"/>
              </a:rPr>
              <a:t>SIGNMAKER: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God is a Covenant-Making God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3036" y="161080"/>
            <a:ext cx="7567964" cy="655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ll Gothic Std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F3399">
                        <a:lumMod val="38000"/>
                      </a:srgbClr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“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2AB6D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C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86DF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O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DCDB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V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9D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E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5C9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N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88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A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32B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N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9D151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T</a:t>
            </a:r>
            <a:r>
              <a:rPr kumimoji="0" lang="en-US" sz="66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F3399">
                        <a:lumMod val="38000"/>
                      </a:srgbClr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363" y="98025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Found seven times in the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E723A"/>
                </a:solidFill>
              </a:rPr>
              <a:t>Have You Entered Into The New Covenant?</a:t>
            </a:r>
          </a:p>
        </p:txBody>
      </p:sp>
    </p:spTree>
    <p:extLst>
      <p:ext uri="{BB962C8B-B14F-4D97-AF65-F5344CB8AC3E}">
        <p14:creationId xmlns:p14="http://schemas.microsoft.com/office/powerpoint/2010/main" val="35130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71</Words>
  <Application>Microsoft Office PowerPoint</Application>
  <PresentationFormat>On-screen Show (4:3)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Arial</vt:lpstr>
      <vt:lpstr>Impact</vt:lpstr>
      <vt:lpstr>Californian FB</vt:lpstr>
      <vt:lpstr>Apple Chancery</vt:lpstr>
      <vt:lpstr>Adelle-Regular</vt:lpstr>
      <vt:lpstr>Wingdings</vt:lpstr>
      <vt:lpstr>Arial Black</vt:lpstr>
      <vt:lpstr>Bell Gothic Std Light</vt:lpstr>
      <vt:lpstr>Trebuchet MS</vt:lpstr>
      <vt:lpstr>Bell Gothic Std Black</vt:lpstr>
      <vt:lpstr>Calibri</vt:lpstr>
      <vt:lpstr>Office Theme</vt:lpstr>
      <vt:lpstr>Default</vt:lpstr>
      <vt:lpstr>The Rainbow COVENANT</vt:lpstr>
      <vt:lpstr>The Making Of A Rainbow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56</cp:revision>
  <dcterms:created xsi:type="dcterms:W3CDTF">2016-03-17T17:22:23Z</dcterms:created>
  <dcterms:modified xsi:type="dcterms:W3CDTF">2016-09-23T23:44:35Z</dcterms:modified>
</cp:coreProperties>
</file>