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 id="2147483696" r:id="rId2"/>
    <p:sldMasterId id="2147483708" r:id="rId3"/>
  </p:sldMasterIdLst>
  <p:notesMasterIdLst>
    <p:notesMasterId r:id="rId18"/>
  </p:notesMasterIdLst>
  <p:sldIdLst>
    <p:sldId id="278" r:id="rId4"/>
    <p:sldId id="257" r:id="rId5"/>
    <p:sldId id="258" r:id="rId6"/>
    <p:sldId id="259" r:id="rId7"/>
    <p:sldId id="277" r:id="rId8"/>
    <p:sldId id="261" r:id="rId9"/>
    <p:sldId id="262" r:id="rId10"/>
    <p:sldId id="263" r:id="rId11"/>
    <p:sldId id="264" r:id="rId12"/>
    <p:sldId id="265" r:id="rId13"/>
    <p:sldId id="266" r:id="rId14"/>
    <p:sldId id="268" r:id="rId15"/>
    <p:sldId id="267" r:id="rId16"/>
    <p:sldId id="269" r:id="rId17"/>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Segoe UI" panose="020B0502040204020203" pitchFamily="34" charset="0"/>
      <p:regular r:id="rId23"/>
      <p:bold r:id="rId24"/>
      <p:italic r:id="rId25"/>
      <p:boldItalic r:id="rId26"/>
    </p:embeddedFont>
    <p:embeddedFont>
      <p:font typeface="Cambria" panose="02040503050406030204" pitchFamily="18"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18" autoAdjust="0"/>
  </p:normalViewPr>
  <p:slideViewPr>
    <p:cSldViewPr>
      <p:cViewPr varScale="1">
        <p:scale>
          <a:sx n="67" d="100"/>
          <a:sy n="67" d="100"/>
        </p:scale>
        <p:origin x="1906" y="67"/>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D471F9-02CF-411F-BB2E-F263252DF31C}" type="doc">
      <dgm:prSet loTypeId="urn:microsoft.com/office/officeart/2005/8/layout/arrow1" loCatId="relationship" qsTypeId="urn:microsoft.com/office/officeart/2005/8/quickstyle/3d6" qsCatId="3D" csTypeId="urn:microsoft.com/office/officeart/2005/8/colors/colorful5" csCatId="colorful" phldr="1"/>
      <dgm:spPr/>
      <dgm:t>
        <a:bodyPr/>
        <a:lstStyle/>
        <a:p>
          <a:endParaRPr lang="en-US"/>
        </a:p>
      </dgm:t>
    </dgm:pt>
    <dgm:pt modelId="{D7AE4800-2F50-4623-B81E-DF475BFBA189}">
      <dgm:prSet phldrT="[Text]"/>
      <dgm:spPr/>
      <dgm:t>
        <a:bodyPr/>
        <a:lstStyle/>
        <a:p>
          <a:r>
            <a:rPr lang="en-US" dirty="0"/>
            <a:t>GENESIS 7</a:t>
          </a:r>
        </a:p>
      </dgm:t>
    </dgm:pt>
    <dgm:pt modelId="{F0C0B752-DCBA-4BDD-BB6D-4F7C6F213EDD}" type="parTrans" cxnId="{7F8A8BAC-B243-4BF4-9F7A-804B69ECCB21}">
      <dgm:prSet/>
      <dgm:spPr/>
      <dgm:t>
        <a:bodyPr/>
        <a:lstStyle/>
        <a:p>
          <a:endParaRPr lang="en-US"/>
        </a:p>
      </dgm:t>
    </dgm:pt>
    <dgm:pt modelId="{5AFD652F-0CA3-4E77-B25E-6813FC0A4DBF}" type="sibTrans" cxnId="{7F8A8BAC-B243-4BF4-9F7A-804B69ECCB21}">
      <dgm:prSet/>
      <dgm:spPr/>
      <dgm:t>
        <a:bodyPr/>
        <a:lstStyle/>
        <a:p>
          <a:endParaRPr lang="en-US"/>
        </a:p>
      </dgm:t>
    </dgm:pt>
    <dgm:pt modelId="{A726B5AE-7F35-4618-82E4-EDFE0E266A2C}">
      <dgm:prSet phldrT="[Text]"/>
      <dgm:spPr/>
      <dgm:t>
        <a:bodyPr/>
        <a:lstStyle/>
        <a:p>
          <a:r>
            <a:rPr lang="en-US" dirty="0"/>
            <a:t>GENESIS 8</a:t>
          </a:r>
        </a:p>
      </dgm:t>
    </dgm:pt>
    <dgm:pt modelId="{4A146B1B-8603-4D5B-9521-9D66A5082112}" type="parTrans" cxnId="{8D4A70E7-6FA6-477E-A2DC-8D6A40981C61}">
      <dgm:prSet/>
      <dgm:spPr/>
      <dgm:t>
        <a:bodyPr/>
        <a:lstStyle/>
        <a:p>
          <a:endParaRPr lang="en-US"/>
        </a:p>
      </dgm:t>
    </dgm:pt>
    <dgm:pt modelId="{A7C08342-34BC-4A69-A8E8-AFDABA0FB15D}" type="sibTrans" cxnId="{8D4A70E7-6FA6-477E-A2DC-8D6A40981C61}">
      <dgm:prSet/>
      <dgm:spPr/>
      <dgm:t>
        <a:bodyPr/>
        <a:lstStyle/>
        <a:p>
          <a:endParaRPr lang="en-US"/>
        </a:p>
      </dgm:t>
    </dgm:pt>
    <dgm:pt modelId="{9BD1FA0E-7E89-4378-9903-77E7F52302D7}">
      <dgm:prSet phldrT="[Text]"/>
      <dgm:spPr/>
      <dgm:t>
        <a:bodyPr/>
        <a:lstStyle/>
        <a:p>
          <a:r>
            <a:rPr lang="en-US" dirty="0"/>
            <a:t>WRATH</a:t>
          </a:r>
        </a:p>
      </dgm:t>
    </dgm:pt>
    <dgm:pt modelId="{F2D06602-6F1B-4916-B645-9B2C9A6DB85B}" type="parTrans" cxnId="{6CC80230-AF7F-4E30-A436-58A8989400A7}">
      <dgm:prSet/>
      <dgm:spPr/>
      <dgm:t>
        <a:bodyPr/>
        <a:lstStyle/>
        <a:p>
          <a:endParaRPr lang="en-US"/>
        </a:p>
      </dgm:t>
    </dgm:pt>
    <dgm:pt modelId="{C85C4AAA-CC39-4CEC-B779-1658D31E7E8C}" type="sibTrans" cxnId="{6CC80230-AF7F-4E30-A436-58A8989400A7}">
      <dgm:prSet/>
      <dgm:spPr/>
      <dgm:t>
        <a:bodyPr/>
        <a:lstStyle/>
        <a:p>
          <a:endParaRPr lang="en-US"/>
        </a:p>
      </dgm:t>
    </dgm:pt>
    <dgm:pt modelId="{D6290F48-A8AB-4DBB-B808-456E0F17581C}">
      <dgm:prSet phldrT="[Text]"/>
      <dgm:spPr/>
      <dgm:t>
        <a:bodyPr/>
        <a:lstStyle/>
        <a:p>
          <a:r>
            <a:rPr lang="en-US" dirty="0"/>
            <a:t>GRACE</a:t>
          </a:r>
        </a:p>
      </dgm:t>
    </dgm:pt>
    <dgm:pt modelId="{E7ECBE5A-8C8F-4301-A4F1-4763934A4183}" type="parTrans" cxnId="{EC03B027-09D7-4965-AAB8-8DEDE7F7F407}">
      <dgm:prSet/>
      <dgm:spPr/>
      <dgm:t>
        <a:bodyPr/>
        <a:lstStyle/>
        <a:p>
          <a:endParaRPr lang="en-US"/>
        </a:p>
      </dgm:t>
    </dgm:pt>
    <dgm:pt modelId="{2DD155C8-0CD4-4E18-8FFE-25A1D333098E}" type="sibTrans" cxnId="{EC03B027-09D7-4965-AAB8-8DEDE7F7F407}">
      <dgm:prSet/>
      <dgm:spPr/>
      <dgm:t>
        <a:bodyPr/>
        <a:lstStyle/>
        <a:p>
          <a:endParaRPr lang="en-US"/>
        </a:p>
      </dgm:t>
    </dgm:pt>
    <dgm:pt modelId="{4510B5C2-50D9-4696-8D93-9E269DC00F90}" type="pres">
      <dgm:prSet presAssocID="{87D471F9-02CF-411F-BB2E-F263252DF31C}" presName="cycle" presStyleCnt="0">
        <dgm:presLayoutVars>
          <dgm:dir/>
          <dgm:resizeHandles val="exact"/>
        </dgm:presLayoutVars>
      </dgm:prSet>
      <dgm:spPr/>
    </dgm:pt>
    <dgm:pt modelId="{D35CA761-8B20-424F-BB67-CDA425606AB4}" type="pres">
      <dgm:prSet presAssocID="{D7AE4800-2F50-4623-B81E-DF475BFBA189}" presName="arrow" presStyleLbl="node1" presStyleIdx="0" presStyleCnt="2">
        <dgm:presLayoutVars>
          <dgm:bulletEnabled val="1"/>
        </dgm:presLayoutVars>
      </dgm:prSet>
      <dgm:spPr/>
    </dgm:pt>
    <dgm:pt modelId="{83D233E8-0FD2-488A-A13C-A250BE29323E}" type="pres">
      <dgm:prSet presAssocID="{A726B5AE-7F35-4618-82E4-EDFE0E266A2C}" presName="arrow" presStyleLbl="node1" presStyleIdx="1" presStyleCnt="2">
        <dgm:presLayoutVars>
          <dgm:bulletEnabled val="1"/>
        </dgm:presLayoutVars>
      </dgm:prSet>
      <dgm:spPr/>
    </dgm:pt>
  </dgm:ptLst>
  <dgm:cxnLst>
    <dgm:cxn modelId="{F311DC61-9F3C-474C-BBCE-8D49ACAFDDA9}" type="presOf" srcId="{87D471F9-02CF-411F-BB2E-F263252DF31C}" destId="{4510B5C2-50D9-4696-8D93-9E269DC00F90}" srcOrd="0" destOrd="0" presId="urn:microsoft.com/office/officeart/2005/8/layout/arrow1"/>
    <dgm:cxn modelId="{67755BD9-CF1C-4B4F-B580-C2BCAD87EF8F}" type="presOf" srcId="{D6290F48-A8AB-4DBB-B808-456E0F17581C}" destId="{83D233E8-0FD2-488A-A13C-A250BE29323E}" srcOrd="0" destOrd="1" presId="urn:microsoft.com/office/officeart/2005/8/layout/arrow1"/>
    <dgm:cxn modelId="{8D4A70E7-6FA6-477E-A2DC-8D6A40981C61}" srcId="{87D471F9-02CF-411F-BB2E-F263252DF31C}" destId="{A726B5AE-7F35-4618-82E4-EDFE0E266A2C}" srcOrd="1" destOrd="0" parTransId="{4A146B1B-8603-4D5B-9521-9D66A5082112}" sibTransId="{A7C08342-34BC-4A69-A8E8-AFDABA0FB15D}"/>
    <dgm:cxn modelId="{7F8A8BAC-B243-4BF4-9F7A-804B69ECCB21}" srcId="{87D471F9-02CF-411F-BB2E-F263252DF31C}" destId="{D7AE4800-2F50-4623-B81E-DF475BFBA189}" srcOrd="0" destOrd="0" parTransId="{F0C0B752-DCBA-4BDD-BB6D-4F7C6F213EDD}" sibTransId="{5AFD652F-0CA3-4E77-B25E-6813FC0A4DBF}"/>
    <dgm:cxn modelId="{6CC80230-AF7F-4E30-A436-58A8989400A7}" srcId="{D7AE4800-2F50-4623-B81E-DF475BFBA189}" destId="{9BD1FA0E-7E89-4378-9903-77E7F52302D7}" srcOrd="0" destOrd="0" parTransId="{F2D06602-6F1B-4916-B645-9B2C9A6DB85B}" sibTransId="{C85C4AAA-CC39-4CEC-B779-1658D31E7E8C}"/>
    <dgm:cxn modelId="{B49428C9-BC07-421A-9125-06D76AA98E57}" type="presOf" srcId="{D7AE4800-2F50-4623-B81E-DF475BFBA189}" destId="{D35CA761-8B20-424F-BB67-CDA425606AB4}" srcOrd="0" destOrd="0" presId="urn:microsoft.com/office/officeart/2005/8/layout/arrow1"/>
    <dgm:cxn modelId="{EC03B027-09D7-4965-AAB8-8DEDE7F7F407}" srcId="{A726B5AE-7F35-4618-82E4-EDFE0E266A2C}" destId="{D6290F48-A8AB-4DBB-B808-456E0F17581C}" srcOrd="0" destOrd="0" parTransId="{E7ECBE5A-8C8F-4301-A4F1-4763934A4183}" sibTransId="{2DD155C8-0CD4-4E18-8FFE-25A1D333098E}"/>
    <dgm:cxn modelId="{4563FFD9-8FA2-4A13-9638-A6C1E7AC55F2}" type="presOf" srcId="{9BD1FA0E-7E89-4378-9903-77E7F52302D7}" destId="{D35CA761-8B20-424F-BB67-CDA425606AB4}" srcOrd="0" destOrd="1" presId="urn:microsoft.com/office/officeart/2005/8/layout/arrow1"/>
    <dgm:cxn modelId="{0D547DF2-382E-418F-BA0E-537F513C54D2}" type="presOf" srcId="{A726B5AE-7F35-4618-82E4-EDFE0E266A2C}" destId="{83D233E8-0FD2-488A-A13C-A250BE29323E}" srcOrd="0" destOrd="0" presId="urn:microsoft.com/office/officeart/2005/8/layout/arrow1"/>
    <dgm:cxn modelId="{9A44D4BC-43B8-417A-8D1C-2558BFC57DB5}" type="presParOf" srcId="{4510B5C2-50D9-4696-8D93-9E269DC00F90}" destId="{D35CA761-8B20-424F-BB67-CDA425606AB4}" srcOrd="0" destOrd="0" presId="urn:microsoft.com/office/officeart/2005/8/layout/arrow1"/>
    <dgm:cxn modelId="{50A6B06D-CCA9-43E5-A10E-5E556A825764}" type="presParOf" srcId="{4510B5C2-50D9-4696-8D93-9E269DC00F90}" destId="{83D233E8-0FD2-488A-A13C-A250BE29323E}"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5D24C9-639F-4CDC-84F3-569D53B72D48}" type="doc">
      <dgm:prSet loTypeId="urn:microsoft.com/office/officeart/2005/8/layout/bProcess3" loCatId="process" qsTypeId="urn:microsoft.com/office/officeart/2005/8/quickstyle/3d4" qsCatId="3D" csTypeId="urn:microsoft.com/office/officeart/2005/8/colors/colorful1" csCatId="colorful" phldr="1"/>
      <dgm:spPr/>
      <dgm:t>
        <a:bodyPr/>
        <a:lstStyle/>
        <a:p>
          <a:endParaRPr lang="en-US"/>
        </a:p>
      </dgm:t>
    </dgm:pt>
    <dgm:pt modelId="{D32542CB-BFC3-46BC-B003-8D45CCEA4F53}">
      <dgm:prSet phldrT="[Text]" custT="1"/>
      <dgm:spPr/>
      <dgm:t>
        <a:bodyPr/>
        <a:lstStyle/>
        <a:p>
          <a:r>
            <a:rPr lang="en-US" sz="2600" b="1" dirty="0">
              <a:effectLst>
                <a:outerShdw blurRad="38100" dist="38100" dir="2700000" algn="tl">
                  <a:srgbClr val="000000">
                    <a:alpha val="43137"/>
                  </a:srgbClr>
                </a:outerShdw>
              </a:effectLst>
            </a:rPr>
            <a:t>Ark Rests</a:t>
          </a:r>
        </a:p>
      </dgm:t>
    </dgm:pt>
    <dgm:pt modelId="{03AF12F4-7AB4-4288-880B-0D6E978A3877}" type="parTrans" cxnId="{44D1D1F4-01F4-45A2-905F-121DE1E3930B}">
      <dgm:prSet/>
      <dgm:spPr/>
      <dgm:t>
        <a:bodyPr/>
        <a:lstStyle/>
        <a:p>
          <a:endParaRPr lang="en-US"/>
        </a:p>
      </dgm:t>
    </dgm:pt>
    <dgm:pt modelId="{46A5859E-DA94-4C3A-8672-074612409F67}" type="sibTrans" cxnId="{44D1D1F4-01F4-45A2-905F-121DE1E3930B}">
      <dgm:prSet/>
      <dgm:spPr>
        <a:ln w="38100"/>
      </dgm:spPr>
      <dgm:t>
        <a:bodyPr/>
        <a:lstStyle/>
        <a:p>
          <a:endParaRPr lang="en-US"/>
        </a:p>
      </dgm:t>
    </dgm:pt>
    <dgm:pt modelId="{C41F12D0-9CF8-42DF-AB99-3D0B6FD96149}">
      <dgm:prSet phldrT="[Text]"/>
      <dgm:spPr/>
      <dgm:t>
        <a:bodyPr/>
        <a:lstStyle/>
        <a:p>
          <a:r>
            <a:rPr lang="en-US" sz="2600" b="1" dirty="0">
              <a:effectLst>
                <a:outerShdw blurRad="38100" dist="38100" dir="2700000" algn="tl">
                  <a:srgbClr val="000000">
                    <a:alpha val="43137"/>
                  </a:srgbClr>
                </a:outerShdw>
              </a:effectLst>
            </a:rPr>
            <a:t>Mount. Tops</a:t>
          </a:r>
        </a:p>
      </dgm:t>
    </dgm:pt>
    <dgm:pt modelId="{A2ED9C3B-B4C5-44F6-8139-E4FB0E868E32}" type="parTrans" cxnId="{D9CAFBF6-1380-48AA-B450-B6E0F6295D9C}">
      <dgm:prSet/>
      <dgm:spPr/>
      <dgm:t>
        <a:bodyPr/>
        <a:lstStyle/>
        <a:p>
          <a:endParaRPr lang="en-US"/>
        </a:p>
      </dgm:t>
    </dgm:pt>
    <dgm:pt modelId="{6A466E71-C799-4A6A-A8E4-21961705C134}" type="sibTrans" cxnId="{D9CAFBF6-1380-48AA-B450-B6E0F6295D9C}">
      <dgm:prSet/>
      <dgm:spPr>
        <a:ln w="38100"/>
      </dgm:spPr>
      <dgm:t>
        <a:bodyPr/>
        <a:lstStyle/>
        <a:p>
          <a:endParaRPr lang="en-US"/>
        </a:p>
      </dgm:t>
    </dgm:pt>
    <dgm:pt modelId="{34A2C3FA-A0A8-47AC-81D3-F58893AC9FEF}">
      <dgm:prSet phldrT="[Text]"/>
      <dgm:spPr/>
      <dgm:t>
        <a:bodyPr/>
        <a:lstStyle/>
        <a:p>
          <a:r>
            <a:rPr lang="en-US" sz="2600" b="1" dirty="0">
              <a:effectLst>
                <a:outerShdw blurRad="38100" dist="38100" dir="2700000" algn="tl">
                  <a:srgbClr val="000000">
                    <a:alpha val="43137"/>
                  </a:srgbClr>
                </a:outerShdw>
              </a:effectLst>
            </a:rPr>
            <a:t>Opens Window</a:t>
          </a:r>
        </a:p>
      </dgm:t>
    </dgm:pt>
    <dgm:pt modelId="{D87D3C5E-35B5-4363-95D2-C4BF97BAF410}" type="parTrans" cxnId="{E240958A-3325-43FE-BB1A-D1E83D0F4C75}">
      <dgm:prSet/>
      <dgm:spPr/>
      <dgm:t>
        <a:bodyPr/>
        <a:lstStyle/>
        <a:p>
          <a:endParaRPr lang="en-US"/>
        </a:p>
      </dgm:t>
    </dgm:pt>
    <dgm:pt modelId="{70E189B1-B48C-4A31-BAA9-89F4856FFC64}" type="sibTrans" cxnId="{E240958A-3325-43FE-BB1A-D1E83D0F4C75}">
      <dgm:prSet/>
      <dgm:spPr>
        <a:ln w="38100"/>
      </dgm:spPr>
      <dgm:t>
        <a:bodyPr/>
        <a:lstStyle/>
        <a:p>
          <a:endParaRPr lang="en-US"/>
        </a:p>
      </dgm:t>
    </dgm:pt>
    <dgm:pt modelId="{A05592E8-343C-42FB-9008-81DFBCFD7F30}">
      <dgm:prSet phldrT="[Text]"/>
      <dgm:spPr/>
      <dgm:t>
        <a:bodyPr/>
        <a:lstStyle/>
        <a:p>
          <a:r>
            <a:rPr lang="en-US" sz="2600" b="1" dirty="0">
              <a:effectLst>
                <a:outerShdw blurRad="38100" dist="38100" dir="2700000" algn="tl">
                  <a:srgbClr val="000000">
                    <a:alpha val="43137"/>
                  </a:srgbClr>
                </a:outerShdw>
              </a:effectLst>
            </a:rPr>
            <a:t>Waits 7 Days</a:t>
          </a:r>
        </a:p>
      </dgm:t>
    </dgm:pt>
    <dgm:pt modelId="{6B095E6C-34A2-4EAA-A852-7FE5E0C5A29A}" type="parTrans" cxnId="{E6F08C60-2520-46E5-837A-576EA4DF56F6}">
      <dgm:prSet/>
      <dgm:spPr/>
      <dgm:t>
        <a:bodyPr/>
        <a:lstStyle/>
        <a:p>
          <a:endParaRPr lang="en-US"/>
        </a:p>
      </dgm:t>
    </dgm:pt>
    <dgm:pt modelId="{B39D8AC3-8314-40E9-8086-EAD38FA73EC7}" type="sibTrans" cxnId="{E6F08C60-2520-46E5-837A-576EA4DF56F6}">
      <dgm:prSet/>
      <dgm:spPr>
        <a:ln w="38100"/>
      </dgm:spPr>
      <dgm:t>
        <a:bodyPr/>
        <a:lstStyle/>
        <a:p>
          <a:endParaRPr lang="en-US"/>
        </a:p>
      </dgm:t>
    </dgm:pt>
    <dgm:pt modelId="{7426521D-EB58-4D58-ACCB-71D1720D0B39}">
      <dgm:prSet phldrT="[Text]"/>
      <dgm:spPr>
        <a:solidFill>
          <a:schemeClr val="accent6">
            <a:lumMod val="50000"/>
          </a:schemeClr>
        </a:solidFill>
      </dgm:spPr>
      <dgm:t>
        <a:bodyPr/>
        <a:lstStyle/>
        <a:p>
          <a:r>
            <a:rPr lang="en-US" sz="2600" b="1" dirty="0">
              <a:effectLst>
                <a:outerShdw blurRad="38100" dist="38100" dir="2700000" algn="tl">
                  <a:srgbClr val="000000">
                    <a:alpha val="43137"/>
                  </a:srgbClr>
                </a:outerShdw>
              </a:effectLst>
            </a:rPr>
            <a:t>Waits 7 Days</a:t>
          </a:r>
        </a:p>
      </dgm:t>
    </dgm:pt>
    <dgm:pt modelId="{48B3550D-4F48-4BF5-9C8B-E50D33D5E6C3}" type="parTrans" cxnId="{C9294B12-6B97-4D59-832C-77201E779AF5}">
      <dgm:prSet/>
      <dgm:spPr/>
      <dgm:t>
        <a:bodyPr/>
        <a:lstStyle/>
        <a:p>
          <a:endParaRPr lang="en-US"/>
        </a:p>
      </dgm:t>
    </dgm:pt>
    <dgm:pt modelId="{7638EDAA-D436-4533-B909-182F68AD8605}" type="sibTrans" cxnId="{C9294B12-6B97-4D59-832C-77201E779AF5}">
      <dgm:prSet/>
      <dgm:spPr>
        <a:ln w="38100"/>
      </dgm:spPr>
      <dgm:t>
        <a:bodyPr/>
        <a:lstStyle/>
        <a:p>
          <a:endParaRPr lang="en-US"/>
        </a:p>
      </dgm:t>
    </dgm:pt>
    <dgm:pt modelId="{E19A1928-8B95-4546-AD87-3B1DCB85E3B8}">
      <dgm:prSet phldrT="[Text]" custT="1"/>
      <dgm:spPr/>
      <dgm:t>
        <a:bodyPr/>
        <a:lstStyle/>
        <a:p>
          <a:r>
            <a:rPr lang="en-US" sz="2200" dirty="0">
              <a:effectLst>
                <a:outerShdw blurRad="38100" dist="38100" dir="2700000" algn="tl">
                  <a:srgbClr val="000000">
                    <a:alpha val="43137"/>
                  </a:srgbClr>
                </a:outerShdw>
              </a:effectLst>
            </a:rPr>
            <a:t>7</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mo., 17</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d.</a:t>
          </a:r>
        </a:p>
      </dgm:t>
    </dgm:pt>
    <dgm:pt modelId="{684A47AC-3A6E-4E4E-B391-22508AF55D60}" type="parTrans" cxnId="{73BFA4A1-26A2-434D-93FA-33CF290A13DB}">
      <dgm:prSet/>
      <dgm:spPr/>
      <dgm:t>
        <a:bodyPr/>
        <a:lstStyle/>
        <a:p>
          <a:endParaRPr lang="en-US"/>
        </a:p>
      </dgm:t>
    </dgm:pt>
    <dgm:pt modelId="{F3D1DD72-F83B-4CF3-8B06-220D0D380C8C}" type="sibTrans" cxnId="{73BFA4A1-26A2-434D-93FA-33CF290A13DB}">
      <dgm:prSet/>
      <dgm:spPr/>
      <dgm:t>
        <a:bodyPr/>
        <a:lstStyle/>
        <a:p>
          <a:endParaRPr lang="en-US"/>
        </a:p>
      </dgm:t>
    </dgm:pt>
    <dgm:pt modelId="{B693E002-EB0D-4CA4-A638-6AB69BC6C1CE}">
      <dgm:prSet phldrT="[Text]" custT="1"/>
      <dgm:spPr/>
      <dgm:t>
        <a:bodyPr/>
        <a:lstStyle/>
        <a:p>
          <a:r>
            <a:rPr lang="en-US" sz="2200" dirty="0">
              <a:effectLst>
                <a:outerShdw blurRad="38100" dist="38100" dir="2700000" algn="tl">
                  <a:srgbClr val="000000">
                    <a:alpha val="43137"/>
                  </a:srgbClr>
                </a:outerShdw>
              </a:effectLst>
            </a:rPr>
            <a:t>10</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mo., 1</a:t>
          </a:r>
          <a:r>
            <a:rPr lang="en-US" sz="2200" baseline="30000" dirty="0">
              <a:effectLst>
                <a:outerShdw blurRad="38100" dist="38100" dir="2700000" algn="tl">
                  <a:srgbClr val="000000">
                    <a:alpha val="43137"/>
                  </a:srgbClr>
                </a:outerShdw>
              </a:effectLst>
            </a:rPr>
            <a:t>st</a:t>
          </a:r>
          <a:r>
            <a:rPr lang="en-US" sz="2200" dirty="0">
              <a:effectLst>
                <a:outerShdw blurRad="38100" dist="38100" dir="2700000" algn="tl">
                  <a:srgbClr val="000000">
                    <a:alpha val="43137"/>
                  </a:srgbClr>
                </a:outerShdw>
              </a:effectLst>
            </a:rPr>
            <a:t> d.</a:t>
          </a:r>
        </a:p>
      </dgm:t>
    </dgm:pt>
    <dgm:pt modelId="{0F75487B-D22A-4B3D-8B23-6562B3B531C4}" type="parTrans" cxnId="{B8DD28DB-33B9-47E2-A41D-640AE80F78C8}">
      <dgm:prSet/>
      <dgm:spPr/>
      <dgm:t>
        <a:bodyPr/>
        <a:lstStyle/>
        <a:p>
          <a:endParaRPr lang="en-US"/>
        </a:p>
      </dgm:t>
    </dgm:pt>
    <dgm:pt modelId="{E25135D4-72E8-4F38-AF5A-FD7A95009A65}" type="sibTrans" cxnId="{B8DD28DB-33B9-47E2-A41D-640AE80F78C8}">
      <dgm:prSet/>
      <dgm:spPr/>
      <dgm:t>
        <a:bodyPr/>
        <a:lstStyle/>
        <a:p>
          <a:endParaRPr lang="en-US"/>
        </a:p>
      </dgm:t>
    </dgm:pt>
    <dgm:pt modelId="{1A6EA38C-7A0E-430C-B5C3-27055611F70B}">
      <dgm:prSet phldrT="[Text]" custT="1"/>
      <dgm:spPr/>
      <dgm:t>
        <a:bodyPr/>
        <a:lstStyle/>
        <a:p>
          <a:r>
            <a:rPr lang="en-US" sz="2200" dirty="0">
              <a:effectLst>
                <a:outerShdw blurRad="38100" dist="38100" dir="2700000" algn="tl">
                  <a:srgbClr val="000000">
                    <a:alpha val="43137"/>
                  </a:srgbClr>
                </a:outerShdw>
              </a:effectLst>
            </a:rPr>
            <a:t>11</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mo., 10</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d.</a:t>
          </a:r>
        </a:p>
      </dgm:t>
    </dgm:pt>
    <dgm:pt modelId="{DA14DCA2-8C30-4129-9DFB-7B9DE6075A1D}" type="parTrans" cxnId="{C40CF65A-D6B4-4C4C-A041-AC543B7528D8}">
      <dgm:prSet/>
      <dgm:spPr/>
      <dgm:t>
        <a:bodyPr/>
        <a:lstStyle/>
        <a:p>
          <a:endParaRPr lang="en-US"/>
        </a:p>
      </dgm:t>
    </dgm:pt>
    <dgm:pt modelId="{C924696D-E899-4EC0-92A1-EE45526A88D7}" type="sibTrans" cxnId="{C40CF65A-D6B4-4C4C-A041-AC543B7528D8}">
      <dgm:prSet/>
      <dgm:spPr/>
      <dgm:t>
        <a:bodyPr/>
        <a:lstStyle/>
        <a:p>
          <a:endParaRPr lang="en-US"/>
        </a:p>
      </dgm:t>
    </dgm:pt>
    <dgm:pt modelId="{4A207596-4639-4876-A8C4-9AD2B343BFF2}">
      <dgm:prSet phldrT="[Text]" custT="1"/>
      <dgm:spPr/>
      <dgm:t>
        <a:bodyPr/>
        <a:lstStyle/>
        <a:p>
          <a:r>
            <a:rPr lang="en-US" sz="2200" dirty="0">
              <a:effectLst>
                <a:outerShdw blurRad="38100" dist="38100" dir="2700000" algn="tl">
                  <a:srgbClr val="000000">
                    <a:alpha val="43137"/>
                  </a:srgbClr>
                </a:outerShdw>
              </a:effectLst>
            </a:rPr>
            <a:t>11</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mo., 17</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d.</a:t>
          </a:r>
        </a:p>
      </dgm:t>
    </dgm:pt>
    <dgm:pt modelId="{A6E0D260-0807-49CF-9643-360653948C75}" type="parTrans" cxnId="{9A6B4373-A685-4921-8532-F1DF86637313}">
      <dgm:prSet/>
      <dgm:spPr/>
      <dgm:t>
        <a:bodyPr/>
        <a:lstStyle/>
        <a:p>
          <a:endParaRPr lang="en-US"/>
        </a:p>
      </dgm:t>
    </dgm:pt>
    <dgm:pt modelId="{51FEB464-BFEA-4310-8A5F-FC8BD73060A9}" type="sibTrans" cxnId="{9A6B4373-A685-4921-8532-F1DF86637313}">
      <dgm:prSet/>
      <dgm:spPr/>
      <dgm:t>
        <a:bodyPr/>
        <a:lstStyle/>
        <a:p>
          <a:endParaRPr lang="en-US"/>
        </a:p>
      </dgm:t>
    </dgm:pt>
    <dgm:pt modelId="{7DE340ED-BEE8-4D66-9D28-BC7C5C78B196}">
      <dgm:prSet phldrT="[Text]" custT="1"/>
      <dgm:spPr>
        <a:solidFill>
          <a:schemeClr val="accent6">
            <a:lumMod val="50000"/>
          </a:schemeClr>
        </a:solidFill>
      </dgm:spPr>
      <dgm:t>
        <a:bodyPr/>
        <a:lstStyle/>
        <a:p>
          <a:r>
            <a:rPr lang="en-US" sz="2200" dirty="0">
              <a:effectLst>
                <a:outerShdw blurRad="38100" dist="38100" dir="2700000" algn="tl">
                  <a:srgbClr val="000000">
                    <a:alpha val="43137"/>
                  </a:srgbClr>
                </a:outerShdw>
              </a:effectLst>
            </a:rPr>
            <a:t>11</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mo., 24</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d.</a:t>
          </a:r>
        </a:p>
      </dgm:t>
    </dgm:pt>
    <dgm:pt modelId="{4B057BAD-B7D8-400F-90FB-735A63EE19E7}" type="parTrans" cxnId="{E99F2AFA-6168-44AB-AB09-61E16E5837BB}">
      <dgm:prSet/>
      <dgm:spPr/>
      <dgm:t>
        <a:bodyPr/>
        <a:lstStyle/>
        <a:p>
          <a:endParaRPr lang="en-US"/>
        </a:p>
      </dgm:t>
    </dgm:pt>
    <dgm:pt modelId="{9C3409C5-505E-4800-A74E-19E2ACA62E94}" type="sibTrans" cxnId="{E99F2AFA-6168-44AB-AB09-61E16E5837BB}">
      <dgm:prSet/>
      <dgm:spPr/>
      <dgm:t>
        <a:bodyPr/>
        <a:lstStyle/>
        <a:p>
          <a:endParaRPr lang="en-US"/>
        </a:p>
      </dgm:t>
    </dgm:pt>
    <dgm:pt modelId="{14E8B8B2-5CA6-4D6B-8942-96AC7988D23B}">
      <dgm:prSet phldrT="[Text]"/>
      <dgm:spPr/>
      <dgm:t>
        <a:bodyPr/>
        <a:lstStyle/>
        <a:p>
          <a:r>
            <a:rPr lang="en-US" sz="2600" b="1" dirty="0">
              <a:effectLst>
                <a:outerShdw blurRad="38100" dist="38100" dir="2700000" algn="tl">
                  <a:srgbClr val="000000">
                    <a:alpha val="43137"/>
                  </a:srgbClr>
                </a:outerShdw>
              </a:effectLst>
            </a:rPr>
            <a:t>Removes Cover</a:t>
          </a:r>
        </a:p>
      </dgm:t>
    </dgm:pt>
    <dgm:pt modelId="{F0FCBE15-B065-4933-893A-B4237F7267C0}" type="parTrans" cxnId="{8B65B5EA-12E4-4304-9BD5-358E41E7E1EF}">
      <dgm:prSet/>
      <dgm:spPr/>
      <dgm:t>
        <a:bodyPr/>
        <a:lstStyle/>
        <a:p>
          <a:endParaRPr lang="en-US"/>
        </a:p>
      </dgm:t>
    </dgm:pt>
    <dgm:pt modelId="{C132DB43-4351-4322-9238-7EA21845A722}" type="sibTrans" cxnId="{8B65B5EA-12E4-4304-9BD5-358E41E7E1EF}">
      <dgm:prSet/>
      <dgm:spPr>
        <a:ln w="38100"/>
      </dgm:spPr>
      <dgm:t>
        <a:bodyPr/>
        <a:lstStyle/>
        <a:p>
          <a:endParaRPr lang="en-US"/>
        </a:p>
      </dgm:t>
    </dgm:pt>
    <dgm:pt modelId="{60724CAF-016C-4F41-A4B1-3DF7FD07CCFB}">
      <dgm:prSet phldrT="[Text]" custT="1"/>
      <dgm:spPr/>
      <dgm:t>
        <a:bodyPr/>
        <a:lstStyle/>
        <a:p>
          <a:r>
            <a:rPr lang="en-US" sz="2200" dirty="0">
              <a:effectLst>
                <a:outerShdw blurRad="38100" dist="38100" dir="2700000" algn="tl">
                  <a:srgbClr val="000000">
                    <a:alpha val="43137"/>
                  </a:srgbClr>
                </a:outerShdw>
              </a:effectLst>
            </a:rPr>
            <a:t>1</a:t>
          </a:r>
          <a:r>
            <a:rPr lang="en-US" sz="2200" baseline="30000" dirty="0">
              <a:effectLst>
                <a:outerShdw blurRad="38100" dist="38100" dir="2700000" algn="tl">
                  <a:srgbClr val="000000">
                    <a:alpha val="43137"/>
                  </a:srgbClr>
                </a:outerShdw>
              </a:effectLst>
            </a:rPr>
            <a:t>st</a:t>
          </a:r>
          <a:r>
            <a:rPr lang="en-US" sz="2200" dirty="0">
              <a:effectLst>
                <a:outerShdw blurRad="38100" dist="38100" dir="2700000" algn="tl">
                  <a:srgbClr val="000000">
                    <a:alpha val="43137"/>
                  </a:srgbClr>
                </a:outerShdw>
              </a:effectLst>
            </a:rPr>
            <a:t> mo., 1</a:t>
          </a:r>
          <a:r>
            <a:rPr lang="en-US" sz="2200" baseline="30000" dirty="0">
              <a:effectLst>
                <a:outerShdw blurRad="38100" dist="38100" dir="2700000" algn="tl">
                  <a:srgbClr val="000000">
                    <a:alpha val="43137"/>
                  </a:srgbClr>
                </a:outerShdw>
              </a:effectLst>
            </a:rPr>
            <a:t>st</a:t>
          </a:r>
          <a:r>
            <a:rPr lang="en-US" sz="2200" dirty="0">
              <a:effectLst>
                <a:outerShdw blurRad="38100" dist="38100" dir="2700000" algn="tl">
                  <a:srgbClr val="000000">
                    <a:alpha val="43137"/>
                  </a:srgbClr>
                </a:outerShdw>
              </a:effectLst>
            </a:rPr>
            <a:t> d.</a:t>
          </a:r>
        </a:p>
      </dgm:t>
    </dgm:pt>
    <dgm:pt modelId="{FDCB641A-ADCB-44C7-92D5-948F2940A276}" type="parTrans" cxnId="{1618F52E-BC17-40EE-B736-A502B8032FA5}">
      <dgm:prSet/>
      <dgm:spPr/>
      <dgm:t>
        <a:bodyPr/>
        <a:lstStyle/>
        <a:p>
          <a:endParaRPr lang="en-US"/>
        </a:p>
      </dgm:t>
    </dgm:pt>
    <dgm:pt modelId="{2529C4E6-485D-44FF-9051-F61664CB170F}" type="sibTrans" cxnId="{1618F52E-BC17-40EE-B736-A502B8032FA5}">
      <dgm:prSet/>
      <dgm:spPr/>
      <dgm:t>
        <a:bodyPr/>
        <a:lstStyle/>
        <a:p>
          <a:endParaRPr lang="en-US"/>
        </a:p>
      </dgm:t>
    </dgm:pt>
    <dgm:pt modelId="{E91AE331-AA91-478C-BFDD-D4C7857EC7C5}">
      <dgm:prSet phldrT="[Text]"/>
      <dgm:spPr/>
      <dgm:t>
        <a:bodyPr/>
        <a:lstStyle/>
        <a:p>
          <a:r>
            <a:rPr lang="en-US" sz="2600" b="1" dirty="0">
              <a:effectLst>
                <a:outerShdw blurRad="38100" dist="38100" dir="2700000" algn="tl">
                  <a:srgbClr val="000000">
                    <a:alpha val="43137"/>
                  </a:srgbClr>
                </a:outerShdw>
              </a:effectLst>
            </a:rPr>
            <a:t>Exits Ark</a:t>
          </a:r>
        </a:p>
      </dgm:t>
    </dgm:pt>
    <dgm:pt modelId="{2E8F67BF-43EA-4AAC-8403-D5CF5095DFE0}" type="parTrans" cxnId="{5A6D9868-8D55-4FE6-AA4B-AFE9B631C496}">
      <dgm:prSet/>
      <dgm:spPr/>
      <dgm:t>
        <a:bodyPr/>
        <a:lstStyle/>
        <a:p>
          <a:endParaRPr lang="en-US"/>
        </a:p>
      </dgm:t>
    </dgm:pt>
    <dgm:pt modelId="{903E3849-0052-4B37-9A02-0E46E5163471}" type="sibTrans" cxnId="{5A6D9868-8D55-4FE6-AA4B-AFE9B631C496}">
      <dgm:prSet/>
      <dgm:spPr/>
      <dgm:t>
        <a:bodyPr/>
        <a:lstStyle/>
        <a:p>
          <a:endParaRPr lang="en-US"/>
        </a:p>
      </dgm:t>
    </dgm:pt>
    <dgm:pt modelId="{6108CAB7-0AA5-4922-8541-BE77E7590CC0}">
      <dgm:prSet phldrT="[Text]" custT="1"/>
      <dgm:spPr/>
      <dgm:t>
        <a:bodyPr/>
        <a:lstStyle/>
        <a:p>
          <a:r>
            <a:rPr lang="en-US" sz="2200" dirty="0">
              <a:effectLst>
                <a:outerShdw blurRad="38100" dist="38100" dir="2700000" algn="tl">
                  <a:srgbClr val="000000">
                    <a:alpha val="43137"/>
                  </a:srgbClr>
                </a:outerShdw>
              </a:effectLst>
            </a:rPr>
            <a:t>2</a:t>
          </a:r>
          <a:r>
            <a:rPr lang="en-US" sz="2200" baseline="30000" dirty="0">
              <a:effectLst>
                <a:outerShdw blurRad="38100" dist="38100" dir="2700000" algn="tl">
                  <a:srgbClr val="000000">
                    <a:alpha val="43137"/>
                  </a:srgbClr>
                </a:outerShdw>
              </a:effectLst>
            </a:rPr>
            <a:t>nd</a:t>
          </a:r>
          <a:r>
            <a:rPr lang="en-US" sz="2200" dirty="0">
              <a:effectLst>
                <a:outerShdw blurRad="38100" dist="38100" dir="2700000" algn="tl">
                  <a:srgbClr val="000000">
                    <a:alpha val="43137"/>
                  </a:srgbClr>
                </a:outerShdw>
              </a:effectLst>
            </a:rPr>
            <a:t> mo., 27</a:t>
          </a:r>
          <a:r>
            <a:rPr lang="en-US" sz="2200" baseline="30000" dirty="0">
              <a:effectLst>
                <a:outerShdw blurRad="38100" dist="38100" dir="2700000" algn="tl">
                  <a:srgbClr val="000000">
                    <a:alpha val="43137"/>
                  </a:srgbClr>
                </a:outerShdw>
              </a:effectLst>
            </a:rPr>
            <a:t>th</a:t>
          </a:r>
          <a:r>
            <a:rPr lang="en-US" sz="2200" dirty="0">
              <a:effectLst>
                <a:outerShdw blurRad="38100" dist="38100" dir="2700000" algn="tl">
                  <a:srgbClr val="000000">
                    <a:alpha val="43137"/>
                  </a:srgbClr>
                </a:outerShdw>
              </a:effectLst>
            </a:rPr>
            <a:t> d.</a:t>
          </a:r>
        </a:p>
      </dgm:t>
    </dgm:pt>
    <dgm:pt modelId="{DA5419F5-9DD3-4AA8-A125-7FA74A60A47A}" type="parTrans" cxnId="{BD7F352F-84F9-478F-8C7E-1EE3F6257D2E}">
      <dgm:prSet/>
      <dgm:spPr/>
      <dgm:t>
        <a:bodyPr/>
        <a:lstStyle/>
        <a:p>
          <a:endParaRPr lang="en-US"/>
        </a:p>
      </dgm:t>
    </dgm:pt>
    <dgm:pt modelId="{B1A9FF44-4283-4428-B606-D29913ED10D3}" type="sibTrans" cxnId="{BD7F352F-84F9-478F-8C7E-1EE3F6257D2E}">
      <dgm:prSet/>
      <dgm:spPr/>
      <dgm:t>
        <a:bodyPr/>
        <a:lstStyle/>
        <a:p>
          <a:endParaRPr lang="en-US"/>
        </a:p>
      </dgm:t>
    </dgm:pt>
    <dgm:pt modelId="{BCC66E8A-5911-4917-9E35-CC41FDD8FDBC}">
      <dgm:prSet phldrT="[Text]" custT="1"/>
      <dgm:spPr/>
      <dgm:t>
        <a:bodyPr/>
        <a:lstStyle/>
        <a:p>
          <a:r>
            <a:rPr lang="en-US" sz="2200" dirty="0">
              <a:effectLst>
                <a:outerShdw blurRad="38100" dist="38100" dir="2700000" algn="tl">
                  <a:srgbClr val="000000">
                    <a:alpha val="43137"/>
                  </a:srgbClr>
                </a:outerShdw>
              </a:effectLst>
            </a:rPr>
            <a:t>Gen. 8:4</a:t>
          </a:r>
        </a:p>
      </dgm:t>
    </dgm:pt>
    <dgm:pt modelId="{B8BE21C8-E359-4468-8982-4AF0BFFEFB53}" type="parTrans" cxnId="{F1687AE1-3601-4DEA-9CED-7B13B6600792}">
      <dgm:prSet/>
      <dgm:spPr/>
      <dgm:t>
        <a:bodyPr/>
        <a:lstStyle/>
        <a:p>
          <a:endParaRPr lang="en-US"/>
        </a:p>
      </dgm:t>
    </dgm:pt>
    <dgm:pt modelId="{AFFF2C6B-1B4F-4C4F-B502-0A4A5BD26D0C}" type="sibTrans" cxnId="{F1687AE1-3601-4DEA-9CED-7B13B6600792}">
      <dgm:prSet/>
      <dgm:spPr/>
      <dgm:t>
        <a:bodyPr/>
        <a:lstStyle/>
        <a:p>
          <a:endParaRPr lang="en-US"/>
        </a:p>
      </dgm:t>
    </dgm:pt>
    <dgm:pt modelId="{385411B8-37A2-4E85-99FF-39A83828C797}">
      <dgm:prSet phldrT="[Text]" custT="1"/>
      <dgm:spPr/>
      <dgm:t>
        <a:bodyPr/>
        <a:lstStyle/>
        <a:p>
          <a:r>
            <a:rPr lang="en-US" sz="2200" dirty="0">
              <a:effectLst>
                <a:outerShdw blurRad="38100" dist="38100" dir="2700000" algn="tl">
                  <a:srgbClr val="000000">
                    <a:alpha val="43137"/>
                  </a:srgbClr>
                </a:outerShdw>
              </a:effectLst>
            </a:rPr>
            <a:t>Gen. 8:5</a:t>
          </a:r>
        </a:p>
      </dgm:t>
    </dgm:pt>
    <dgm:pt modelId="{BB0BC3AC-BC88-4B77-94CC-96EB541BFFBE}" type="parTrans" cxnId="{46C82F0B-8429-4346-952C-1169AB8A5159}">
      <dgm:prSet/>
      <dgm:spPr/>
      <dgm:t>
        <a:bodyPr/>
        <a:lstStyle/>
        <a:p>
          <a:endParaRPr lang="en-US"/>
        </a:p>
      </dgm:t>
    </dgm:pt>
    <dgm:pt modelId="{1A0FFA1A-8576-456B-9FE9-CACD7E0C8DBB}" type="sibTrans" cxnId="{46C82F0B-8429-4346-952C-1169AB8A5159}">
      <dgm:prSet/>
      <dgm:spPr/>
      <dgm:t>
        <a:bodyPr/>
        <a:lstStyle/>
        <a:p>
          <a:endParaRPr lang="en-US"/>
        </a:p>
      </dgm:t>
    </dgm:pt>
    <dgm:pt modelId="{F0A8B933-6FAF-4D3B-919F-70D715437C26}">
      <dgm:prSet phldrT="[Text]" custT="1"/>
      <dgm:spPr/>
      <dgm:t>
        <a:bodyPr/>
        <a:lstStyle/>
        <a:p>
          <a:r>
            <a:rPr lang="en-US" sz="2200" dirty="0">
              <a:effectLst>
                <a:outerShdw blurRad="38100" dist="38100" dir="2700000" algn="tl">
                  <a:srgbClr val="000000">
                    <a:alpha val="43137"/>
                  </a:srgbClr>
                </a:outerShdw>
              </a:effectLst>
            </a:rPr>
            <a:t>Gen. 8:6</a:t>
          </a:r>
        </a:p>
      </dgm:t>
    </dgm:pt>
    <dgm:pt modelId="{1E55850D-668C-4CF1-BB08-AD01653F1053}" type="parTrans" cxnId="{B41FEC65-1D81-4E34-8023-015DD0A97662}">
      <dgm:prSet/>
      <dgm:spPr/>
      <dgm:t>
        <a:bodyPr/>
        <a:lstStyle/>
        <a:p>
          <a:endParaRPr lang="en-US"/>
        </a:p>
      </dgm:t>
    </dgm:pt>
    <dgm:pt modelId="{60799AEB-D71B-4675-8AC5-1543F94F0F1B}" type="sibTrans" cxnId="{B41FEC65-1D81-4E34-8023-015DD0A97662}">
      <dgm:prSet/>
      <dgm:spPr/>
      <dgm:t>
        <a:bodyPr/>
        <a:lstStyle/>
        <a:p>
          <a:endParaRPr lang="en-US"/>
        </a:p>
      </dgm:t>
    </dgm:pt>
    <dgm:pt modelId="{EB8379FD-05FD-4F16-9C94-0F61D86696C8}">
      <dgm:prSet phldrT="[Text]" custT="1"/>
      <dgm:spPr/>
      <dgm:t>
        <a:bodyPr/>
        <a:lstStyle/>
        <a:p>
          <a:r>
            <a:rPr lang="en-US" sz="2200" dirty="0">
              <a:effectLst>
                <a:outerShdw blurRad="38100" dist="38100" dir="2700000" algn="tl">
                  <a:srgbClr val="000000">
                    <a:alpha val="43137"/>
                  </a:srgbClr>
                </a:outerShdw>
              </a:effectLst>
            </a:rPr>
            <a:t>Gen. 8:10</a:t>
          </a:r>
        </a:p>
      </dgm:t>
    </dgm:pt>
    <dgm:pt modelId="{189ECB9A-5AC2-4918-8EC9-196767E4B558}" type="parTrans" cxnId="{11BFF161-7E2F-420D-AAED-45C5762D5532}">
      <dgm:prSet/>
      <dgm:spPr/>
      <dgm:t>
        <a:bodyPr/>
        <a:lstStyle/>
        <a:p>
          <a:endParaRPr lang="en-US"/>
        </a:p>
      </dgm:t>
    </dgm:pt>
    <dgm:pt modelId="{1AD28867-B751-4AAC-B173-9D4E520E1CB8}" type="sibTrans" cxnId="{11BFF161-7E2F-420D-AAED-45C5762D5532}">
      <dgm:prSet/>
      <dgm:spPr/>
      <dgm:t>
        <a:bodyPr/>
        <a:lstStyle/>
        <a:p>
          <a:endParaRPr lang="en-US"/>
        </a:p>
      </dgm:t>
    </dgm:pt>
    <dgm:pt modelId="{60200678-6D8B-4FFB-A145-4EE33413D490}">
      <dgm:prSet phldrT="[Text]" custT="1"/>
      <dgm:spPr>
        <a:solidFill>
          <a:schemeClr val="accent6">
            <a:lumMod val="50000"/>
          </a:schemeClr>
        </a:solidFill>
      </dgm:spPr>
      <dgm:t>
        <a:bodyPr/>
        <a:lstStyle/>
        <a:p>
          <a:r>
            <a:rPr lang="en-US" sz="2200" dirty="0">
              <a:effectLst>
                <a:outerShdw blurRad="38100" dist="38100" dir="2700000" algn="tl">
                  <a:srgbClr val="000000">
                    <a:alpha val="43137"/>
                  </a:srgbClr>
                </a:outerShdw>
              </a:effectLst>
            </a:rPr>
            <a:t>Gen. 8:12</a:t>
          </a:r>
        </a:p>
      </dgm:t>
    </dgm:pt>
    <dgm:pt modelId="{F70AEA3B-3130-41A6-94D1-44924A672F82}" type="parTrans" cxnId="{94DD6859-704A-4988-8979-FD76E009B714}">
      <dgm:prSet/>
      <dgm:spPr/>
      <dgm:t>
        <a:bodyPr/>
        <a:lstStyle/>
        <a:p>
          <a:endParaRPr lang="en-US"/>
        </a:p>
      </dgm:t>
    </dgm:pt>
    <dgm:pt modelId="{7B8B4399-6B88-46C0-BFDA-717A3446D247}" type="sibTrans" cxnId="{94DD6859-704A-4988-8979-FD76E009B714}">
      <dgm:prSet/>
      <dgm:spPr/>
      <dgm:t>
        <a:bodyPr/>
        <a:lstStyle/>
        <a:p>
          <a:endParaRPr lang="en-US"/>
        </a:p>
      </dgm:t>
    </dgm:pt>
    <dgm:pt modelId="{E788DCCB-07F8-463A-BBFA-27650A243091}">
      <dgm:prSet phldrT="[Text]" custT="1"/>
      <dgm:spPr/>
      <dgm:t>
        <a:bodyPr/>
        <a:lstStyle/>
        <a:p>
          <a:r>
            <a:rPr lang="en-US" sz="2200" dirty="0">
              <a:effectLst>
                <a:outerShdw blurRad="38100" dist="38100" dir="2700000" algn="tl">
                  <a:srgbClr val="000000">
                    <a:alpha val="43137"/>
                  </a:srgbClr>
                </a:outerShdw>
              </a:effectLst>
            </a:rPr>
            <a:t>Gen. 8:13</a:t>
          </a:r>
        </a:p>
      </dgm:t>
    </dgm:pt>
    <dgm:pt modelId="{A3B4EF62-B8B4-4BF2-80BF-B356CFADBCF6}" type="parTrans" cxnId="{AFB1ED16-6869-4DCA-AD6C-2666B025C41D}">
      <dgm:prSet/>
      <dgm:spPr/>
      <dgm:t>
        <a:bodyPr/>
        <a:lstStyle/>
        <a:p>
          <a:endParaRPr lang="en-US"/>
        </a:p>
      </dgm:t>
    </dgm:pt>
    <dgm:pt modelId="{71BCF399-C659-4B8E-8ED2-050FA509CC54}" type="sibTrans" cxnId="{AFB1ED16-6869-4DCA-AD6C-2666B025C41D}">
      <dgm:prSet/>
      <dgm:spPr/>
      <dgm:t>
        <a:bodyPr/>
        <a:lstStyle/>
        <a:p>
          <a:endParaRPr lang="en-US"/>
        </a:p>
      </dgm:t>
    </dgm:pt>
    <dgm:pt modelId="{81279593-68CC-4CE3-A36E-B8C978F68173}">
      <dgm:prSet phldrT="[Text]" custT="1"/>
      <dgm:spPr/>
      <dgm:t>
        <a:bodyPr/>
        <a:lstStyle/>
        <a:p>
          <a:r>
            <a:rPr lang="en-US" sz="2200" dirty="0">
              <a:effectLst>
                <a:outerShdw blurRad="38100" dist="38100" dir="2700000" algn="tl">
                  <a:srgbClr val="000000">
                    <a:alpha val="43137"/>
                  </a:srgbClr>
                </a:outerShdw>
              </a:effectLst>
            </a:rPr>
            <a:t>Gen. 8:14-16</a:t>
          </a:r>
        </a:p>
      </dgm:t>
    </dgm:pt>
    <dgm:pt modelId="{306B33E4-172E-4651-9805-AA61C9E8C47E}" type="parTrans" cxnId="{BED5EF6B-4E2D-40E7-A73D-A44C3397B4DB}">
      <dgm:prSet/>
      <dgm:spPr/>
      <dgm:t>
        <a:bodyPr/>
        <a:lstStyle/>
        <a:p>
          <a:endParaRPr lang="en-US"/>
        </a:p>
      </dgm:t>
    </dgm:pt>
    <dgm:pt modelId="{A33CECBF-59B2-4B5E-80C2-E34C28F68839}" type="sibTrans" cxnId="{BED5EF6B-4E2D-40E7-A73D-A44C3397B4DB}">
      <dgm:prSet/>
      <dgm:spPr/>
      <dgm:t>
        <a:bodyPr/>
        <a:lstStyle/>
        <a:p>
          <a:endParaRPr lang="en-US"/>
        </a:p>
      </dgm:t>
    </dgm:pt>
    <dgm:pt modelId="{2A55604C-CA32-4474-82AF-7988065AD5EC}" type="pres">
      <dgm:prSet presAssocID="{C25D24C9-639F-4CDC-84F3-569D53B72D48}" presName="Name0" presStyleCnt="0">
        <dgm:presLayoutVars>
          <dgm:dir/>
          <dgm:resizeHandles val="exact"/>
        </dgm:presLayoutVars>
      </dgm:prSet>
      <dgm:spPr/>
    </dgm:pt>
    <dgm:pt modelId="{00BD5D33-9CCB-470A-86C5-ED495717618B}" type="pres">
      <dgm:prSet presAssocID="{D32542CB-BFC3-46BC-B003-8D45CCEA4F53}" presName="node" presStyleLbl="node1" presStyleIdx="0" presStyleCnt="7">
        <dgm:presLayoutVars>
          <dgm:bulletEnabled val="1"/>
        </dgm:presLayoutVars>
      </dgm:prSet>
      <dgm:spPr/>
    </dgm:pt>
    <dgm:pt modelId="{084AAE63-A246-4DFB-AAB3-B8893473E454}" type="pres">
      <dgm:prSet presAssocID="{46A5859E-DA94-4C3A-8672-074612409F67}" presName="sibTrans" presStyleLbl="sibTrans1D1" presStyleIdx="0" presStyleCnt="6"/>
      <dgm:spPr/>
    </dgm:pt>
    <dgm:pt modelId="{3A560492-CE9A-4E7E-BE9E-EEE7AF1B85BF}" type="pres">
      <dgm:prSet presAssocID="{46A5859E-DA94-4C3A-8672-074612409F67}" presName="connectorText" presStyleLbl="sibTrans1D1" presStyleIdx="0" presStyleCnt="6"/>
      <dgm:spPr/>
    </dgm:pt>
    <dgm:pt modelId="{63D0C699-13FB-4165-AC4D-E529C6DF6621}" type="pres">
      <dgm:prSet presAssocID="{C41F12D0-9CF8-42DF-AB99-3D0B6FD96149}" presName="node" presStyleLbl="node1" presStyleIdx="1" presStyleCnt="7">
        <dgm:presLayoutVars>
          <dgm:bulletEnabled val="1"/>
        </dgm:presLayoutVars>
      </dgm:prSet>
      <dgm:spPr/>
    </dgm:pt>
    <dgm:pt modelId="{9BDDE217-388A-4DB4-A20D-BA9B1993F1DD}" type="pres">
      <dgm:prSet presAssocID="{6A466E71-C799-4A6A-A8E4-21961705C134}" presName="sibTrans" presStyleLbl="sibTrans1D1" presStyleIdx="1" presStyleCnt="6"/>
      <dgm:spPr/>
    </dgm:pt>
    <dgm:pt modelId="{639F21BF-E13E-47CC-82B8-517DC6638557}" type="pres">
      <dgm:prSet presAssocID="{6A466E71-C799-4A6A-A8E4-21961705C134}" presName="connectorText" presStyleLbl="sibTrans1D1" presStyleIdx="1" presStyleCnt="6"/>
      <dgm:spPr/>
    </dgm:pt>
    <dgm:pt modelId="{7DCC069A-B566-4A16-964E-0ACBFBD7AABB}" type="pres">
      <dgm:prSet presAssocID="{34A2C3FA-A0A8-47AC-81D3-F58893AC9FEF}" presName="node" presStyleLbl="node1" presStyleIdx="2" presStyleCnt="7">
        <dgm:presLayoutVars>
          <dgm:bulletEnabled val="1"/>
        </dgm:presLayoutVars>
      </dgm:prSet>
      <dgm:spPr/>
    </dgm:pt>
    <dgm:pt modelId="{D3AA72C1-0AC6-4D8E-8770-F4288CCB2B13}" type="pres">
      <dgm:prSet presAssocID="{70E189B1-B48C-4A31-BAA9-89F4856FFC64}" presName="sibTrans" presStyleLbl="sibTrans1D1" presStyleIdx="2" presStyleCnt="6"/>
      <dgm:spPr/>
    </dgm:pt>
    <dgm:pt modelId="{3A8C0898-C480-4575-8A2D-47F427C66044}" type="pres">
      <dgm:prSet presAssocID="{70E189B1-B48C-4A31-BAA9-89F4856FFC64}" presName="connectorText" presStyleLbl="sibTrans1D1" presStyleIdx="2" presStyleCnt="6"/>
      <dgm:spPr/>
    </dgm:pt>
    <dgm:pt modelId="{55EBCF19-7875-4C71-85DB-4B1CCC4562B0}" type="pres">
      <dgm:prSet presAssocID="{A05592E8-343C-42FB-9008-81DFBCFD7F30}" presName="node" presStyleLbl="node1" presStyleIdx="3" presStyleCnt="7">
        <dgm:presLayoutVars>
          <dgm:bulletEnabled val="1"/>
        </dgm:presLayoutVars>
      </dgm:prSet>
      <dgm:spPr/>
    </dgm:pt>
    <dgm:pt modelId="{5D6C4F86-C7C6-45FB-9F52-C2997098F342}" type="pres">
      <dgm:prSet presAssocID="{B39D8AC3-8314-40E9-8086-EAD38FA73EC7}" presName="sibTrans" presStyleLbl="sibTrans1D1" presStyleIdx="3" presStyleCnt="6"/>
      <dgm:spPr/>
    </dgm:pt>
    <dgm:pt modelId="{94897111-BF30-43C0-976F-0695B3BBD631}" type="pres">
      <dgm:prSet presAssocID="{B39D8AC3-8314-40E9-8086-EAD38FA73EC7}" presName="connectorText" presStyleLbl="sibTrans1D1" presStyleIdx="3" presStyleCnt="6"/>
      <dgm:spPr/>
    </dgm:pt>
    <dgm:pt modelId="{697B1338-4AB9-48BD-85DF-540D12D09C13}" type="pres">
      <dgm:prSet presAssocID="{7426521D-EB58-4D58-ACCB-71D1720D0B39}" presName="node" presStyleLbl="node1" presStyleIdx="4" presStyleCnt="7">
        <dgm:presLayoutVars>
          <dgm:bulletEnabled val="1"/>
        </dgm:presLayoutVars>
      </dgm:prSet>
      <dgm:spPr/>
    </dgm:pt>
    <dgm:pt modelId="{C06625C7-B396-4A80-88C1-CFB8A2DE89A8}" type="pres">
      <dgm:prSet presAssocID="{7638EDAA-D436-4533-B909-182F68AD8605}" presName="sibTrans" presStyleLbl="sibTrans1D1" presStyleIdx="4" presStyleCnt="6"/>
      <dgm:spPr/>
    </dgm:pt>
    <dgm:pt modelId="{1B0FD05A-B2E0-4EF1-88D5-FCCD3C4BA427}" type="pres">
      <dgm:prSet presAssocID="{7638EDAA-D436-4533-B909-182F68AD8605}" presName="connectorText" presStyleLbl="sibTrans1D1" presStyleIdx="4" presStyleCnt="6"/>
      <dgm:spPr/>
    </dgm:pt>
    <dgm:pt modelId="{AB3168AF-F489-42AB-9E74-977DB3943033}" type="pres">
      <dgm:prSet presAssocID="{14E8B8B2-5CA6-4D6B-8942-96AC7988D23B}" presName="node" presStyleLbl="node1" presStyleIdx="5" presStyleCnt="7">
        <dgm:presLayoutVars>
          <dgm:bulletEnabled val="1"/>
        </dgm:presLayoutVars>
      </dgm:prSet>
      <dgm:spPr/>
    </dgm:pt>
    <dgm:pt modelId="{53F4585E-8D3F-4C4C-9D3C-BEAE8B27F939}" type="pres">
      <dgm:prSet presAssocID="{C132DB43-4351-4322-9238-7EA21845A722}" presName="sibTrans" presStyleLbl="sibTrans1D1" presStyleIdx="5" presStyleCnt="6"/>
      <dgm:spPr/>
    </dgm:pt>
    <dgm:pt modelId="{6EC8FF74-A930-4F27-8B8A-50A5CE324B50}" type="pres">
      <dgm:prSet presAssocID="{C132DB43-4351-4322-9238-7EA21845A722}" presName="connectorText" presStyleLbl="sibTrans1D1" presStyleIdx="5" presStyleCnt="6"/>
      <dgm:spPr/>
    </dgm:pt>
    <dgm:pt modelId="{04900F2A-ED90-4D36-BA51-D55126D90C7F}" type="pres">
      <dgm:prSet presAssocID="{E91AE331-AA91-478C-BFDD-D4C7857EC7C5}" presName="node" presStyleLbl="node1" presStyleIdx="6" presStyleCnt="7">
        <dgm:presLayoutVars>
          <dgm:bulletEnabled val="1"/>
        </dgm:presLayoutVars>
      </dgm:prSet>
      <dgm:spPr/>
    </dgm:pt>
  </dgm:ptLst>
  <dgm:cxnLst>
    <dgm:cxn modelId="{AFB1ED16-6869-4DCA-AD6C-2666B025C41D}" srcId="{14E8B8B2-5CA6-4D6B-8942-96AC7988D23B}" destId="{E788DCCB-07F8-463A-BBFA-27650A243091}" srcOrd="1" destOrd="0" parTransId="{A3B4EF62-B8B4-4BF2-80BF-B356CFADBCF6}" sibTransId="{71BCF399-C659-4B8E-8ED2-050FA509CC54}"/>
    <dgm:cxn modelId="{11BFF161-7E2F-420D-AAED-45C5762D5532}" srcId="{A05592E8-343C-42FB-9008-81DFBCFD7F30}" destId="{EB8379FD-05FD-4F16-9C94-0F61D86696C8}" srcOrd="1" destOrd="0" parTransId="{189ECB9A-5AC2-4918-8EC9-196767E4B558}" sibTransId="{1AD28867-B751-4AAC-B173-9D4E520E1CB8}"/>
    <dgm:cxn modelId="{44D1D1F4-01F4-45A2-905F-121DE1E3930B}" srcId="{C25D24C9-639F-4CDC-84F3-569D53B72D48}" destId="{D32542CB-BFC3-46BC-B003-8D45CCEA4F53}" srcOrd="0" destOrd="0" parTransId="{03AF12F4-7AB4-4288-880B-0D6E978A3877}" sibTransId="{46A5859E-DA94-4C3A-8672-074612409F67}"/>
    <dgm:cxn modelId="{BB167281-C3E9-462D-9395-1508142310EF}" type="presOf" srcId="{1A6EA38C-7A0E-430C-B5C3-27055611F70B}" destId="{7DCC069A-B566-4A16-964E-0ACBFBD7AABB}" srcOrd="0" destOrd="1" presId="urn:microsoft.com/office/officeart/2005/8/layout/bProcess3"/>
    <dgm:cxn modelId="{E99FF496-EF85-47BE-9BAE-7FC77C632B6A}" type="presOf" srcId="{B39D8AC3-8314-40E9-8086-EAD38FA73EC7}" destId="{5D6C4F86-C7C6-45FB-9F52-C2997098F342}" srcOrd="0" destOrd="0" presId="urn:microsoft.com/office/officeart/2005/8/layout/bProcess3"/>
    <dgm:cxn modelId="{4DD00809-2B6A-44AE-8FCA-FB68101B38B1}" type="presOf" srcId="{EB8379FD-05FD-4F16-9C94-0F61D86696C8}" destId="{55EBCF19-7875-4C71-85DB-4B1CCC4562B0}" srcOrd="0" destOrd="2" presId="urn:microsoft.com/office/officeart/2005/8/layout/bProcess3"/>
    <dgm:cxn modelId="{E750734E-9FA7-4720-966F-EBD993E74EAB}" type="presOf" srcId="{7DE340ED-BEE8-4D66-9D28-BC7C5C78B196}" destId="{697B1338-4AB9-48BD-85DF-540D12D09C13}" srcOrd="0" destOrd="1" presId="urn:microsoft.com/office/officeart/2005/8/layout/bProcess3"/>
    <dgm:cxn modelId="{73BFA4A1-26A2-434D-93FA-33CF290A13DB}" srcId="{D32542CB-BFC3-46BC-B003-8D45CCEA4F53}" destId="{E19A1928-8B95-4546-AD87-3B1DCB85E3B8}" srcOrd="0" destOrd="0" parTransId="{684A47AC-3A6E-4E4E-B391-22508AF55D60}" sibTransId="{F3D1DD72-F83B-4CF3-8B06-220D0D380C8C}"/>
    <dgm:cxn modelId="{BED5EF6B-4E2D-40E7-A73D-A44C3397B4DB}" srcId="{E91AE331-AA91-478C-BFDD-D4C7857EC7C5}" destId="{81279593-68CC-4CE3-A36E-B8C978F68173}" srcOrd="1" destOrd="0" parTransId="{306B33E4-172E-4651-9805-AA61C9E8C47E}" sibTransId="{A33CECBF-59B2-4B5E-80C2-E34C28F68839}"/>
    <dgm:cxn modelId="{0EBA498A-7FC3-473D-95A2-2869EC2CDBFC}" type="presOf" srcId="{385411B8-37A2-4E85-99FF-39A83828C797}" destId="{63D0C699-13FB-4165-AC4D-E529C6DF6621}" srcOrd="0" destOrd="2" presId="urn:microsoft.com/office/officeart/2005/8/layout/bProcess3"/>
    <dgm:cxn modelId="{1EC4469B-739B-4CCE-81BD-CB29ECB149FC}" type="presOf" srcId="{70E189B1-B48C-4A31-BAA9-89F4856FFC64}" destId="{D3AA72C1-0AC6-4D8E-8770-F4288CCB2B13}" srcOrd="0" destOrd="0" presId="urn:microsoft.com/office/officeart/2005/8/layout/bProcess3"/>
    <dgm:cxn modelId="{46C82F0B-8429-4346-952C-1169AB8A5159}" srcId="{C41F12D0-9CF8-42DF-AB99-3D0B6FD96149}" destId="{385411B8-37A2-4E85-99FF-39A83828C797}" srcOrd="1" destOrd="0" parTransId="{BB0BC3AC-BC88-4B77-94CC-96EB541BFFBE}" sibTransId="{1A0FFA1A-8576-456B-9FE9-CACD7E0C8DBB}"/>
    <dgm:cxn modelId="{47A84D78-0859-47FD-A27D-C0C78804F21E}" type="presOf" srcId="{7638EDAA-D436-4533-B909-182F68AD8605}" destId="{C06625C7-B396-4A80-88C1-CFB8A2DE89A8}" srcOrd="0" destOrd="0" presId="urn:microsoft.com/office/officeart/2005/8/layout/bProcess3"/>
    <dgm:cxn modelId="{C9294B12-6B97-4D59-832C-77201E779AF5}" srcId="{C25D24C9-639F-4CDC-84F3-569D53B72D48}" destId="{7426521D-EB58-4D58-ACCB-71D1720D0B39}" srcOrd="4" destOrd="0" parTransId="{48B3550D-4F48-4BF5-9C8B-E50D33D5E6C3}" sibTransId="{7638EDAA-D436-4533-B909-182F68AD8605}"/>
    <dgm:cxn modelId="{3D7E5806-1045-486E-86E8-8293D1A6C227}" type="presOf" srcId="{A05592E8-343C-42FB-9008-81DFBCFD7F30}" destId="{55EBCF19-7875-4C71-85DB-4B1CCC4562B0}" srcOrd="0" destOrd="0" presId="urn:microsoft.com/office/officeart/2005/8/layout/bProcess3"/>
    <dgm:cxn modelId="{8E8CBAB1-2428-4725-AFC2-542B762789D4}" type="presOf" srcId="{C25D24C9-639F-4CDC-84F3-569D53B72D48}" destId="{2A55604C-CA32-4474-82AF-7988065AD5EC}" srcOrd="0" destOrd="0" presId="urn:microsoft.com/office/officeart/2005/8/layout/bProcess3"/>
    <dgm:cxn modelId="{BC6070AB-349F-4F98-B23C-CB038217C939}" type="presOf" srcId="{B39D8AC3-8314-40E9-8086-EAD38FA73EC7}" destId="{94897111-BF30-43C0-976F-0695B3BBD631}" srcOrd="1" destOrd="0" presId="urn:microsoft.com/office/officeart/2005/8/layout/bProcess3"/>
    <dgm:cxn modelId="{F5BA22DC-0030-42DA-B734-4C1AB37FFA90}" type="presOf" srcId="{C132DB43-4351-4322-9238-7EA21845A722}" destId="{53F4585E-8D3F-4C4C-9D3C-BEAE8B27F939}" srcOrd="0" destOrd="0" presId="urn:microsoft.com/office/officeart/2005/8/layout/bProcess3"/>
    <dgm:cxn modelId="{D9CAFBF6-1380-48AA-B450-B6E0F6295D9C}" srcId="{C25D24C9-639F-4CDC-84F3-569D53B72D48}" destId="{C41F12D0-9CF8-42DF-AB99-3D0B6FD96149}" srcOrd="1" destOrd="0" parTransId="{A2ED9C3B-B4C5-44F6-8139-E4FB0E868E32}" sibTransId="{6A466E71-C799-4A6A-A8E4-21961705C134}"/>
    <dgm:cxn modelId="{1618F52E-BC17-40EE-B736-A502B8032FA5}" srcId="{14E8B8B2-5CA6-4D6B-8942-96AC7988D23B}" destId="{60724CAF-016C-4F41-A4B1-3DF7FD07CCFB}" srcOrd="0" destOrd="0" parTransId="{FDCB641A-ADCB-44C7-92D5-948F2940A276}" sibTransId="{2529C4E6-485D-44FF-9051-F61664CB170F}"/>
    <dgm:cxn modelId="{EC3B3B91-593C-4FFA-BFFA-8B90BF2E1FF7}" type="presOf" srcId="{7426521D-EB58-4D58-ACCB-71D1720D0B39}" destId="{697B1338-4AB9-48BD-85DF-540D12D09C13}" srcOrd="0" destOrd="0" presId="urn:microsoft.com/office/officeart/2005/8/layout/bProcess3"/>
    <dgm:cxn modelId="{E6F08C60-2520-46E5-837A-576EA4DF56F6}" srcId="{C25D24C9-639F-4CDC-84F3-569D53B72D48}" destId="{A05592E8-343C-42FB-9008-81DFBCFD7F30}" srcOrd="3" destOrd="0" parTransId="{6B095E6C-34A2-4EAA-A852-7FE5E0C5A29A}" sibTransId="{B39D8AC3-8314-40E9-8086-EAD38FA73EC7}"/>
    <dgm:cxn modelId="{BD7F352F-84F9-478F-8C7E-1EE3F6257D2E}" srcId="{E91AE331-AA91-478C-BFDD-D4C7857EC7C5}" destId="{6108CAB7-0AA5-4922-8541-BE77E7590CC0}" srcOrd="0" destOrd="0" parTransId="{DA5419F5-9DD3-4AA8-A125-7FA74A60A47A}" sibTransId="{B1A9FF44-4283-4428-B606-D29913ED10D3}"/>
    <dgm:cxn modelId="{E99F2AFA-6168-44AB-AB09-61E16E5837BB}" srcId="{7426521D-EB58-4D58-ACCB-71D1720D0B39}" destId="{7DE340ED-BEE8-4D66-9D28-BC7C5C78B196}" srcOrd="0" destOrd="0" parTransId="{4B057BAD-B7D8-400F-90FB-735A63EE19E7}" sibTransId="{9C3409C5-505E-4800-A74E-19E2ACA62E94}"/>
    <dgm:cxn modelId="{B41FEC65-1D81-4E34-8023-015DD0A97662}" srcId="{34A2C3FA-A0A8-47AC-81D3-F58893AC9FEF}" destId="{F0A8B933-6FAF-4D3B-919F-70D715437C26}" srcOrd="1" destOrd="0" parTransId="{1E55850D-668C-4CF1-BB08-AD01653F1053}" sibTransId="{60799AEB-D71B-4675-8AC5-1543F94F0F1B}"/>
    <dgm:cxn modelId="{14C9083E-EBBE-479C-9A03-F3695B78BC01}" type="presOf" srcId="{6A466E71-C799-4A6A-A8E4-21961705C134}" destId="{9BDDE217-388A-4DB4-A20D-BA9B1993F1DD}" srcOrd="0" destOrd="0" presId="urn:microsoft.com/office/officeart/2005/8/layout/bProcess3"/>
    <dgm:cxn modelId="{B8DD28DB-33B9-47E2-A41D-640AE80F78C8}" srcId="{C41F12D0-9CF8-42DF-AB99-3D0B6FD96149}" destId="{B693E002-EB0D-4CA4-A638-6AB69BC6C1CE}" srcOrd="0" destOrd="0" parTransId="{0F75487B-D22A-4B3D-8B23-6562B3B531C4}" sibTransId="{E25135D4-72E8-4F38-AF5A-FD7A95009A65}"/>
    <dgm:cxn modelId="{94DD6859-704A-4988-8979-FD76E009B714}" srcId="{7426521D-EB58-4D58-ACCB-71D1720D0B39}" destId="{60200678-6D8B-4FFB-A145-4EE33413D490}" srcOrd="1" destOrd="0" parTransId="{F70AEA3B-3130-41A6-94D1-44924A672F82}" sibTransId="{7B8B4399-6B88-46C0-BFDA-717A3446D247}"/>
    <dgm:cxn modelId="{13A5EC59-C914-44F6-8067-18701483FF4D}" type="presOf" srcId="{70E189B1-B48C-4A31-BAA9-89F4856FFC64}" destId="{3A8C0898-C480-4575-8A2D-47F427C66044}" srcOrd="1" destOrd="0" presId="urn:microsoft.com/office/officeart/2005/8/layout/bProcess3"/>
    <dgm:cxn modelId="{DECDD24D-3ADD-4A9A-8BAF-D2E7D967B938}" type="presOf" srcId="{6A466E71-C799-4A6A-A8E4-21961705C134}" destId="{639F21BF-E13E-47CC-82B8-517DC6638557}" srcOrd="1" destOrd="0" presId="urn:microsoft.com/office/officeart/2005/8/layout/bProcess3"/>
    <dgm:cxn modelId="{D6AF7011-63AC-4B5C-A500-C5F6EDE3CEB9}" type="presOf" srcId="{C41F12D0-9CF8-42DF-AB99-3D0B6FD96149}" destId="{63D0C699-13FB-4165-AC4D-E529C6DF6621}" srcOrd="0" destOrd="0" presId="urn:microsoft.com/office/officeart/2005/8/layout/bProcess3"/>
    <dgm:cxn modelId="{5D90661A-5834-4C64-AD2E-531279D46EDE}" type="presOf" srcId="{B693E002-EB0D-4CA4-A638-6AB69BC6C1CE}" destId="{63D0C699-13FB-4165-AC4D-E529C6DF6621}" srcOrd="0" destOrd="1" presId="urn:microsoft.com/office/officeart/2005/8/layout/bProcess3"/>
    <dgm:cxn modelId="{D34E45DE-9E6B-4F16-B043-5D6AF09088B2}" type="presOf" srcId="{14E8B8B2-5CA6-4D6B-8942-96AC7988D23B}" destId="{AB3168AF-F489-42AB-9E74-977DB3943033}" srcOrd="0" destOrd="0" presId="urn:microsoft.com/office/officeart/2005/8/layout/bProcess3"/>
    <dgm:cxn modelId="{9A6B4373-A685-4921-8532-F1DF86637313}" srcId="{A05592E8-343C-42FB-9008-81DFBCFD7F30}" destId="{4A207596-4639-4876-A8C4-9AD2B343BFF2}" srcOrd="0" destOrd="0" parTransId="{A6E0D260-0807-49CF-9643-360653948C75}" sibTransId="{51FEB464-BFEA-4310-8A5F-FC8BD73060A9}"/>
    <dgm:cxn modelId="{F49DFC1F-F814-4575-873D-54FA6BF1230A}" type="presOf" srcId="{F0A8B933-6FAF-4D3B-919F-70D715437C26}" destId="{7DCC069A-B566-4A16-964E-0ACBFBD7AABB}" srcOrd="0" destOrd="2" presId="urn:microsoft.com/office/officeart/2005/8/layout/bProcess3"/>
    <dgm:cxn modelId="{0A748568-53E5-4395-A9B0-54DD74812C07}" type="presOf" srcId="{E91AE331-AA91-478C-BFDD-D4C7857EC7C5}" destId="{04900F2A-ED90-4D36-BA51-D55126D90C7F}" srcOrd="0" destOrd="0" presId="urn:microsoft.com/office/officeart/2005/8/layout/bProcess3"/>
    <dgm:cxn modelId="{E240958A-3325-43FE-BB1A-D1E83D0F4C75}" srcId="{C25D24C9-639F-4CDC-84F3-569D53B72D48}" destId="{34A2C3FA-A0A8-47AC-81D3-F58893AC9FEF}" srcOrd="2" destOrd="0" parTransId="{D87D3C5E-35B5-4363-95D2-C4BF97BAF410}" sibTransId="{70E189B1-B48C-4A31-BAA9-89F4856FFC64}"/>
    <dgm:cxn modelId="{C40CF65A-D6B4-4C4C-A041-AC543B7528D8}" srcId="{34A2C3FA-A0A8-47AC-81D3-F58893AC9FEF}" destId="{1A6EA38C-7A0E-430C-B5C3-27055611F70B}" srcOrd="0" destOrd="0" parTransId="{DA14DCA2-8C30-4129-9DFB-7B9DE6075A1D}" sibTransId="{C924696D-E899-4EC0-92A1-EE45526A88D7}"/>
    <dgm:cxn modelId="{393F45E2-B682-44A1-927B-7511AFAAB860}" type="presOf" srcId="{4A207596-4639-4876-A8C4-9AD2B343BFF2}" destId="{55EBCF19-7875-4C71-85DB-4B1CCC4562B0}" srcOrd="0" destOrd="1" presId="urn:microsoft.com/office/officeart/2005/8/layout/bProcess3"/>
    <dgm:cxn modelId="{0E8DA7F2-6B01-4BD8-A0F0-BD8A77B301BF}" type="presOf" srcId="{E19A1928-8B95-4546-AD87-3B1DCB85E3B8}" destId="{00BD5D33-9CCB-470A-86C5-ED495717618B}" srcOrd="0" destOrd="1" presId="urn:microsoft.com/office/officeart/2005/8/layout/bProcess3"/>
    <dgm:cxn modelId="{A9034018-F302-43C1-8493-46001E715F10}" type="presOf" srcId="{60200678-6D8B-4FFB-A145-4EE33413D490}" destId="{697B1338-4AB9-48BD-85DF-540D12D09C13}" srcOrd="0" destOrd="2" presId="urn:microsoft.com/office/officeart/2005/8/layout/bProcess3"/>
    <dgm:cxn modelId="{72EDF7AF-6F40-4091-B296-A7E5DE8B1174}" type="presOf" srcId="{7638EDAA-D436-4533-B909-182F68AD8605}" destId="{1B0FD05A-B2E0-4EF1-88D5-FCCD3C4BA427}" srcOrd="1" destOrd="0" presId="urn:microsoft.com/office/officeart/2005/8/layout/bProcess3"/>
    <dgm:cxn modelId="{114DDD5C-DF57-4E7E-A4F9-14BE0A5CA478}" type="presOf" srcId="{6108CAB7-0AA5-4922-8541-BE77E7590CC0}" destId="{04900F2A-ED90-4D36-BA51-D55126D90C7F}" srcOrd="0" destOrd="1" presId="urn:microsoft.com/office/officeart/2005/8/layout/bProcess3"/>
    <dgm:cxn modelId="{0D4480E1-9B8C-4AD8-87C5-A033B292DD0B}" type="presOf" srcId="{E788DCCB-07F8-463A-BBFA-27650A243091}" destId="{AB3168AF-F489-42AB-9E74-977DB3943033}" srcOrd="0" destOrd="2" presId="urn:microsoft.com/office/officeart/2005/8/layout/bProcess3"/>
    <dgm:cxn modelId="{F1687AE1-3601-4DEA-9CED-7B13B6600792}" srcId="{D32542CB-BFC3-46BC-B003-8D45CCEA4F53}" destId="{BCC66E8A-5911-4917-9E35-CC41FDD8FDBC}" srcOrd="1" destOrd="0" parTransId="{B8BE21C8-E359-4468-8982-4AF0BFFEFB53}" sibTransId="{AFFF2C6B-1B4F-4C4F-B502-0A4A5BD26D0C}"/>
    <dgm:cxn modelId="{7A7ACB57-3820-4E59-AA88-5E544563AE9F}" type="presOf" srcId="{46A5859E-DA94-4C3A-8672-074612409F67}" destId="{3A560492-CE9A-4E7E-BE9E-EEE7AF1B85BF}" srcOrd="1" destOrd="0" presId="urn:microsoft.com/office/officeart/2005/8/layout/bProcess3"/>
    <dgm:cxn modelId="{4A4262C2-16AE-49A3-B46B-357926C4B753}" type="presOf" srcId="{BCC66E8A-5911-4917-9E35-CC41FDD8FDBC}" destId="{00BD5D33-9CCB-470A-86C5-ED495717618B}" srcOrd="0" destOrd="2" presId="urn:microsoft.com/office/officeart/2005/8/layout/bProcess3"/>
    <dgm:cxn modelId="{5A6D9868-8D55-4FE6-AA4B-AFE9B631C496}" srcId="{C25D24C9-639F-4CDC-84F3-569D53B72D48}" destId="{E91AE331-AA91-478C-BFDD-D4C7857EC7C5}" srcOrd="6" destOrd="0" parTransId="{2E8F67BF-43EA-4AAC-8403-D5CF5095DFE0}" sibTransId="{903E3849-0052-4B37-9A02-0E46E5163471}"/>
    <dgm:cxn modelId="{C8C7F275-FF54-485D-8B71-5A5D8500FC2D}" type="presOf" srcId="{D32542CB-BFC3-46BC-B003-8D45CCEA4F53}" destId="{00BD5D33-9CCB-470A-86C5-ED495717618B}" srcOrd="0" destOrd="0" presId="urn:microsoft.com/office/officeart/2005/8/layout/bProcess3"/>
    <dgm:cxn modelId="{07CD56C2-7DF1-41C2-9D3C-4786A86A46B5}" type="presOf" srcId="{34A2C3FA-A0A8-47AC-81D3-F58893AC9FEF}" destId="{7DCC069A-B566-4A16-964E-0ACBFBD7AABB}" srcOrd="0" destOrd="0" presId="urn:microsoft.com/office/officeart/2005/8/layout/bProcess3"/>
    <dgm:cxn modelId="{314ED2D7-F07D-4222-8D21-43879F01FDF9}" type="presOf" srcId="{60724CAF-016C-4F41-A4B1-3DF7FD07CCFB}" destId="{AB3168AF-F489-42AB-9E74-977DB3943033}" srcOrd="0" destOrd="1" presId="urn:microsoft.com/office/officeart/2005/8/layout/bProcess3"/>
    <dgm:cxn modelId="{8B65B5EA-12E4-4304-9BD5-358E41E7E1EF}" srcId="{C25D24C9-639F-4CDC-84F3-569D53B72D48}" destId="{14E8B8B2-5CA6-4D6B-8942-96AC7988D23B}" srcOrd="5" destOrd="0" parTransId="{F0FCBE15-B065-4933-893A-B4237F7267C0}" sibTransId="{C132DB43-4351-4322-9238-7EA21845A722}"/>
    <dgm:cxn modelId="{E6E1D709-5349-4432-A23A-E4287DDA050B}" type="presOf" srcId="{C132DB43-4351-4322-9238-7EA21845A722}" destId="{6EC8FF74-A930-4F27-8B8A-50A5CE324B50}" srcOrd="1" destOrd="0" presId="urn:microsoft.com/office/officeart/2005/8/layout/bProcess3"/>
    <dgm:cxn modelId="{56334801-6D72-450A-B29A-59303B5C5829}" type="presOf" srcId="{81279593-68CC-4CE3-A36E-B8C978F68173}" destId="{04900F2A-ED90-4D36-BA51-D55126D90C7F}" srcOrd="0" destOrd="2" presId="urn:microsoft.com/office/officeart/2005/8/layout/bProcess3"/>
    <dgm:cxn modelId="{168BB4A8-F46B-4CBB-B2BC-0D96E52D3C87}" type="presOf" srcId="{46A5859E-DA94-4C3A-8672-074612409F67}" destId="{084AAE63-A246-4DFB-AAB3-B8893473E454}" srcOrd="0" destOrd="0" presId="urn:microsoft.com/office/officeart/2005/8/layout/bProcess3"/>
    <dgm:cxn modelId="{F475A4A2-C50B-44C0-A9E6-ACF2C6BA3D72}" type="presParOf" srcId="{2A55604C-CA32-4474-82AF-7988065AD5EC}" destId="{00BD5D33-9CCB-470A-86C5-ED495717618B}" srcOrd="0" destOrd="0" presId="urn:microsoft.com/office/officeart/2005/8/layout/bProcess3"/>
    <dgm:cxn modelId="{5F6FC146-DA7E-48CF-9067-0CF218E5BBB4}" type="presParOf" srcId="{2A55604C-CA32-4474-82AF-7988065AD5EC}" destId="{084AAE63-A246-4DFB-AAB3-B8893473E454}" srcOrd="1" destOrd="0" presId="urn:microsoft.com/office/officeart/2005/8/layout/bProcess3"/>
    <dgm:cxn modelId="{CDAE501C-583E-4923-9709-8872EF4BF279}" type="presParOf" srcId="{084AAE63-A246-4DFB-AAB3-B8893473E454}" destId="{3A560492-CE9A-4E7E-BE9E-EEE7AF1B85BF}" srcOrd="0" destOrd="0" presId="urn:microsoft.com/office/officeart/2005/8/layout/bProcess3"/>
    <dgm:cxn modelId="{E90B650C-6BCC-4004-9AE1-4891BC21AC0A}" type="presParOf" srcId="{2A55604C-CA32-4474-82AF-7988065AD5EC}" destId="{63D0C699-13FB-4165-AC4D-E529C6DF6621}" srcOrd="2" destOrd="0" presId="urn:microsoft.com/office/officeart/2005/8/layout/bProcess3"/>
    <dgm:cxn modelId="{15C96BF6-44D2-42A4-A358-F99B8A849FF6}" type="presParOf" srcId="{2A55604C-CA32-4474-82AF-7988065AD5EC}" destId="{9BDDE217-388A-4DB4-A20D-BA9B1993F1DD}" srcOrd="3" destOrd="0" presId="urn:microsoft.com/office/officeart/2005/8/layout/bProcess3"/>
    <dgm:cxn modelId="{B5403BEA-6643-4334-BF0A-1FA0245D7B7C}" type="presParOf" srcId="{9BDDE217-388A-4DB4-A20D-BA9B1993F1DD}" destId="{639F21BF-E13E-47CC-82B8-517DC6638557}" srcOrd="0" destOrd="0" presId="urn:microsoft.com/office/officeart/2005/8/layout/bProcess3"/>
    <dgm:cxn modelId="{02DC5952-6817-4E4D-A630-9635B7CCEF7A}" type="presParOf" srcId="{2A55604C-CA32-4474-82AF-7988065AD5EC}" destId="{7DCC069A-B566-4A16-964E-0ACBFBD7AABB}" srcOrd="4" destOrd="0" presId="urn:microsoft.com/office/officeart/2005/8/layout/bProcess3"/>
    <dgm:cxn modelId="{430E7F2A-82E5-4113-BFA3-6162A1ADFAD3}" type="presParOf" srcId="{2A55604C-CA32-4474-82AF-7988065AD5EC}" destId="{D3AA72C1-0AC6-4D8E-8770-F4288CCB2B13}" srcOrd="5" destOrd="0" presId="urn:microsoft.com/office/officeart/2005/8/layout/bProcess3"/>
    <dgm:cxn modelId="{C97B1257-B5F4-4561-8F7D-95D7C37883EF}" type="presParOf" srcId="{D3AA72C1-0AC6-4D8E-8770-F4288CCB2B13}" destId="{3A8C0898-C480-4575-8A2D-47F427C66044}" srcOrd="0" destOrd="0" presId="urn:microsoft.com/office/officeart/2005/8/layout/bProcess3"/>
    <dgm:cxn modelId="{F01EEE42-221E-4FB6-80A6-63FB0222D0ED}" type="presParOf" srcId="{2A55604C-CA32-4474-82AF-7988065AD5EC}" destId="{55EBCF19-7875-4C71-85DB-4B1CCC4562B0}" srcOrd="6" destOrd="0" presId="urn:microsoft.com/office/officeart/2005/8/layout/bProcess3"/>
    <dgm:cxn modelId="{77755086-4191-4B21-8F7F-31943106EFF2}" type="presParOf" srcId="{2A55604C-CA32-4474-82AF-7988065AD5EC}" destId="{5D6C4F86-C7C6-45FB-9F52-C2997098F342}" srcOrd="7" destOrd="0" presId="urn:microsoft.com/office/officeart/2005/8/layout/bProcess3"/>
    <dgm:cxn modelId="{C996D71B-72F2-4F42-AE6B-5FBD85DBA4E5}" type="presParOf" srcId="{5D6C4F86-C7C6-45FB-9F52-C2997098F342}" destId="{94897111-BF30-43C0-976F-0695B3BBD631}" srcOrd="0" destOrd="0" presId="urn:microsoft.com/office/officeart/2005/8/layout/bProcess3"/>
    <dgm:cxn modelId="{6278F66F-613B-4953-823D-EC6742697DF6}" type="presParOf" srcId="{2A55604C-CA32-4474-82AF-7988065AD5EC}" destId="{697B1338-4AB9-48BD-85DF-540D12D09C13}" srcOrd="8" destOrd="0" presId="urn:microsoft.com/office/officeart/2005/8/layout/bProcess3"/>
    <dgm:cxn modelId="{33F286A3-1BE5-49ED-9A3B-F103EE336340}" type="presParOf" srcId="{2A55604C-CA32-4474-82AF-7988065AD5EC}" destId="{C06625C7-B396-4A80-88C1-CFB8A2DE89A8}" srcOrd="9" destOrd="0" presId="urn:microsoft.com/office/officeart/2005/8/layout/bProcess3"/>
    <dgm:cxn modelId="{D0487001-2979-44B1-9FCA-8DEC09A9EED4}" type="presParOf" srcId="{C06625C7-B396-4A80-88C1-CFB8A2DE89A8}" destId="{1B0FD05A-B2E0-4EF1-88D5-FCCD3C4BA427}" srcOrd="0" destOrd="0" presId="urn:microsoft.com/office/officeart/2005/8/layout/bProcess3"/>
    <dgm:cxn modelId="{1DF66A42-C0AF-41AB-AE9A-17D88067A8E6}" type="presParOf" srcId="{2A55604C-CA32-4474-82AF-7988065AD5EC}" destId="{AB3168AF-F489-42AB-9E74-977DB3943033}" srcOrd="10" destOrd="0" presId="urn:microsoft.com/office/officeart/2005/8/layout/bProcess3"/>
    <dgm:cxn modelId="{163B5B79-B5CF-4A11-BBB1-78B29EF3DFF3}" type="presParOf" srcId="{2A55604C-CA32-4474-82AF-7988065AD5EC}" destId="{53F4585E-8D3F-4C4C-9D3C-BEAE8B27F939}" srcOrd="11" destOrd="0" presId="urn:microsoft.com/office/officeart/2005/8/layout/bProcess3"/>
    <dgm:cxn modelId="{250D45C8-B577-4499-AFE7-122A3E35384E}" type="presParOf" srcId="{53F4585E-8D3F-4C4C-9D3C-BEAE8B27F939}" destId="{6EC8FF74-A930-4F27-8B8A-50A5CE324B50}" srcOrd="0" destOrd="0" presId="urn:microsoft.com/office/officeart/2005/8/layout/bProcess3"/>
    <dgm:cxn modelId="{8F3617AD-06F0-4CA1-BF96-FE164F7DD7AB}" type="presParOf" srcId="{2A55604C-CA32-4474-82AF-7988065AD5EC}" destId="{04900F2A-ED90-4D36-BA51-D55126D90C7F}"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CA761-8B20-424F-BB67-CDA425606AB4}">
      <dsp:nvSpPr>
        <dsp:cNvPr id="0" name=""/>
        <dsp:cNvSpPr/>
      </dsp:nvSpPr>
      <dsp:spPr>
        <a:xfrm rot="16200000">
          <a:off x="342" y="304031"/>
          <a:ext cx="3917900" cy="3917900"/>
        </a:xfrm>
        <a:prstGeom prst="upArrow">
          <a:avLst>
            <a:gd name="adj1" fmla="val 50000"/>
            <a:gd name="adj2" fmla="val 35000"/>
          </a:avLst>
        </a:prstGeom>
        <a:solidFill>
          <a:schemeClr val="accent5">
            <a:hueOff val="0"/>
            <a:satOff val="0"/>
            <a:lumOff val="0"/>
            <a:alphaOff val="0"/>
          </a:schemeClr>
        </a:solidFill>
        <a:ln>
          <a:noFill/>
        </a:ln>
        <a:effectLst>
          <a:outerShdw blurRad="38100" dist="25400" dir="2700000" algn="br"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12928" tIns="312928" rIns="312928" bIns="312928" numCol="1" spcCol="1270" anchor="t" anchorCtr="0">
          <a:noAutofit/>
        </a:bodyPr>
        <a:lstStyle/>
        <a:p>
          <a:pPr marL="0" lvl="0" indent="0" algn="l" defTabSz="1955800">
            <a:lnSpc>
              <a:spcPct val="90000"/>
            </a:lnSpc>
            <a:spcBef>
              <a:spcPct val="0"/>
            </a:spcBef>
            <a:spcAft>
              <a:spcPct val="35000"/>
            </a:spcAft>
            <a:buNone/>
          </a:pPr>
          <a:r>
            <a:rPr lang="en-US" sz="4400" kern="1200" dirty="0"/>
            <a:t>GENESIS 7</a:t>
          </a:r>
        </a:p>
        <a:p>
          <a:pPr marL="285750" lvl="1" indent="-285750" algn="l" defTabSz="1511300">
            <a:lnSpc>
              <a:spcPct val="90000"/>
            </a:lnSpc>
            <a:spcBef>
              <a:spcPct val="0"/>
            </a:spcBef>
            <a:spcAft>
              <a:spcPct val="15000"/>
            </a:spcAft>
            <a:buChar char="•"/>
          </a:pPr>
          <a:r>
            <a:rPr lang="en-US" sz="3400" kern="1200" dirty="0"/>
            <a:t>WRATH</a:t>
          </a:r>
        </a:p>
      </dsp:txBody>
      <dsp:txXfrm rot="5400000">
        <a:off x="685976" y="1283506"/>
        <a:ext cx="3232267" cy="1958950"/>
      </dsp:txXfrm>
    </dsp:sp>
    <dsp:sp modelId="{83D233E8-0FD2-488A-A13C-A250BE29323E}">
      <dsp:nvSpPr>
        <dsp:cNvPr id="0" name=""/>
        <dsp:cNvSpPr/>
      </dsp:nvSpPr>
      <dsp:spPr>
        <a:xfrm rot="5400000">
          <a:off x="4311357" y="304031"/>
          <a:ext cx="3917900" cy="3917900"/>
        </a:xfrm>
        <a:prstGeom prst="upArrow">
          <a:avLst>
            <a:gd name="adj1" fmla="val 50000"/>
            <a:gd name="adj2" fmla="val 35000"/>
          </a:avLst>
        </a:prstGeom>
        <a:solidFill>
          <a:schemeClr val="accent5">
            <a:hueOff val="3944233"/>
            <a:satOff val="-69656"/>
            <a:lumOff val="33727"/>
            <a:alphaOff val="0"/>
          </a:schemeClr>
        </a:solidFill>
        <a:ln>
          <a:noFill/>
        </a:ln>
        <a:effectLst>
          <a:outerShdw blurRad="38100" dist="25400" dir="2700000" algn="br"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12928" tIns="312928" rIns="312928" bIns="312928" numCol="1" spcCol="1270" anchor="t" anchorCtr="0">
          <a:noAutofit/>
        </a:bodyPr>
        <a:lstStyle/>
        <a:p>
          <a:pPr marL="0" lvl="0" indent="0" algn="l" defTabSz="1955800">
            <a:lnSpc>
              <a:spcPct val="90000"/>
            </a:lnSpc>
            <a:spcBef>
              <a:spcPct val="0"/>
            </a:spcBef>
            <a:spcAft>
              <a:spcPct val="35000"/>
            </a:spcAft>
            <a:buNone/>
          </a:pPr>
          <a:r>
            <a:rPr lang="en-US" sz="4400" kern="1200" dirty="0"/>
            <a:t>GENESIS 8</a:t>
          </a:r>
        </a:p>
        <a:p>
          <a:pPr marL="285750" lvl="1" indent="-285750" algn="l" defTabSz="1511300">
            <a:lnSpc>
              <a:spcPct val="90000"/>
            </a:lnSpc>
            <a:spcBef>
              <a:spcPct val="0"/>
            </a:spcBef>
            <a:spcAft>
              <a:spcPct val="15000"/>
            </a:spcAft>
            <a:buChar char="•"/>
          </a:pPr>
          <a:r>
            <a:rPr lang="en-US" sz="3400" kern="1200" dirty="0"/>
            <a:t>GRACE</a:t>
          </a:r>
        </a:p>
      </dsp:txBody>
      <dsp:txXfrm rot="-5400000">
        <a:off x="4311358" y="1283506"/>
        <a:ext cx="3232267" cy="1958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AAE63-A246-4DFB-AAB3-B8893473E454}">
      <dsp:nvSpPr>
        <dsp:cNvPr id="0" name=""/>
        <dsp:cNvSpPr/>
      </dsp:nvSpPr>
      <dsp:spPr>
        <a:xfrm>
          <a:off x="2557559" y="1153912"/>
          <a:ext cx="555503" cy="91440"/>
        </a:xfrm>
        <a:custGeom>
          <a:avLst/>
          <a:gdLst/>
          <a:ahLst/>
          <a:cxnLst/>
          <a:rect l="0" t="0" r="0" b="0"/>
          <a:pathLst>
            <a:path>
              <a:moveTo>
                <a:pt x="0" y="45720"/>
              </a:moveTo>
              <a:lnTo>
                <a:pt x="555503" y="45720"/>
              </a:lnTo>
            </a:path>
          </a:pathLst>
        </a:custGeom>
        <a:noFill/>
        <a:ln w="38100" cap="flat" cmpd="sng" algn="ctr">
          <a:solidFill>
            <a:scrgbClr r="0" g="0" b="0"/>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0658" y="1196698"/>
        <a:ext cx="29305" cy="5866"/>
      </dsp:txXfrm>
    </dsp:sp>
    <dsp:sp modelId="{00BD5D33-9CCB-470A-86C5-ED495717618B}">
      <dsp:nvSpPr>
        <dsp:cNvPr id="0" name=""/>
        <dsp:cNvSpPr/>
      </dsp:nvSpPr>
      <dsp:spPr>
        <a:xfrm>
          <a:off x="11085" y="435150"/>
          <a:ext cx="2548274" cy="1528964"/>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t" anchorCtr="0">
          <a:noAutofit/>
        </a:bodyPr>
        <a:lstStyle/>
        <a:p>
          <a:pPr marL="0" lvl="0" indent="0" algn="l"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Ark Rests</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7</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mo., 17</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d.</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Gen. 8:4</a:t>
          </a:r>
        </a:p>
      </dsp:txBody>
      <dsp:txXfrm>
        <a:off x="11085" y="435150"/>
        <a:ext cx="2548274" cy="1528964"/>
      </dsp:txXfrm>
    </dsp:sp>
    <dsp:sp modelId="{9BDDE217-388A-4DB4-A20D-BA9B1993F1DD}">
      <dsp:nvSpPr>
        <dsp:cNvPr id="0" name=""/>
        <dsp:cNvSpPr/>
      </dsp:nvSpPr>
      <dsp:spPr>
        <a:xfrm>
          <a:off x="5691937" y="1153912"/>
          <a:ext cx="555503" cy="91440"/>
        </a:xfrm>
        <a:custGeom>
          <a:avLst/>
          <a:gdLst/>
          <a:ahLst/>
          <a:cxnLst/>
          <a:rect l="0" t="0" r="0" b="0"/>
          <a:pathLst>
            <a:path>
              <a:moveTo>
                <a:pt x="0" y="45720"/>
              </a:moveTo>
              <a:lnTo>
                <a:pt x="555503" y="45720"/>
              </a:lnTo>
            </a:path>
          </a:pathLst>
        </a:custGeom>
        <a:noFill/>
        <a:ln w="38100" cap="flat" cmpd="sng" algn="ctr">
          <a:solidFill>
            <a:scrgbClr r="0" g="0" b="0"/>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55036" y="1196698"/>
        <a:ext cx="29305" cy="5866"/>
      </dsp:txXfrm>
    </dsp:sp>
    <dsp:sp modelId="{63D0C699-13FB-4165-AC4D-E529C6DF6621}">
      <dsp:nvSpPr>
        <dsp:cNvPr id="0" name=""/>
        <dsp:cNvSpPr/>
      </dsp:nvSpPr>
      <dsp:spPr>
        <a:xfrm>
          <a:off x="3145462" y="435150"/>
          <a:ext cx="2548274" cy="1528964"/>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Mount. Tops</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10</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mo., 1</a:t>
          </a:r>
          <a:r>
            <a:rPr lang="en-US" sz="2200" kern="1200" baseline="30000" dirty="0">
              <a:effectLst>
                <a:outerShdw blurRad="38100" dist="38100" dir="2700000" algn="tl">
                  <a:srgbClr val="000000">
                    <a:alpha val="43137"/>
                  </a:srgbClr>
                </a:outerShdw>
              </a:effectLst>
            </a:rPr>
            <a:t>st</a:t>
          </a:r>
          <a:r>
            <a:rPr lang="en-US" sz="2200" kern="1200" dirty="0">
              <a:effectLst>
                <a:outerShdw blurRad="38100" dist="38100" dir="2700000" algn="tl">
                  <a:srgbClr val="000000">
                    <a:alpha val="43137"/>
                  </a:srgbClr>
                </a:outerShdw>
              </a:effectLst>
            </a:rPr>
            <a:t> d.</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Gen. 8:5</a:t>
          </a:r>
        </a:p>
      </dsp:txBody>
      <dsp:txXfrm>
        <a:off x="3145462" y="435150"/>
        <a:ext cx="2548274" cy="1528964"/>
      </dsp:txXfrm>
    </dsp:sp>
    <dsp:sp modelId="{D3AA72C1-0AC6-4D8E-8770-F4288CCB2B13}">
      <dsp:nvSpPr>
        <dsp:cNvPr id="0" name=""/>
        <dsp:cNvSpPr/>
      </dsp:nvSpPr>
      <dsp:spPr>
        <a:xfrm>
          <a:off x="1285222" y="1962314"/>
          <a:ext cx="6268754" cy="555503"/>
        </a:xfrm>
        <a:custGeom>
          <a:avLst/>
          <a:gdLst/>
          <a:ahLst/>
          <a:cxnLst/>
          <a:rect l="0" t="0" r="0" b="0"/>
          <a:pathLst>
            <a:path>
              <a:moveTo>
                <a:pt x="6268754" y="0"/>
              </a:moveTo>
              <a:lnTo>
                <a:pt x="6268754" y="294851"/>
              </a:lnTo>
              <a:lnTo>
                <a:pt x="0" y="294851"/>
              </a:lnTo>
              <a:lnTo>
                <a:pt x="0" y="555503"/>
              </a:lnTo>
            </a:path>
          </a:pathLst>
        </a:custGeom>
        <a:noFill/>
        <a:ln w="38100" cap="flat" cmpd="sng" algn="ctr">
          <a:solidFill>
            <a:scrgbClr r="0" g="0" b="0"/>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2197" y="2237132"/>
        <a:ext cx="314804" cy="5866"/>
      </dsp:txXfrm>
    </dsp:sp>
    <dsp:sp modelId="{7DCC069A-B566-4A16-964E-0ACBFBD7AABB}">
      <dsp:nvSpPr>
        <dsp:cNvPr id="0" name=""/>
        <dsp:cNvSpPr/>
      </dsp:nvSpPr>
      <dsp:spPr>
        <a:xfrm>
          <a:off x="6279840" y="435150"/>
          <a:ext cx="2548274" cy="1528964"/>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Opens Window</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11</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mo., 10</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d.</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Gen. 8:6</a:t>
          </a:r>
        </a:p>
      </dsp:txBody>
      <dsp:txXfrm>
        <a:off x="6279840" y="435150"/>
        <a:ext cx="2548274" cy="1528964"/>
      </dsp:txXfrm>
    </dsp:sp>
    <dsp:sp modelId="{5D6C4F86-C7C6-45FB-9F52-C2997098F342}">
      <dsp:nvSpPr>
        <dsp:cNvPr id="0" name=""/>
        <dsp:cNvSpPr/>
      </dsp:nvSpPr>
      <dsp:spPr>
        <a:xfrm>
          <a:off x="2557559" y="3268980"/>
          <a:ext cx="555503" cy="91440"/>
        </a:xfrm>
        <a:custGeom>
          <a:avLst/>
          <a:gdLst/>
          <a:ahLst/>
          <a:cxnLst/>
          <a:rect l="0" t="0" r="0" b="0"/>
          <a:pathLst>
            <a:path>
              <a:moveTo>
                <a:pt x="0" y="45720"/>
              </a:moveTo>
              <a:lnTo>
                <a:pt x="555503" y="45720"/>
              </a:lnTo>
            </a:path>
          </a:pathLst>
        </a:custGeom>
        <a:noFill/>
        <a:ln w="38100" cap="flat" cmpd="sng" algn="ctr">
          <a:solidFill>
            <a:scrgbClr r="0" g="0" b="0"/>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0658" y="3311766"/>
        <a:ext cx="29305" cy="5866"/>
      </dsp:txXfrm>
    </dsp:sp>
    <dsp:sp modelId="{55EBCF19-7875-4C71-85DB-4B1CCC4562B0}">
      <dsp:nvSpPr>
        <dsp:cNvPr id="0" name=""/>
        <dsp:cNvSpPr/>
      </dsp:nvSpPr>
      <dsp:spPr>
        <a:xfrm>
          <a:off x="11085" y="2550217"/>
          <a:ext cx="2548274" cy="1528964"/>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Waits 7 Days</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11</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mo., 17</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d.</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Gen. 8:10</a:t>
          </a:r>
        </a:p>
      </dsp:txBody>
      <dsp:txXfrm>
        <a:off x="11085" y="2550217"/>
        <a:ext cx="2548274" cy="1528964"/>
      </dsp:txXfrm>
    </dsp:sp>
    <dsp:sp modelId="{C06625C7-B396-4A80-88C1-CFB8A2DE89A8}">
      <dsp:nvSpPr>
        <dsp:cNvPr id="0" name=""/>
        <dsp:cNvSpPr/>
      </dsp:nvSpPr>
      <dsp:spPr>
        <a:xfrm>
          <a:off x="5691937" y="3268980"/>
          <a:ext cx="555503" cy="91440"/>
        </a:xfrm>
        <a:custGeom>
          <a:avLst/>
          <a:gdLst/>
          <a:ahLst/>
          <a:cxnLst/>
          <a:rect l="0" t="0" r="0" b="0"/>
          <a:pathLst>
            <a:path>
              <a:moveTo>
                <a:pt x="0" y="45720"/>
              </a:moveTo>
              <a:lnTo>
                <a:pt x="555503" y="45720"/>
              </a:lnTo>
            </a:path>
          </a:pathLst>
        </a:custGeom>
        <a:noFill/>
        <a:ln w="38100" cap="flat" cmpd="sng" algn="ctr">
          <a:solidFill>
            <a:scrgbClr r="0" g="0" b="0"/>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55036" y="3311766"/>
        <a:ext cx="29305" cy="5866"/>
      </dsp:txXfrm>
    </dsp:sp>
    <dsp:sp modelId="{697B1338-4AB9-48BD-85DF-540D12D09C13}">
      <dsp:nvSpPr>
        <dsp:cNvPr id="0" name=""/>
        <dsp:cNvSpPr/>
      </dsp:nvSpPr>
      <dsp:spPr>
        <a:xfrm>
          <a:off x="3145462" y="2550217"/>
          <a:ext cx="2548274" cy="1528964"/>
        </a:xfrm>
        <a:prstGeom prst="rect">
          <a:avLst/>
        </a:prstGeom>
        <a:solidFill>
          <a:schemeClr val="accent6">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Waits 7 Days</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11</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mo., 24</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d.</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Gen. 8:12</a:t>
          </a:r>
        </a:p>
      </dsp:txBody>
      <dsp:txXfrm>
        <a:off x="3145462" y="2550217"/>
        <a:ext cx="2548274" cy="1528964"/>
      </dsp:txXfrm>
    </dsp:sp>
    <dsp:sp modelId="{53F4585E-8D3F-4C4C-9D3C-BEAE8B27F939}">
      <dsp:nvSpPr>
        <dsp:cNvPr id="0" name=""/>
        <dsp:cNvSpPr/>
      </dsp:nvSpPr>
      <dsp:spPr>
        <a:xfrm>
          <a:off x="1285222" y="4077382"/>
          <a:ext cx="6268754" cy="555503"/>
        </a:xfrm>
        <a:custGeom>
          <a:avLst/>
          <a:gdLst/>
          <a:ahLst/>
          <a:cxnLst/>
          <a:rect l="0" t="0" r="0" b="0"/>
          <a:pathLst>
            <a:path>
              <a:moveTo>
                <a:pt x="6268754" y="0"/>
              </a:moveTo>
              <a:lnTo>
                <a:pt x="6268754" y="294851"/>
              </a:lnTo>
              <a:lnTo>
                <a:pt x="0" y="294851"/>
              </a:lnTo>
              <a:lnTo>
                <a:pt x="0" y="555503"/>
              </a:lnTo>
            </a:path>
          </a:pathLst>
        </a:custGeom>
        <a:noFill/>
        <a:ln w="38100" cap="flat" cmpd="sng" algn="ctr">
          <a:solidFill>
            <a:scrgbClr r="0" g="0" b="0"/>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2197" y="4352200"/>
        <a:ext cx="314804" cy="5866"/>
      </dsp:txXfrm>
    </dsp:sp>
    <dsp:sp modelId="{AB3168AF-F489-42AB-9E74-977DB3943033}">
      <dsp:nvSpPr>
        <dsp:cNvPr id="0" name=""/>
        <dsp:cNvSpPr/>
      </dsp:nvSpPr>
      <dsp:spPr>
        <a:xfrm>
          <a:off x="6279840" y="2550217"/>
          <a:ext cx="2548274" cy="1528964"/>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Removes Cover</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1</a:t>
          </a:r>
          <a:r>
            <a:rPr lang="en-US" sz="2200" kern="1200" baseline="30000" dirty="0">
              <a:effectLst>
                <a:outerShdw blurRad="38100" dist="38100" dir="2700000" algn="tl">
                  <a:srgbClr val="000000">
                    <a:alpha val="43137"/>
                  </a:srgbClr>
                </a:outerShdw>
              </a:effectLst>
            </a:rPr>
            <a:t>st</a:t>
          </a:r>
          <a:r>
            <a:rPr lang="en-US" sz="2200" kern="1200" dirty="0">
              <a:effectLst>
                <a:outerShdw blurRad="38100" dist="38100" dir="2700000" algn="tl">
                  <a:srgbClr val="000000">
                    <a:alpha val="43137"/>
                  </a:srgbClr>
                </a:outerShdw>
              </a:effectLst>
            </a:rPr>
            <a:t> mo., 1</a:t>
          </a:r>
          <a:r>
            <a:rPr lang="en-US" sz="2200" kern="1200" baseline="30000" dirty="0">
              <a:effectLst>
                <a:outerShdw blurRad="38100" dist="38100" dir="2700000" algn="tl">
                  <a:srgbClr val="000000">
                    <a:alpha val="43137"/>
                  </a:srgbClr>
                </a:outerShdw>
              </a:effectLst>
            </a:rPr>
            <a:t>st</a:t>
          </a:r>
          <a:r>
            <a:rPr lang="en-US" sz="2200" kern="1200" dirty="0">
              <a:effectLst>
                <a:outerShdw blurRad="38100" dist="38100" dir="2700000" algn="tl">
                  <a:srgbClr val="000000">
                    <a:alpha val="43137"/>
                  </a:srgbClr>
                </a:outerShdw>
              </a:effectLst>
            </a:rPr>
            <a:t> d.</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Gen. 8:13</a:t>
          </a:r>
        </a:p>
      </dsp:txBody>
      <dsp:txXfrm>
        <a:off x="6279840" y="2550217"/>
        <a:ext cx="2548274" cy="1528964"/>
      </dsp:txXfrm>
    </dsp:sp>
    <dsp:sp modelId="{04900F2A-ED90-4D36-BA51-D55126D90C7F}">
      <dsp:nvSpPr>
        <dsp:cNvPr id="0" name=""/>
        <dsp:cNvSpPr/>
      </dsp:nvSpPr>
      <dsp:spPr>
        <a:xfrm>
          <a:off x="11085" y="4665285"/>
          <a:ext cx="2548274" cy="1528964"/>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Exits Ark</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2</a:t>
          </a:r>
          <a:r>
            <a:rPr lang="en-US" sz="2200" kern="1200" baseline="30000" dirty="0">
              <a:effectLst>
                <a:outerShdw blurRad="38100" dist="38100" dir="2700000" algn="tl">
                  <a:srgbClr val="000000">
                    <a:alpha val="43137"/>
                  </a:srgbClr>
                </a:outerShdw>
              </a:effectLst>
            </a:rPr>
            <a:t>nd</a:t>
          </a:r>
          <a:r>
            <a:rPr lang="en-US" sz="2200" kern="1200" dirty="0">
              <a:effectLst>
                <a:outerShdw blurRad="38100" dist="38100" dir="2700000" algn="tl">
                  <a:srgbClr val="000000">
                    <a:alpha val="43137"/>
                  </a:srgbClr>
                </a:outerShdw>
              </a:effectLst>
            </a:rPr>
            <a:t> mo., 27</a:t>
          </a:r>
          <a:r>
            <a:rPr lang="en-US" sz="2200" kern="1200" baseline="30000" dirty="0">
              <a:effectLst>
                <a:outerShdw blurRad="38100" dist="38100" dir="2700000" algn="tl">
                  <a:srgbClr val="000000">
                    <a:alpha val="43137"/>
                  </a:srgbClr>
                </a:outerShdw>
              </a:effectLst>
            </a:rPr>
            <a:t>th</a:t>
          </a:r>
          <a:r>
            <a:rPr lang="en-US" sz="2200" kern="1200" dirty="0">
              <a:effectLst>
                <a:outerShdw blurRad="38100" dist="38100" dir="2700000" algn="tl">
                  <a:srgbClr val="000000">
                    <a:alpha val="43137"/>
                  </a:srgbClr>
                </a:outerShdw>
              </a:effectLst>
            </a:rPr>
            <a:t> d.</a:t>
          </a:r>
        </a:p>
        <a:p>
          <a:pPr marL="228600" lvl="1" indent="-228600" algn="l" defTabSz="977900">
            <a:lnSpc>
              <a:spcPct val="90000"/>
            </a:lnSpc>
            <a:spcBef>
              <a:spcPct val="0"/>
            </a:spcBef>
            <a:spcAft>
              <a:spcPct val="15000"/>
            </a:spcAft>
            <a:buChar char="•"/>
          </a:pPr>
          <a:r>
            <a:rPr lang="en-US" sz="2200" kern="1200" dirty="0">
              <a:effectLst>
                <a:outerShdw blurRad="38100" dist="38100" dir="2700000" algn="tl">
                  <a:srgbClr val="000000">
                    <a:alpha val="43137"/>
                  </a:srgbClr>
                </a:outerShdw>
              </a:effectLst>
            </a:rPr>
            <a:t>Gen. 8:14-16</a:t>
          </a:r>
        </a:p>
      </dsp:txBody>
      <dsp:txXfrm>
        <a:off x="11085" y="4665285"/>
        <a:ext cx="2548274" cy="1528964"/>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9A9B84-1240-49C6-8926-6DAAED16538E}" type="datetimeFigureOut">
              <a:rPr lang="en-US" smtClean="0"/>
              <a:t>5/27/2016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D97377-2A8C-40F4-B379-5FAC1C206E9E}" type="slidenum">
              <a:rPr lang="en-US" smtClean="0"/>
              <a:t>‹#›</a:t>
            </a:fld>
            <a:endParaRPr lang="en-US"/>
          </a:p>
        </p:txBody>
      </p:sp>
    </p:spTree>
    <p:extLst>
      <p:ext uri="{BB962C8B-B14F-4D97-AF65-F5344CB8AC3E}">
        <p14:creationId xmlns:p14="http://schemas.microsoft.com/office/powerpoint/2010/main" val="2694963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Permission is not granted to publish these charts on any website.</a:t>
            </a:r>
          </a:p>
          <a:p>
            <a:r>
              <a:rPr lang="en-US" dirty="0"/>
              <a:t>All the land dwelling creatures that are alive today have their roots in that ark. There was in the past a massive die-off as is seen in the fossil recorded and as described by the Bible. This event is what Noah survived and through his work and the grace of God a repopulation of life occurred.</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97377-2A8C-40F4-B379-5FAC1C206E9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67485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Segoe UI" panose="020B0502040204020203" pitchFamily="34" charset="0"/>
                <a:ea typeface="Times New Roman" panose="02020603050405020304" pitchFamily="18" charset="0"/>
              </a:rPr>
              <a:t>The massive fossil graveyard encased in rock layers in the earth’s crust cries out death and a </a:t>
            </a:r>
            <a:r>
              <a:rPr lang="en-US" sz="1200" i="1" dirty="0">
                <a:effectLst/>
                <a:latin typeface="Segoe UI" panose="020B0502040204020203" pitchFamily="34" charset="0"/>
                <a:ea typeface="Times New Roman" panose="02020603050405020304" pitchFamily="18" charset="0"/>
              </a:rPr>
              <a:t>great dying</a:t>
            </a:r>
            <a:r>
              <a:rPr lang="en-US" sz="1200" dirty="0">
                <a:effectLst/>
                <a:latin typeface="Segoe UI" panose="020B0502040204020203" pitchFamily="34" charset="0"/>
                <a:ea typeface="Times New Roman" panose="02020603050405020304" pitchFamily="18" charset="0"/>
              </a:rPr>
              <a:t> of many life forms. As scientists have sought purely naturalistic explanations of the origin of creation (a big bang which supposedly started out in absolute nothingness and the evolution of life which was born out of nonliving matter throughout millions of years), so they have postulated many different causes for </a:t>
            </a:r>
            <a:r>
              <a:rPr lang="en-US" sz="1200" i="1" dirty="0">
                <a:effectLst/>
                <a:latin typeface="Segoe UI" panose="020B0502040204020203" pitchFamily="34" charset="0"/>
                <a:ea typeface="Times New Roman" panose="02020603050405020304" pitchFamily="18" charset="0"/>
              </a:rPr>
              <a:t>The</a:t>
            </a:r>
            <a:r>
              <a:rPr lang="en-US" sz="1200" dirty="0">
                <a:effectLst/>
                <a:latin typeface="Segoe UI" panose="020B0502040204020203" pitchFamily="34" charset="0"/>
                <a:ea typeface="Times New Roman" panose="02020603050405020304" pitchFamily="18" charset="0"/>
              </a:rPr>
              <a:t> </a:t>
            </a:r>
            <a:r>
              <a:rPr lang="en-US" sz="1200" i="1" dirty="0">
                <a:effectLst/>
                <a:latin typeface="Segoe UI" panose="020B0502040204020203" pitchFamily="34" charset="0"/>
                <a:ea typeface="Times New Roman" panose="02020603050405020304" pitchFamily="18" charset="0"/>
              </a:rPr>
              <a:t>Great Dying</a:t>
            </a:r>
            <a:r>
              <a:rPr lang="en-US" sz="1200" dirty="0">
                <a:effectLst/>
                <a:latin typeface="Segoe UI" panose="020B0502040204020203" pitchFamily="34" charset="0"/>
                <a:ea typeface="Times New Roman" panose="02020603050405020304" pitchFamily="18" charset="0"/>
              </a:rPr>
              <a:t>, a mass extinction which the fossil record cries out. </a:t>
            </a:r>
          </a:p>
          <a:p>
            <a:endParaRPr lang="en-US" sz="12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to beginnings we can build our understanding on the ever changing opinions of men which are haled today as immovable fact only to be discarded in tomorrow’s rubbish or we can build our thinking on God’s unchanging word. The doctrine that God created all things in six days never needs to be revised or rethought (Gen. 1-2; Exod. 20:11). Likewise, we can believe man’s ever changing assumptions regarding a past mass die-off or we can stand upon the unchanging word of God as it speaks of an unparalleled world-wide catastrophic flood that devastated and altered the globe, wreaked havoc on marine life, and ended all life that moved upon the earth with the exception of the species preserved in the ark as spoken of in Genesis 6-9.</a:t>
            </a:r>
          </a:p>
        </p:txBody>
      </p:sp>
      <p:sp>
        <p:nvSpPr>
          <p:cNvPr id="4" name="Slide Number Placeholder 3"/>
          <p:cNvSpPr>
            <a:spLocks noGrp="1"/>
          </p:cNvSpPr>
          <p:nvPr>
            <p:ph type="sldNum" sz="quarter" idx="10"/>
          </p:nvPr>
        </p:nvSpPr>
        <p:spPr/>
        <p:txBody>
          <a:bodyPr/>
          <a:lstStyle/>
          <a:p>
            <a:fld id="{4AD97377-2A8C-40F4-B379-5FAC1C206E9E}" type="slidenum">
              <a:rPr lang="en-US" smtClean="0"/>
              <a:t>2</a:t>
            </a:fld>
            <a:endParaRPr lang="en-US"/>
          </a:p>
        </p:txBody>
      </p:sp>
    </p:spTree>
    <p:extLst>
      <p:ext uri="{BB962C8B-B14F-4D97-AF65-F5344CB8AC3E}">
        <p14:creationId xmlns:p14="http://schemas.microsoft.com/office/powerpoint/2010/main" val="570717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Segoe UI" panose="020B0502040204020203" pitchFamily="34" charset="0"/>
                <a:ea typeface="Times New Roman" panose="02020603050405020304" pitchFamily="18" charset="0"/>
              </a:rPr>
              <a:t>These speculations would include a hypothetical impact of a huge asteroid that supposedly collided with the earth. Others surmise massive volcanic activity where enormous amounts of ash spewed into the atmosphere that had a catastrophic effect on life. Still others propose the possible spread of toxic, oxygen depleted, water that produced massive land and marine die offs over thousands or perhaps millions of years. </a:t>
            </a:r>
            <a:endParaRPr lang="en-US" dirty="0"/>
          </a:p>
        </p:txBody>
      </p:sp>
      <p:sp>
        <p:nvSpPr>
          <p:cNvPr id="4" name="Slide Number Placeholder 3"/>
          <p:cNvSpPr>
            <a:spLocks noGrp="1"/>
          </p:cNvSpPr>
          <p:nvPr>
            <p:ph type="sldNum" sz="quarter" idx="10"/>
          </p:nvPr>
        </p:nvSpPr>
        <p:spPr/>
        <p:txBody>
          <a:bodyPr/>
          <a:lstStyle/>
          <a:p>
            <a:fld id="{4AD97377-2A8C-40F4-B379-5FAC1C206E9E}" type="slidenum">
              <a:rPr lang="en-US" smtClean="0"/>
              <a:t>4</a:t>
            </a:fld>
            <a:endParaRPr lang="en-US"/>
          </a:p>
        </p:txBody>
      </p:sp>
    </p:spTree>
    <p:extLst>
      <p:ext uri="{BB962C8B-B14F-4D97-AF65-F5344CB8AC3E}">
        <p14:creationId xmlns:p14="http://schemas.microsoft.com/office/powerpoint/2010/main" val="1509775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was in the past a massive die-off as is seen in the fossil recorded and as described by the Bible. This event is what Noah survived and through his work and the grace of God a repopulation of life occurred.</a:t>
            </a:r>
            <a:endParaRPr lang="en-US" dirty="0"/>
          </a:p>
        </p:txBody>
      </p:sp>
      <p:sp>
        <p:nvSpPr>
          <p:cNvPr id="4" name="Slide Number Placeholder 3"/>
          <p:cNvSpPr>
            <a:spLocks noGrp="1"/>
          </p:cNvSpPr>
          <p:nvPr>
            <p:ph type="sldNum" sz="quarter" idx="10"/>
          </p:nvPr>
        </p:nvSpPr>
        <p:spPr/>
        <p:txBody>
          <a:bodyPr/>
          <a:lstStyle/>
          <a:p>
            <a:fld id="{4AD97377-2A8C-40F4-B379-5FAC1C206E9E}" type="slidenum">
              <a:rPr lang="en-US" smtClean="0"/>
              <a:t>7</a:t>
            </a:fld>
            <a:endParaRPr lang="en-US"/>
          </a:p>
        </p:txBody>
      </p:sp>
    </p:spTree>
    <p:extLst>
      <p:ext uri="{BB962C8B-B14F-4D97-AF65-F5344CB8AC3E}">
        <p14:creationId xmlns:p14="http://schemas.microsoft.com/office/powerpoint/2010/main" val="4272946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Where Genesis 7 is about the judgment and wrath of God on a world of sinners, Genesis 8 manifests the grace of God on Noah and his family. Noah found grace in the eyes of the Lord (Gen. 6:8). But grace is reached through obedience to the word of the Lord. Noah had done all that the Lord had commanded him (Gen. 6:22). </a:t>
            </a:r>
          </a:p>
          <a:p>
            <a:endParaRPr lang="en-US" dirty="0"/>
          </a:p>
        </p:txBody>
      </p:sp>
      <p:sp>
        <p:nvSpPr>
          <p:cNvPr id="4" name="Slide Number Placeholder 3"/>
          <p:cNvSpPr>
            <a:spLocks noGrp="1"/>
          </p:cNvSpPr>
          <p:nvPr>
            <p:ph type="sldNum" sz="quarter" idx="10"/>
          </p:nvPr>
        </p:nvSpPr>
        <p:spPr/>
        <p:txBody>
          <a:bodyPr/>
          <a:lstStyle/>
          <a:p>
            <a:fld id="{4AD97377-2A8C-40F4-B379-5FAC1C206E9E}" type="slidenum">
              <a:rPr lang="en-US" smtClean="0"/>
              <a:t>9</a:t>
            </a:fld>
            <a:endParaRPr lang="en-US"/>
          </a:p>
        </p:txBody>
      </p:sp>
    </p:spTree>
    <p:extLst>
      <p:ext uri="{BB962C8B-B14F-4D97-AF65-F5344CB8AC3E}">
        <p14:creationId xmlns:p14="http://schemas.microsoft.com/office/powerpoint/2010/main" val="1517144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Noah was in the ark the days turned to weeks and the weeks to months, but God did not forget him. We can have the same confidence in God today that if we obey God, he will never forget or forsake us.  “For God is not unjust to forget your work and labor of love which you have shown toward His name, in that you have ministered to the saints, and do minister” (Heb. 6:10). “Let your conduct be without covetousness; be content with such things as you have. For He Himself has said, ‘I will never leave you nor forsake you’” (Heb. 13:5). </a:t>
            </a:r>
          </a:p>
        </p:txBody>
      </p:sp>
      <p:sp>
        <p:nvSpPr>
          <p:cNvPr id="4" name="Slide Number Placeholder 3"/>
          <p:cNvSpPr>
            <a:spLocks noGrp="1"/>
          </p:cNvSpPr>
          <p:nvPr>
            <p:ph type="sldNum" sz="quarter" idx="10"/>
          </p:nvPr>
        </p:nvSpPr>
        <p:spPr/>
        <p:txBody>
          <a:bodyPr/>
          <a:lstStyle/>
          <a:p>
            <a:fld id="{4AD97377-2A8C-40F4-B379-5FAC1C206E9E}" type="slidenum">
              <a:rPr lang="en-US" smtClean="0"/>
              <a:t>11</a:t>
            </a:fld>
            <a:endParaRPr lang="en-US"/>
          </a:p>
        </p:txBody>
      </p:sp>
    </p:spTree>
    <p:extLst>
      <p:ext uri="{BB962C8B-B14F-4D97-AF65-F5344CB8AC3E}">
        <p14:creationId xmlns:p14="http://schemas.microsoft.com/office/powerpoint/2010/main" val="2132971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a:t>
            </a:r>
            <a:r>
              <a:rPr lang="en-US" dirty="0"/>
              <a:t>He made a wind to pass over the earth. This wind would have aided in evaporation and to help dry the ground.</a:t>
            </a:r>
          </a:p>
          <a:p>
            <a:r>
              <a:rPr lang="en-US" dirty="0"/>
              <a:t>2.</a:t>
            </a:r>
            <a:r>
              <a:rPr lang="en-US" baseline="0" dirty="0"/>
              <a:t> </a:t>
            </a:r>
            <a:r>
              <a:rPr lang="en-US" dirty="0"/>
              <a:t>He made the fountains of the deep stop. He closed the waters from spewing out from under the earth.</a:t>
            </a:r>
          </a:p>
          <a:p>
            <a:r>
              <a:rPr lang="en-US" dirty="0"/>
              <a:t>3.</a:t>
            </a:r>
            <a:r>
              <a:rPr lang="en-US" baseline="0" dirty="0"/>
              <a:t> </a:t>
            </a:r>
            <a:r>
              <a:rPr lang="en-US" dirty="0"/>
              <a:t>He closed the windows of heaven and the rain was restrained. </a:t>
            </a:r>
          </a:p>
          <a:p>
            <a:r>
              <a:rPr lang="en-US" dirty="0"/>
              <a:t>4.</a:t>
            </a:r>
            <a:r>
              <a:rPr lang="en-US" baseline="0" dirty="0"/>
              <a:t> </a:t>
            </a:r>
            <a:r>
              <a:rPr lang="en-US" dirty="0"/>
              <a:t>From Psalm 104:5-9 we also learn that God actually caused the mountains to rise higher and the valleys or ocean floors to sink lower. This would have caused the world to have deeper oceans and taller mountains than it previously had before the flood. Eventually the ark came to rest on the mountains of Ararat (Gen. 8:5). We do not know which mountain this was. Many have searched for the remains of the ark which likely have long ago been lost. We do not need to find wood from the ark to believe it existed any more than we need to find a blood stained cross from the first century to believe Jesus was crucified. It is enough that the Bible says it. The Bible is are standard of authority and our source for faith.</a:t>
            </a:r>
          </a:p>
          <a:p>
            <a:endParaRPr lang="en-US" dirty="0"/>
          </a:p>
        </p:txBody>
      </p:sp>
      <p:sp>
        <p:nvSpPr>
          <p:cNvPr id="4" name="Slide Number Placeholder 3"/>
          <p:cNvSpPr>
            <a:spLocks noGrp="1"/>
          </p:cNvSpPr>
          <p:nvPr>
            <p:ph type="sldNum" sz="quarter" idx="10"/>
          </p:nvPr>
        </p:nvSpPr>
        <p:spPr/>
        <p:txBody>
          <a:bodyPr/>
          <a:lstStyle/>
          <a:p>
            <a:fld id="{4AD97377-2A8C-40F4-B379-5FAC1C206E9E}" type="slidenum">
              <a:rPr lang="en-US" smtClean="0"/>
              <a:t>12</a:t>
            </a:fld>
            <a:endParaRPr lang="en-US"/>
          </a:p>
        </p:txBody>
      </p:sp>
    </p:spTree>
    <p:extLst>
      <p:ext uri="{BB962C8B-B14F-4D97-AF65-F5344CB8AC3E}">
        <p14:creationId xmlns:p14="http://schemas.microsoft.com/office/powerpoint/2010/main" val="2259794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there are many things we could talk about from this text, Noah’s patient waiting on the Lord is what jumps out from the text. </a:t>
            </a:r>
          </a:p>
          <a:p>
            <a:endParaRPr lang="en-US" dirty="0"/>
          </a:p>
        </p:txBody>
      </p:sp>
      <p:sp>
        <p:nvSpPr>
          <p:cNvPr id="4" name="Slide Number Placeholder 3"/>
          <p:cNvSpPr>
            <a:spLocks noGrp="1"/>
          </p:cNvSpPr>
          <p:nvPr>
            <p:ph type="sldNum" sz="quarter" idx="10"/>
          </p:nvPr>
        </p:nvSpPr>
        <p:spPr/>
        <p:txBody>
          <a:bodyPr/>
          <a:lstStyle/>
          <a:p>
            <a:fld id="{4AD97377-2A8C-40F4-B379-5FAC1C206E9E}" type="slidenum">
              <a:rPr lang="en-US" smtClean="0"/>
              <a:t>13</a:t>
            </a:fld>
            <a:endParaRPr lang="en-US"/>
          </a:p>
        </p:txBody>
      </p:sp>
    </p:spTree>
    <p:extLst>
      <p:ext uri="{BB962C8B-B14F-4D97-AF65-F5344CB8AC3E}">
        <p14:creationId xmlns:p14="http://schemas.microsoft.com/office/powerpoint/2010/main" val="545896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a:t>
            </a:r>
            <a:r>
              <a:rPr lang="en-US" dirty="0"/>
              <a:t>The ark comes to a halt and rests on a mountain in Ararat in the seventeenth day of the seventh month (Gen. 8:4). Note: Appreciate the Bible uses months and days to show this is the language of real history. While the ark had come to rest, it is still in deep water. </a:t>
            </a:r>
          </a:p>
          <a:p>
            <a:r>
              <a:rPr lang="en-US" dirty="0"/>
              <a:t>2.</a:t>
            </a:r>
            <a:r>
              <a:rPr lang="en-US" baseline="0" dirty="0"/>
              <a:t> </a:t>
            </a:r>
            <a:r>
              <a:rPr lang="en-US" dirty="0"/>
              <a:t>About 2 ½ months later on the first day of the tenth month the tops of the mountains become visible (8:5). What is Noah doing? He is still waiting. </a:t>
            </a:r>
          </a:p>
          <a:p>
            <a:r>
              <a:rPr lang="en-US" dirty="0"/>
              <a:t>3.</a:t>
            </a:r>
            <a:r>
              <a:rPr lang="en-US" baseline="0" dirty="0"/>
              <a:t> </a:t>
            </a:r>
            <a:r>
              <a:rPr lang="en-US" dirty="0"/>
              <a:t>Forty more days pass (8:6). This would place us in the eleventh month, tenth day, nearly four months since the ark came to rest. Noah is still waiting on the Lord. Everyone is still in the ark. We don’t hear of any protests either of Noah’s family or the animals. All are simply waiting in the ark. The waters are gradually subsiding outside the ark. Noah doesn’t kick the door down and sprint outside but is patiently waiting. He opens the window of the ark and experiments with two distinct kinds of birds: a raven and a dove.  The raven is an unclean bird (Lev. 11:15). He leaves and evidently does not come back inside the ark but is content to go to and fro. A dove on the other hand, is a clean bird and was used for sacrifice (Lev. 1:14). The dove Noah sent out was more selective as to where she would place her foot. She returned into the ark to him finding no such suitable place. </a:t>
            </a:r>
          </a:p>
          <a:p>
            <a:r>
              <a:rPr lang="en-US" dirty="0"/>
              <a:t>4.</a:t>
            </a:r>
            <a:r>
              <a:rPr lang="en-US" baseline="0" dirty="0"/>
              <a:t> </a:t>
            </a:r>
            <a:r>
              <a:rPr lang="en-US" dirty="0"/>
              <a:t>Next we see our key word “waited” (8:10). He waited another seven days to send her out again. This seven days period is a literal as the seven day creation period. What one is the other is. This time the dove brings a freshly plucked olive leaf which gave Noah the understanding that the water had receded. </a:t>
            </a:r>
          </a:p>
          <a:p>
            <a:r>
              <a:rPr lang="en-US" dirty="0"/>
              <a:t>5.</a:t>
            </a:r>
            <a:r>
              <a:rPr lang="en-US" baseline="0" dirty="0"/>
              <a:t> </a:t>
            </a:r>
            <a:r>
              <a:rPr lang="en-US" dirty="0"/>
              <a:t>We see our word again (8:12).  This time the dove did not return. </a:t>
            </a:r>
          </a:p>
          <a:p>
            <a:r>
              <a:rPr lang="en-US" dirty="0"/>
              <a:t>6.</a:t>
            </a:r>
            <a:r>
              <a:rPr lang="en-US" baseline="0" dirty="0"/>
              <a:t> </a:t>
            </a:r>
            <a:r>
              <a:rPr lang="en-US" dirty="0"/>
              <a:t>He continues to wait and now we reach the first month, first day of the month (8:13). Noah has been in the ark about 5 ½ months since the ark rested. What does Noah do? He continues to wait almost another 2 months until the 27th day of the second month (8:14). Noah waited seven months and ten days inside the ark after it came to a standstill. Why? It is simple, God had told him when to enter the ark (Gen. 7:1). Noah was not going to exit until the Lord permitted him. Noah was a very patient man. What would you have done if you were Noah? What if you were his wife? What if you were his son or daughter in law?  Notice the word “then” in 8:15. Then God said “Go out of the ark.” </a:t>
            </a:r>
          </a:p>
        </p:txBody>
      </p:sp>
      <p:sp>
        <p:nvSpPr>
          <p:cNvPr id="4" name="Slide Number Placeholder 3"/>
          <p:cNvSpPr>
            <a:spLocks noGrp="1"/>
          </p:cNvSpPr>
          <p:nvPr>
            <p:ph type="sldNum" sz="quarter" idx="10"/>
          </p:nvPr>
        </p:nvSpPr>
        <p:spPr/>
        <p:txBody>
          <a:bodyPr/>
          <a:lstStyle/>
          <a:p>
            <a:fld id="{4AD97377-2A8C-40F4-B379-5FAC1C206E9E}" type="slidenum">
              <a:rPr lang="en-US" smtClean="0"/>
              <a:t>14</a:t>
            </a:fld>
            <a:endParaRPr lang="en-US"/>
          </a:p>
        </p:txBody>
      </p:sp>
    </p:spTree>
    <p:extLst>
      <p:ext uri="{BB962C8B-B14F-4D97-AF65-F5344CB8AC3E}">
        <p14:creationId xmlns:p14="http://schemas.microsoft.com/office/powerpoint/2010/main" val="171790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1E5D1EE-5264-45F3-9888-6386A5602A9D}" type="slidenum">
              <a:rPr lang="en-US" altLang="en-US"/>
              <a:pPr/>
              <a:t>‹#›</a:t>
            </a:fld>
            <a:endParaRPr lang="en-US" altLang="en-US"/>
          </a:p>
        </p:txBody>
      </p:sp>
    </p:spTree>
    <p:extLst>
      <p:ext uri="{BB962C8B-B14F-4D97-AF65-F5344CB8AC3E}">
        <p14:creationId xmlns:p14="http://schemas.microsoft.com/office/powerpoint/2010/main" val="1311308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241868D-5F45-4767-91E6-7BF62D2C3A3E}" type="slidenum">
              <a:rPr lang="en-US" altLang="en-US"/>
              <a:pPr/>
              <a:t>‹#›</a:t>
            </a:fld>
            <a:endParaRPr lang="en-US" altLang="en-US"/>
          </a:p>
        </p:txBody>
      </p:sp>
    </p:spTree>
    <p:extLst>
      <p:ext uri="{BB962C8B-B14F-4D97-AF65-F5344CB8AC3E}">
        <p14:creationId xmlns:p14="http://schemas.microsoft.com/office/powerpoint/2010/main" val="409766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28E181A-B14E-4E97-B4DB-22D2646CC46A}" type="slidenum">
              <a:rPr lang="en-US" altLang="en-US"/>
              <a:pPr/>
              <a:t>‹#›</a:t>
            </a:fld>
            <a:endParaRPr lang="en-US" altLang="en-US"/>
          </a:p>
        </p:txBody>
      </p:sp>
    </p:spTree>
    <p:extLst>
      <p:ext uri="{BB962C8B-B14F-4D97-AF65-F5344CB8AC3E}">
        <p14:creationId xmlns:p14="http://schemas.microsoft.com/office/powerpoint/2010/main" val="1474841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01E5D1EE-5264-45F3-9888-6386A5602A9D}"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73499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C96FF6BD-B9A6-4BD4-8420-CE638D563641}"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083060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effectLst>
                  <a:glow rad="228600">
                    <a:schemeClr val="accent3">
                      <a:satMod val="175000"/>
                      <a:alpha val="40000"/>
                    </a:schemeClr>
                  </a:glow>
                </a:effectLst>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C5BC3558-86FC-4AEA-8199-C2877FAE8BC0}"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163647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prstClr val="white"/>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prstClr val="white"/>
              </a:solidFill>
            </a:endParaRPr>
          </a:p>
        </p:txBody>
      </p:sp>
      <p:sp>
        <p:nvSpPr>
          <p:cNvPr id="7" name="Slide Number Placeholder 6"/>
          <p:cNvSpPr>
            <a:spLocks noGrp="1"/>
          </p:cNvSpPr>
          <p:nvPr>
            <p:ph type="sldNum" sz="quarter" idx="12"/>
          </p:nvPr>
        </p:nvSpPr>
        <p:spPr/>
        <p:txBody>
          <a:bodyPr/>
          <a:lstStyle>
            <a:lvl1pPr>
              <a:defRPr/>
            </a:lvl1pPr>
          </a:lstStyle>
          <a:p>
            <a:fld id="{1687D431-03DC-48C2-9D0F-993E4709C802}"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165751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prstClr val="white"/>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prstClr val="white"/>
              </a:solidFill>
            </a:endParaRPr>
          </a:p>
        </p:txBody>
      </p:sp>
      <p:sp>
        <p:nvSpPr>
          <p:cNvPr id="9" name="Slide Number Placeholder 8"/>
          <p:cNvSpPr>
            <a:spLocks noGrp="1"/>
          </p:cNvSpPr>
          <p:nvPr>
            <p:ph type="sldNum" sz="quarter" idx="12"/>
          </p:nvPr>
        </p:nvSpPr>
        <p:spPr/>
        <p:txBody>
          <a:bodyPr/>
          <a:lstStyle>
            <a:lvl1pPr>
              <a:defRPr/>
            </a:lvl1pPr>
          </a:lstStyle>
          <a:p>
            <a:fld id="{BD5CC4B6-F777-4CF7-AC8C-22E274214583}"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368858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prstClr val="white"/>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prstClr val="white"/>
              </a:solidFill>
            </a:endParaRPr>
          </a:p>
        </p:txBody>
      </p:sp>
      <p:sp>
        <p:nvSpPr>
          <p:cNvPr id="5" name="Slide Number Placeholder 4"/>
          <p:cNvSpPr>
            <a:spLocks noGrp="1"/>
          </p:cNvSpPr>
          <p:nvPr>
            <p:ph type="sldNum" sz="quarter" idx="12"/>
          </p:nvPr>
        </p:nvSpPr>
        <p:spPr/>
        <p:txBody>
          <a:bodyPr/>
          <a:lstStyle>
            <a:lvl1pPr>
              <a:defRPr/>
            </a:lvl1pPr>
          </a:lstStyle>
          <a:p>
            <a:fld id="{F426DA9B-9D4E-427A-B1DD-DC9509E8B7BB}"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441334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prstClr val="white"/>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prstClr val="white"/>
              </a:solidFill>
            </a:endParaRPr>
          </a:p>
        </p:txBody>
      </p:sp>
      <p:sp>
        <p:nvSpPr>
          <p:cNvPr id="4" name="Slide Number Placeholder 3"/>
          <p:cNvSpPr>
            <a:spLocks noGrp="1"/>
          </p:cNvSpPr>
          <p:nvPr>
            <p:ph type="sldNum" sz="quarter" idx="12"/>
          </p:nvPr>
        </p:nvSpPr>
        <p:spPr/>
        <p:txBody>
          <a:bodyPr/>
          <a:lstStyle>
            <a:lvl1pPr>
              <a:defRPr/>
            </a:lvl1pPr>
          </a:lstStyle>
          <a:p>
            <a:fld id="{AB7833D1-F42D-4A53-8ABA-5F1215702C3B}"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365511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prstClr val="white"/>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prstClr val="white"/>
              </a:solidFill>
            </a:endParaRPr>
          </a:p>
        </p:txBody>
      </p:sp>
      <p:sp>
        <p:nvSpPr>
          <p:cNvPr id="7" name="Slide Number Placeholder 6"/>
          <p:cNvSpPr>
            <a:spLocks noGrp="1"/>
          </p:cNvSpPr>
          <p:nvPr>
            <p:ph type="sldNum" sz="quarter" idx="12"/>
          </p:nvPr>
        </p:nvSpPr>
        <p:spPr/>
        <p:txBody>
          <a:bodyPr/>
          <a:lstStyle>
            <a:lvl1pPr>
              <a:defRPr/>
            </a:lvl1pPr>
          </a:lstStyle>
          <a:p>
            <a:fld id="{E30BC709-3269-478C-B7A8-A580A38AE650}"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75586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96FF6BD-B9A6-4BD4-8420-CE638D563641}" type="slidenum">
              <a:rPr lang="en-US" altLang="en-US"/>
              <a:pPr/>
              <a:t>‹#›</a:t>
            </a:fld>
            <a:endParaRPr lang="en-US" altLang="en-US"/>
          </a:p>
        </p:txBody>
      </p:sp>
    </p:spTree>
    <p:extLst>
      <p:ext uri="{BB962C8B-B14F-4D97-AF65-F5344CB8AC3E}">
        <p14:creationId xmlns:p14="http://schemas.microsoft.com/office/powerpoint/2010/main" val="3105028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prstClr val="white"/>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prstClr val="white"/>
              </a:solidFill>
            </a:endParaRPr>
          </a:p>
        </p:txBody>
      </p:sp>
      <p:sp>
        <p:nvSpPr>
          <p:cNvPr id="7" name="Slide Number Placeholder 6"/>
          <p:cNvSpPr>
            <a:spLocks noGrp="1"/>
          </p:cNvSpPr>
          <p:nvPr>
            <p:ph type="sldNum" sz="quarter" idx="12"/>
          </p:nvPr>
        </p:nvSpPr>
        <p:spPr/>
        <p:txBody>
          <a:bodyPr/>
          <a:lstStyle>
            <a:lvl1pPr>
              <a:defRPr/>
            </a:lvl1pPr>
          </a:lstStyle>
          <a:p>
            <a:fld id="{4EDF940F-7B56-4753-9FD6-23CCBF06A815}"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0377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C241868D-5F45-4767-91E6-7BF62D2C3A3E}"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682844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828E181A-B14E-4E97-B4DB-22D2646CC46A}"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716697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01E5D1EE-5264-45F3-9888-6386A5602A9D}"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043736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C96FF6BD-B9A6-4BD4-8420-CE638D563641}"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97774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effectLst>
                  <a:glow rad="228600">
                    <a:schemeClr val="accent3">
                      <a:satMod val="175000"/>
                      <a:alpha val="40000"/>
                    </a:schemeClr>
                  </a:glow>
                </a:effectLst>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C5BC3558-86FC-4AEA-8199-C2877FAE8BC0}"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748547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prstClr val="white"/>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prstClr val="white"/>
              </a:solidFill>
            </a:endParaRPr>
          </a:p>
        </p:txBody>
      </p:sp>
      <p:sp>
        <p:nvSpPr>
          <p:cNvPr id="7" name="Slide Number Placeholder 6"/>
          <p:cNvSpPr>
            <a:spLocks noGrp="1"/>
          </p:cNvSpPr>
          <p:nvPr>
            <p:ph type="sldNum" sz="quarter" idx="12"/>
          </p:nvPr>
        </p:nvSpPr>
        <p:spPr/>
        <p:txBody>
          <a:bodyPr/>
          <a:lstStyle>
            <a:lvl1pPr>
              <a:defRPr/>
            </a:lvl1pPr>
          </a:lstStyle>
          <a:p>
            <a:fld id="{1687D431-03DC-48C2-9D0F-993E4709C802}"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97276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prstClr val="white"/>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prstClr val="white"/>
              </a:solidFill>
            </a:endParaRPr>
          </a:p>
        </p:txBody>
      </p:sp>
      <p:sp>
        <p:nvSpPr>
          <p:cNvPr id="9" name="Slide Number Placeholder 8"/>
          <p:cNvSpPr>
            <a:spLocks noGrp="1"/>
          </p:cNvSpPr>
          <p:nvPr>
            <p:ph type="sldNum" sz="quarter" idx="12"/>
          </p:nvPr>
        </p:nvSpPr>
        <p:spPr/>
        <p:txBody>
          <a:bodyPr/>
          <a:lstStyle>
            <a:lvl1pPr>
              <a:defRPr/>
            </a:lvl1pPr>
          </a:lstStyle>
          <a:p>
            <a:fld id="{BD5CC4B6-F777-4CF7-AC8C-22E274214583}"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0407043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prstClr val="white"/>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prstClr val="white"/>
              </a:solidFill>
            </a:endParaRPr>
          </a:p>
        </p:txBody>
      </p:sp>
      <p:sp>
        <p:nvSpPr>
          <p:cNvPr id="5" name="Slide Number Placeholder 4"/>
          <p:cNvSpPr>
            <a:spLocks noGrp="1"/>
          </p:cNvSpPr>
          <p:nvPr>
            <p:ph type="sldNum" sz="quarter" idx="12"/>
          </p:nvPr>
        </p:nvSpPr>
        <p:spPr/>
        <p:txBody>
          <a:bodyPr/>
          <a:lstStyle>
            <a:lvl1pPr>
              <a:defRPr/>
            </a:lvl1pPr>
          </a:lstStyle>
          <a:p>
            <a:fld id="{F426DA9B-9D4E-427A-B1DD-DC9509E8B7BB}"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591640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prstClr val="white"/>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prstClr val="white"/>
              </a:solidFill>
            </a:endParaRPr>
          </a:p>
        </p:txBody>
      </p:sp>
      <p:sp>
        <p:nvSpPr>
          <p:cNvPr id="4" name="Slide Number Placeholder 3"/>
          <p:cNvSpPr>
            <a:spLocks noGrp="1"/>
          </p:cNvSpPr>
          <p:nvPr>
            <p:ph type="sldNum" sz="quarter" idx="12"/>
          </p:nvPr>
        </p:nvSpPr>
        <p:spPr/>
        <p:txBody>
          <a:bodyPr/>
          <a:lstStyle>
            <a:lvl1pPr>
              <a:defRPr/>
            </a:lvl1pPr>
          </a:lstStyle>
          <a:p>
            <a:fld id="{AB7833D1-F42D-4A53-8ABA-5F1215702C3B}"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03042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effectLst>
                  <a:glow rad="228600">
                    <a:schemeClr val="accent3">
                      <a:satMod val="175000"/>
                      <a:alpha val="40000"/>
                    </a:schemeClr>
                  </a:glow>
                </a:effectLst>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5BC3558-86FC-4AEA-8199-C2877FAE8BC0}" type="slidenum">
              <a:rPr lang="en-US" altLang="en-US"/>
              <a:pPr/>
              <a:t>‹#›</a:t>
            </a:fld>
            <a:endParaRPr lang="en-US" altLang="en-US"/>
          </a:p>
        </p:txBody>
      </p:sp>
    </p:spTree>
    <p:extLst>
      <p:ext uri="{BB962C8B-B14F-4D97-AF65-F5344CB8AC3E}">
        <p14:creationId xmlns:p14="http://schemas.microsoft.com/office/powerpoint/2010/main" val="98857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prstClr val="white"/>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prstClr val="white"/>
              </a:solidFill>
            </a:endParaRPr>
          </a:p>
        </p:txBody>
      </p:sp>
      <p:sp>
        <p:nvSpPr>
          <p:cNvPr id="7" name="Slide Number Placeholder 6"/>
          <p:cNvSpPr>
            <a:spLocks noGrp="1"/>
          </p:cNvSpPr>
          <p:nvPr>
            <p:ph type="sldNum" sz="quarter" idx="12"/>
          </p:nvPr>
        </p:nvSpPr>
        <p:spPr/>
        <p:txBody>
          <a:bodyPr/>
          <a:lstStyle>
            <a:lvl1pPr>
              <a:defRPr/>
            </a:lvl1pPr>
          </a:lstStyle>
          <a:p>
            <a:fld id="{E30BC709-3269-478C-B7A8-A580A38AE650}"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1939728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prstClr val="white"/>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prstClr val="white"/>
              </a:solidFill>
            </a:endParaRPr>
          </a:p>
        </p:txBody>
      </p:sp>
      <p:sp>
        <p:nvSpPr>
          <p:cNvPr id="7" name="Slide Number Placeholder 6"/>
          <p:cNvSpPr>
            <a:spLocks noGrp="1"/>
          </p:cNvSpPr>
          <p:nvPr>
            <p:ph type="sldNum" sz="quarter" idx="12"/>
          </p:nvPr>
        </p:nvSpPr>
        <p:spPr/>
        <p:txBody>
          <a:bodyPr/>
          <a:lstStyle>
            <a:lvl1pPr>
              <a:defRPr/>
            </a:lvl1pPr>
          </a:lstStyle>
          <a:p>
            <a:fld id="{4EDF940F-7B56-4753-9FD6-23CCBF06A815}"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0252531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C241868D-5F45-4767-91E6-7BF62D2C3A3E}"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072989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828E181A-B14E-4E97-B4DB-22D2646CC46A}"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588476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687D431-03DC-48C2-9D0F-993E4709C802}" type="slidenum">
              <a:rPr lang="en-US" altLang="en-US"/>
              <a:pPr/>
              <a:t>‹#›</a:t>
            </a:fld>
            <a:endParaRPr lang="en-US" altLang="en-US"/>
          </a:p>
        </p:txBody>
      </p:sp>
    </p:spTree>
    <p:extLst>
      <p:ext uri="{BB962C8B-B14F-4D97-AF65-F5344CB8AC3E}">
        <p14:creationId xmlns:p14="http://schemas.microsoft.com/office/powerpoint/2010/main" val="1359674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D5CC4B6-F777-4CF7-AC8C-22E274214583}" type="slidenum">
              <a:rPr lang="en-US" altLang="en-US"/>
              <a:pPr/>
              <a:t>‹#›</a:t>
            </a:fld>
            <a:endParaRPr lang="en-US" altLang="en-US"/>
          </a:p>
        </p:txBody>
      </p:sp>
    </p:spTree>
    <p:extLst>
      <p:ext uri="{BB962C8B-B14F-4D97-AF65-F5344CB8AC3E}">
        <p14:creationId xmlns:p14="http://schemas.microsoft.com/office/powerpoint/2010/main" val="2131788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426DA9B-9D4E-427A-B1DD-DC9509E8B7BB}" type="slidenum">
              <a:rPr lang="en-US" altLang="en-US"/>
              <a:pPr/>
              <a:t>‹#›</a:t>
            </a:fld>
            <a:endParaRPr lang="en-US" altLang="en-US"/>
          </a:p>
        </p:txBody>
      </p:sp>
    </p:spTree>
    <p:extLst>
      <p:ext uri="{BB962C8B-B14F-4D97-AF65-F5344CB8AC3E}">
        <p14:creationId xmlns:p14="http://schemas.microsoft.com/office/powerpoint/2010/main" val="55697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B7833D1-F42D-4A53-8ABA-5F1215702C3B}" type="slidenum">
              <a:rPr lang="en-US" altLang="en-US"/>
              <a:pPr/>
              <a:t>‹#›</a:t>
            </a:fld>
            <a:endParaRPr lang="en-US" altLang="en-US"/>
          </a:p>
        </p:txBody>
      </p:sp>
    </p:spTree>
    <p:extLst>
      <p:ext uri="{BB962C8B-B14F-4D97-AF65-F5344CB8AC3E}">
        <p14:creationId xmlns:p14="http://schemas.microsoft.com/office/powerpoint/2010/main" val="66030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30BC709-3269-478C-B7A8-A580A38AE650}" type="slidenum">
              <a:rPr lang="en-US" altLang="en-US"/>
              <a:pPr/>
              <a:t>‹#›</a:t>
            </a:fld>
            <a:endParaRPr lang="en-US" altLang="en-US"/>
          </a:p>
        </p:txBody>
      </p:sp>
    </p:spTree>
    <p:extLst>
      <p:ext uri="{BB962C8B-B14F-4D97-AF65-F5344CB8AC3E}">
        <p14:creationId xmlns:p14="http://schemas.microsoft.com/office/powerpoint/2010/main" val="1414122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EDF940F-7B56-4753-9FD6-23CCBF06A815}" type="slidenum">
              <a:rPr lang="en-US" altLang="en-US"/>
              <a:pPr/>
              <a:t>‹#›</a:t>
            </a:fld>
            <a:endParaRPr lang="en-US" altLang="en-US"/>
          </a:p>
        </p:txBody>
      </p:sp>
    </p:spTree>
    <p:extLst>
      <p:ext uri="{BB962C8B-B14F-4D97-AF65-F5344CB8AC3E}">
        <p14:creationId xmlns:p14="http://schemas.microsoft.com/office/powerpoint/2010/main" val="2261334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48" name="Picture 1112" descr="Acts_cb"/>
          <p:cNvPicPr>
            <a:picLocks noChangeAspect="1" noChangeArrowheads="1"/>
          </p:cNvPicPr>
          <p:nvPr/>
        </p:nvPicPr>
        <p:blipFill>
          <a:blip r:embed="rId13">
            <a:extLst>
              <a:ext uri="{BEBA8EAE-BF5A-486C-A8C5-ECC9F3942E4B}">
                <a14:imgProps xmlns:a14="http://schemas.microsoft.com/office/drawing/2010/main">
                  <a14:imgLayer r:embed="rId14">
                    <a14:imgEffect>
                      <a14:artisticTexturizer/>
                    </a14:imgEffect>
                    <a14:imgEffect>
                      <a14:colorTemperature colorTemp="7200"/>
                    </a14:imgEffect>
                    <a14:imgEffect>
                      <a14:brightnessContrast bright="6000"/>
                    </a14:imgEffect>
                  </a14:imgLayer>
                </a14:imgProps>
              </a:ex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1026"/>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5363" name="Rectangle 1027"/>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364" name="Rectangle 1028"/>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1029"/>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1030"/>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12488C7-761C-4608-9ADB-6D0BA851BA2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800">
          <a:ln>
            <a:solidFill>
              <a:schemeClr val="accent2"/>
            </a:solidFill>
          </a:ln>
          <a:solidFill>
            <a:schemeClr val="accent5"/>
          </a:solidFill>
          <a:effectLst>
            <a:glow rad="228600">
              <a:schemeClr val="accent3">
                <a:satMod val="175000"/>
                <a:alpha val="40000"/>
              </a:schemeClr>
            </a:glow>
          </a:effectLst>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600">
          <a:solidFill>
            <a:schemeClr val="bg2"/>
          </a:solidFill>
          <a:effectLst>
            <a:glow rad="63500">
              <a:schemeClr val="accent3">
                <a:satMod val="175000"/>
                <a:alpha val="40000"/>
              </a:schemeClr>
            </a:glow>
          </a:effectLst>
          <a:latin typeface="+mn-lt"/>
          <a:ea typeface="+mn-ea"/>
          <a:cs typeface="+mn-cs"/>
        </a:defRPr>
      </a:lvl1pPr>
      <a:lvl2pPr marL="742950" indent="-285750" algn="l" rtl="0" eaLnBrk="1" fontAlgn="base" hangingPunct="1">
        <a:spcBef>
          <a:spcPct val="20000"/>
        </a:spcBef>
        <a:spcAft>
          <a:spcPct val="0"/>
        </a:spcAft>
        <a:buChar char="–"/>
        <a:defRPr sz="3200">
          <a:solidFill>
            <a:schemeClr val="bg2"/>
          </a:solidFill>
          <a:effectLst>
            <a:glow rad="63500">
              <a:schemeClr val="accent3">
                <a:satMod val="175000"/>
                <a:alpha val="40000"/>
              </a:schemeClr>
            </a:glow>
          </a:effectLst>
          <a:latin typeface="+mn-lt"/>
        </a:defRPr>
      </a:lvl2pPr>
      <a:lvl3pPr marL="1143000" indent="-228600" algn="l" rtl="0" eaLnBrk="1" fontAlgn="base" hangingPunct="1">
        <a:spcBef>
          <a:spcPct val="20000"/>
        </a:spcBef>
        <a:spcAft>
          <a:spcPct val="0"/>
        </a:spcAft>
        <a:buChar char="•"/>
        <a:defRPr sz="2800">
          <a:solidFill>
            <a:schemeClr val="bg2"/>
          </a:solidFill>
          <a:effectLst>
            <a:glow rad="63500">
              <a:schemeClr val="accent3">
                <a:satMod val="175000"/>
                <a:alpha val="40000"/>
              </a:schemeClr>
            </a:glow>
          </a:effectLst>
          <a:latin typeface="+mn-lt"/>
        </a:defRPr>
      </a:lvl3pPr>
      <a:lvl4pPr marL="1600200" indent="-228600" algn="l" rtl="0" eaLnBrk="1" fontAlgn="base" hangingPunct="1">
        <a:spcBef>
          <a:spcPct val="20000"/>
        </a:spcBef>
        <a:spcAft>
          <a:spcPct val="0"/>
        </a:spcAft>
        <a:buChar char="–"/>
        <a:defRPr sz="2400">
          <a:solidFill>
            <a:schemeClr val="bg2"/>
          </a:solidFill>
          <a:effectLst>
            <a:glow rad="63500">
              <a:schemeClr val="accent3">
                <a:satMod val="175000"/>
                <a:alpha val="40000"/>
              </a:schemeClr>
            </a:glow>
          </a:effectLst>
          <a:latin typeface="+mn-lt"/>
        </a:defRPr>
      </a:lvl4pPr>
      <a:lvl5pPr marL="2057400" indent="-228600" algn="l" rtl="0" eaLnBrk="1" fontAlgn="base" hangingPunct="1">
        <a:spcBef>
          <a:spcPct val="20000"/>
        </a:spcBef>
        <a:spcAft>
          <a:spcPct val="0"/>
        </a:spcAft>
        <a:buChar char="»"/>
        <a:defRPr sz="2400">
          <a:solidFill>
            <a:schemeClr val="bg2"/>
          </a:solidFill>
          <a:effectLst>
            <a:glow rad="63500">
              <a:schemeClr val="accent3">
                <a:satMod val="175000"/>
                <a:alpha val="40000"/>
              </a:schemeClr>
            </a:glow>
          </a:effectLst>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48" name="Picture 1112" descr="Acts_cb"/>
          <p:cNvPicPr>
            <a:picLocks noChangeAspect="1" noChangeArrowheads="1"/>
          </p:cNvPicPr>
          <p:nvPr/>
        </p:nvPicPr>
        <p:blipFill>
          <a:blip r:embed="rId13">
            <a:extLst>
              <a:ext uri="{BEBA8EAE-BF5A-486C-A8C5-ECC9F3942E4B}">
                <a14:imgProps xmlns:a14="http://schemas.microsoft.com/office/drawing/2010/main">
                  <a14:imgLayer r:embed="rId14">
                    <a14:imgEffect>
                      <a14:artisticTexturizer/>
                    </a14:imgEffect>
                    <a14:imgEffect>
                      <a14:colorTemperature colorTemp="7200"/>
                    </a14:imgEffect>
                    <a14:imgEffect>
                      <a14:brightnessContrast bright="6000"/>
                    </a14:imgEffect>
                  </a14:imgLayer>
                </a14:imgProps>
              </a:ex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1026"/>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5363" name="Rectangle 1027"/>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364" name="Rectangle 1028"/>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prstClr val="white"/>
              </a:solidFill>
            </a:endParaRPr>
          </a:p>
        </p:txBody>
      </p:sp>
      <p:sp>
        <p:nvSpPr>
          <p:cNvPr id="15365" name="Rectangle 1029"/>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prstClr val="white"/>
              </a:solidFill>
            </a:endParaRPr>
          </a:p>
        </p:txBody>
      </p:sp>
      <p:sp>
        <p:nvSpPr>
          <p:cNvPr id="15366" name="Rectangle 1030"/>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12488C7-761C-4608-9ADB-6D0BA851BA2F}"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210278519"/>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sz="4800">
          <a:ln>
            <a:solidFill>
              <a:schemeClr val="accent2"/>
            </a:solidFill>
          </a:ln>
          <a:solidFill>
            <a:schemeClr val="accent5"/>
          </a:solidFill>
          <a:effectLst>
            <a:glow rad="228600">
              <a:schemeClr val="accent3">
                <a:satMod val="175000"/>
                <a:alpha val="40000"/>
              </a:schemeClr>
            </a:glow>
          </a:effectLst>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600">
          <a:solidFill>
            <a:schemeClr val="bg2"/>
          </a:solidFill>
          <a:effectLst>
            <a:glow rad="63500">
              <a:schemeClr val="accent3">
                <a:satMod val="175000"/>
                <a:alpha val="40000"/>
              </a:schemeClr>
            </a:glow>
          </a:effectLst>
          <a:latin typeface="+mn-lt"/>
          <a:ea typeface="+mn-ea"/>
          <a:cs typeface="+mn-cs"/>
        </a:defRPr>
      </a:lvl1pPr>
      <a:lvl2pPr marL="742950" indent="-285750" algn="l" rtl="0" eaLnBrk="1" fontAlgn="base" hangingPunct="1">
        <a:spcBef>
          <a:spcPct val="20000"/>
        </a:spcBef>
        <a:spcAft>
          <a:spcPct val="0"/>
        </a:spcAft>
        <a:buChar char="–"/>
        <a:defRPr sz="3200">
          <a:solidFill>
            <a:schemeClr val="bg2"/>
          </a:solidFill>
          <a:effectLst>
            <a:glow rad="63500">
              <a:schemeClr val="accent3">
                <a:satMod val="175000"/>
                <a:alpha val="40000"/>
              </a:schemeClr>
            </a:glow>
          </a:effectLst>
          <a:latin typeface="+mn-lt"/>
        </a:defRPr>
      </a:lvl2pPr>
      <a:lvl3pPr marL="1143000" indent="-228600" algn="l" rtl="0" eaLnBrk="1" fontAlgn="base" hangingPunct="1">
        <a:spcBef>
          <a:spcPct val="20000"/>
        </a:spcBef>
        <a:spcAft>
          <a:spcPct val="0"/>
        </a:spcAft>
        <a:buChar char="•"/>
        <a:defRPr sz="2800">
          <a:solidFill>
            <a:schemeClr val="bg2"/>
          </a:solidFill>
          <a:effectLst>
            <a:glow rad="63500">
              <a:schemeClr val="accent3">
                <a:satMod val="175000"/>
                <a:alpha val="40000"/>
              </a:schemeClr>
            </a:glow>
          </a:effectLst>
          <a:latin typeface="+mn-lt"/>
        </a:defRPr>
      </a:lvl3pPr>
      <a:lvl4pPr marL="1600200" indent="-228600" algn="l" rtl="0" eaLnBrk="1" fontAlgn="base" hangingPunct="1">
        <a:spcBef>
          <a:spcPct val="20000"/>
        </a:spcBef>
        <a:spcAft>
          <a:spcPct val="0"/>
        </a:spcAft>
        <a:buChar char="–"/>
        <a:defRPr sz="2400">
          <a:solidFill>
            <a:schemeClr val="bg2"/>
          </a:solidFill>
          <a:effectLst>
            <a:glow rad="63500">
              <a:schemeClr val="accent3">
                <a:satMod val="175000"/>
                <a:alpha val="40000"/>
              </a:schemeClr>
            </a:glow>
          </a:effectLst>
          <a:latin typeface="+mn-lt"/>
        </a:defRPr>
      </a:lvl4pPr>
      <a:lvl5pPr marL="2057400" indent="-228600" algn="l" rtl="0" eaLnBrk="1" fontAlgn="base" hangingPunct="1">
        <a:spcBef>
          <a:spcPct val="20000"/>
        </a:spcBef>
        <a:spcAft>
          <a:spcPct val="0"/>
        </a:spcAft>
        <a:buChar char="»"/>
        <a:defRPr sz="2400">
          <a:solidFill>
            <a:schemeClr val="bg2"/>
          </a:solidFill>
          <a:effectLst>
            <a:glow rad="63500">
              <a:schemeClr val="accent3">
                <a:satMod val="175000"/>
                <a:alpha val="40000"/>
              </a:schemeClr>
            </a:glow>
          </a:effectLst>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48" name="Picture 1112" descr="Acts_cb"/>
          <p:cNvPicPr>
            <a:picLocks noChangeAspect="1" noChangeArrowheads="1"/>
          </p:cNvPicPr>
          <p:nvPr/>
        </p:nvPicPr>
        <p:blipFill>
          <a:blip r:embed="rId13">
            <a:extLst>
              <a:ext uri="{BEBA8EAE-BF5A-486C-A8C5-ECC9F3942E4B}">
                <a14:imgProps xmlns:a14="http://schemas.microsoft.com/office/drawing/2010/main">
                  <a14:imgLayer r:embed="rId14">
                    <a14:imgEffect>
                      <a14:artisticTexturizer/>
                    </a14:imgEffect>
                    <a14:imgEffect>
                      <a14:colorTemperature colorTemp="7200"/>
                    </a14:imgEffect>
                    <a14:imgEffect>
                      <a14:brightnessContrast bright="6000"/>
                    </a14:imgEffect>
                  </a14:imgLayer>
                </a14:imgProps>
              </a:ex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1026"/>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5363" name="Rectangle 1027"/>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364" name="Rectangle 1028"/>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prstClr val="white"/>
              </a:solidFill>
            </a:endParaRPr>
          </a:p>
        </p:txBody>
      </p:sp>
      <p:sp>
        <p:nvSpPr>
          <p:cNvPr id="15365" name="Rectangle 1029"/>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prstClr val="white"/>
              </a:solidFill>
            </a:endParaRPr>
          </a:p>
        </p:txBody>
      </p:sp>
      <p:sp>
        <p:nvSpPr>
          <p:cNvPr id="15366" name="Rectangle 1030"/>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12488C7-761C-4608-9ADB-6D0BA851BA2F}"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276505336"/>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800">
          <a:ln>
            <a:solidFill>
              <a:schemeClr val="accent2"/>
            </a:solidFill>
          </a:ln>
          <a:solidFill>
            <a:schemeClr val="accent5"/>
          </a:solidFill>
          <a:effectLst>
            <a:glow rad="228600">
              <a:schemeClr val="accent3">
                <a:satMod val="175000"/>
                <a:alpha val="40000"/>
              </a:schemeClr>
            </a:glow>
          </a:effectLst>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600">
          <a:solidFill>
            <a:schemeClr val="bg2"/>
          </a:solidFill>
          <a:effectLst>
            <a:glow rad="63500">
              <a:schemeClr val="accent3">
                <a:satMod val="175000"/>
                <a:alpha val="40000"/>
              </a:schemeClr>
            </a:glow>
          </a:effectLst>
          <a:latin typeface="+mn-lt"/>
          <a:ea typeface="+mn-ea"/>
          <a:cs typeface="+mn-cs"/>
        </a:defRPr>
      </a:lvl1pPr>
      <a:lvl2pPr marL="742950" indent="-285750" algn="l" rtl="0" eaLnBrk="1" fontAlgn="base" hangingPunct="1">
        <a:spcBef>
          <a:spcPct val="20000"/>
        </a:spcBef>
        <a:spcAft>
          <a:spcPct val="0"/>
        </a:spcAft>
        <a:buChar char="–"/>
        <a:defRPr sz="3200">
          <a:solidFill>
            <a:schemeClr val="bg2"/>
          </a:solidFill>
          <a:effectLst>
            <a:glow rad="63500">
              <a:schemeClr val="accent3">
                <a:satMod val="175000"/>
                <a:alpha val="40000"/>
              </a:schemeClr>
            </a:glow>
          </a:effectLst>
          <a:latin typeface="+mn-lt"/>
        </a:defRPr>
      </a:lvl2pPr>
      <a:lvl3pPr marL="1143000" indent="-228600" algn="l" rtl="0" eaLnBrk="1" fontAlgn="base" hangingPunct="1">
        <a:spcBef>
          <a:spcPct val="20000"/>
        </a:spcBef>
        <a:spcAft>
          <a:spcPct val="0"/>
        </a:spcAft>
        <a:buChar char="•"/>
        <a:defRPr sz="2800">
          <a:solidFill>
            <a:schemeClr val="bg2"/>
          </a:solidFill>
          <a:effectLst>
            <a:glow rad="63500">
              <a:schemeClr val="accent3">
                <a:satMod val="175000"/>
                <a:alpha val="40000"/>
              </a:schemeClr>
            </a:glow>
          </a:effectLst>
          <a:latin typeface="+mn-lt"/>
        </a:defRPr>
      </a:lvl3pPr>
      <a:lvl4pPr marL="1600200" indent="-228600" algn="l" rtl="0" eaLnBrk="1" fontAlgn="base" hangingPunct="1">
        <a:spcBef>
          <a:spcPct val="20000"/>
        </a:spcBef>
        <a:spcAft>
          <a:spcPct val="0"/>
        </a:spcAft>
        <a:buChar char="–"/>
        <a:defRPr sz="2400">
          <a:solidFill>
            <a:schemeClr val="bg2"/>
          </a:solidFill>
          <a:effectLst>
            <a:glow rad="63500">
              <a:schemeClr val="accent3">
                <a:satMod val="175000"/>
                <a:alpha val="40000"/>
              </a:schemeClr>
            </a:glow>
          </a:effectLst>
          <a:latin typeface="+mn-lt"/>
        </a:defRPr>
      </a:lvl4pPr>
      <a:lvl5pPr marL="2057400" indent="-228600" algn="l" rtl="0" eaLnBrk="1" fontAlgn="base" hangingPunct="1">
        <a:spcBef>
          <a:spcPct val="20000"/>
        </a:spcBef>
        <a:spcAft>
          <a:spcPct val="0"/>
        </a:spcAft>
        <a:buChar char="»"/>
        <a:defRPr sz="2400">
          <a:solidFill>
            <a:schemeClr val="bg2"/>
          </a:solidFill>
          <a:effectLst>
            <a:glow rad="63500">
              <a:schemeClr val="accent3">
                <a:satMod val="175000"/>
                <a:alpha val="40000"/>
              </a:schemeClr>
            </a:glow>
          </a:effectLst>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470025"/>
          </a:xfrm>
        </p:spPr>
        <p:txBody>
          <a:bodyPr/>
          <a:lstStyle/>
          <a:p>
            <a:r>
              <a:rPr lang="en-US" sz="5400" dirty="0"/>
              <a:t>Noah’s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3327400"/>
            <a:ext cx="7900987"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304800"/>
            <a:ext cx="9144000" cy="1200329"/>
          </a:xfrm>
          <a:prstGeom prst="rect">
            <a:avLst/>
          </a:prstGeom>
          <a:blipFill>
            <a:blip r:embed="rId4"/>
            <a:stretch>
              <a:fillRect/>
            </a:stretch>
          </a:blipFill>
        </p:spPr>
        <p:txBody>
          <a:bodyPr wrap="square" rtlCol="0">
            <a:prstTxWarp prst="textSto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1" i="0" u="none" strike="noStrike" kern="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mj-lt"/>
              </a:rPr>
              <a:t>GENESIS</a:t>
            </a:r>
            <a:r>
              <a:rPr kumimoji="0" lang="en-US" sz="7200" b="1" i="0" u="none" strike="noStrike" kern="0" cap="none"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Bell Gothic Std Black" pitchFamily="34" charset="0"/>
              </a:rPr>
              <a:t> 8</a:t>
            </a:r>
          </a:p>
        </p:txBody>
      </p:sp>
    </p:spTree>
    <p:extLst>
      <p:ext uri="{BB962C8B-B14F-4D97-AF65-F5344CB8AC3E}">
        <p14:creationId xmlns:p14="http://schemas.microsoft.com/office/powerpoint/2010/main" val="2604693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Does Not Forget His People</a:t>
            </a:r>
          </a:p>
        </p:txBody>
      </p:sp>
      <p:sp>
        <p:nvSpPr>
          <p:cNvPr id="3" name="Content Placeholder 2"/>
          <p:cNvSpPr>
            <a:spLocks noGrp="1"/>
          </p:cNvSpPr>
          <p:nvPr>
            <p:ph idx="1"/>
          </p:nvPr>
        </p:nvSpPr>
        <p:spPr>
          <a:xfrm>
            <a:off x="457200" y="2438400"/>
            <a:ext cx="8229600" cy="4191000"/>
          </a:xfrm>
        </p:spPr>
        <p:txBody>
          <a:bodyPr/>
          <a:lstStyle/>
          <a:p>
            <a:pPr marL="0" indent="0">
              <a:buNone/>
            </a:pPr>
            <a:r>
              <a:rPr lang="en-US" sz="5400" dirty="0">
                <a:latin typeface="+mj-lt"/>
              </a:rPr>
              <a:t>ISRAELITES IN EGYPT </a:t>
            </a:r>
          </a:p>
          <a:p>
            <a:pPr lvl="1">
              <a:buFont typeface="Arial" panose="020B0604020202020204" pitchFamily="34" charset="0"/>
              <a:buChar char="•"/>
            </a:pPr>
            <a:r>
              <a:rPr lang="en-US" sz="4400" dirty="0"/>
              <a:t>Ex. 2:23-25; 9:1-7, 22-26; 11:7</a:t>
            </a:r>
          </a:p>
        </p:txBody>
      </p:sp>
    </p:spTree>
    <p:extLst>
      <p:ext uri="{BB962C8B-B14F-4D97-AF65-F5344CB8AC3E}">
        <p14:creationId xmlns:p14="http://schemas.microsoft.com/office/powerpoint/2010/main" val="2597964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Isaiah 49:14-16</a:t>
            </a:r>
          </a:p>
        </p:txBody>
      </p:sp>
      <p:sp>
        <p:nvSpPr>
          <p:cNvPr id="3" name="Content Placeholder 2"/>
          <p:cNvSpPr>
            <a:spLocks noGrp="1"/>
          </p:cNvSpPr>
          <p:nvPr>
            <p:ph idx="1"/>
          </p:nvPr>
        </p:nvSpPr>
        <p:spPr>
          <a:xfrm>
            <a:off x="457200" y="1600200"/>
            <a:ext cx="8229600" cy="5105400"/>
          </a:xfrm>
        </p:spPr>
        <p:style>
          <a:lnRef idx="2">
            <a:schemeClr val="accent5"/>
          </a:lnRef>
          <a:fillRef idx="1">
            <a:schemeClr val="lt1"/>
          </a:fillRef>
          <a:effectRef idx="0">
            <a:schemeClr val="accent5"/>
          </a:effectRef>
          <a:fontRef idx="minor">
            <a:schemeClr val="dk1"/>
          </a:fontRef>
        </p:style>
        <p:txBody>
          <a:bodyPr>
            <a:normAutofit lnSpcReduction="10000"/>
          </a:bodyPr>
          <a:lstStyle/>
          <a:p>
            <a:pPr marL="0" indent="0">
              <a:buNone/>
            </a:pPr>
            <a:r>
              <a:rPr lang="en-US" b="1" baseline="30000" dirty="0">
                <a:solidFill>
                  <a:schemeClr val="bg1"/>
                </a:solidFill>
              </a:rPr>
              <a:t>14</a:t>
            </a:r>
            <a:r>
              <a:rPr lang="en-US" dirty="0"/>
              <a:t>  But Zion said, "The LORD has forsaken me, And my Lord has forgotten me."</a:t>
            </a:r>
          </a:p>
          <a:p>
            <a:pPr marL="0" indent="0">
              <a:buNone/>
            </a:pPr>
            <a:r>
              <a:rPr lang="en-US" b="1" baseline="30000" dirty="0">
                <a:solidFill>
                  <a:schemeClr val="bg1"/>
                </a:solidFill>
              </a:rPr>
              <a:t>15</a:t>
            </a:r>
            <a:r>
              <a:rPr lang="en-US" dirty="0"/>
              <a:t>  "Can a woman forget her nursing child, And not have compassion on the son of her womb? Surely they may forget, Yet I will not forget you.</a:t>
            </a:r>
          </a:p>
          <a:p>
            <a:pPr marL="0" indent="0">
              <a:buNone/>
            </a:pPr>
            <a:r>
              <a:rPr lang="en-US" b="1" baseline="30000" dirty="0">
                <a:solidFill>
                  <a:schemeClr val="bg1"/>
                </a:solidFill>
              </a:rPr>
              <a:t>16</a:t>
            </a:r>
            <a:r>
              <a:rPr lang="en-US" dirty="0"/>
              <a:t>  See, I have inscribed you on the palms of My hands; Your walls are continually before Me.</a:t>
            </a:r>
          </a:p>
        </p:txBody>
      </p:sp>
    </p:spTree>
    <p:extLst>
      <p:ext uri="{BB962C8B-B14F-4D97-AF65-F5344CB8AC3E}">
        <p14:creationId xmlns:p14="http://schemas.microsoft.com/office/powerpoint/2010/main" val="2176957345"/>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GOD REMEMBERED NOAH</a:t>
            </a:r>
          </a:p>
        </p:txBody>
      </p:sp>
      <p:sp>
        <p:nvSpPr>
          <p:cNvPr id="3" name="Content Placeholder 2"/>
          <p:cNvSpPr>
            <a:spLocks noGrp="1"/>
          </p:cNvSpPr>
          <p:nvPr>
            <p:ph idx="1"/>
          </p:nvPr>
        </p:nvSpPr>
        <p:spPr>
          <a:xfrm>
            <a:off x="457200" y="2057400"/>
            <a:ext cx="8229600" cy="3810000"/>
          </a:xfr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marL="742950" indent="-742950">
              <a:buFont typeface="+mj-lt"/>
              <a:buAutoNum type="arabicPeriod"/>
            </a:pPr>
            <a:r>
              <a:rPr lang="en-US" sz="4000" dirty="0"/>
              <a:t>Made a wind</a:t>
            </a:r>
          </a:p>
          <a:p>
            <a:pPr marL="742950" indent="-742950">
              <a:buFont typeface="+mj-lt"/>
              <a:buAutoNum type="arabicPeriod"/>
            </a:pPr>
            <a:r>
              <a:rPr lang="en-US" sz="4000" dirty="0"/>
              <a:t>Stopped fountains of deep</a:t>
            </a:r>
          </a:p>
          <a:p>
            <a:pPr marL="742950" indent="-742950">
              <a:buFont typeface="+mj-lt"/>
              <a:buAutoNum type="arabicPeriod"/>
            </a:pPr>
            <a:r>
              <a:rPr lang="en-US" sz="4000" dirty="0"/>
              <a:t>Closed windows of heaven</a:t>
            </a:r>
          </a:p>
          <a:p>
            <a:pPr marL="742950" indent="-742950">
              <a:buFont typeface="+mj-lt"/>
              <a:buAutoNum type="arabicPeriod"/>
            </a:pPr>
            <a:r>
              <a:rPr lang="en-US" sz="4000" dirty="0"/>
              <a:t>Lowered the valleys and pushed up the mountains</a:t>
            </a:r>
          </a:p>
        </p:txBody>
      </p:sp>
    </p:spTree>
    <p:extLst>
      <p:ext uri="{BB962C8B-B14F-4D97-AF65-F5344CB8AC3E}">
        <p14:creationId xmlns:p14="http://schemas.microsoft.com/office/powerpoint/2010/main" val="294236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a:t>Noah Waited</a:t>
            </a:r>
          </a:p>
        </p:txBody>
      </p:sp>
      <p:sp>
        <p:nvSpPr>
          <p:cNvPr id="5" name="Text Placeholder 4"/>
          <p:cNvSpPr>
            <a:spLocks noGrp="1"/>
          </p:cNvSpPr>
          <p:nvPr>
            <p:ph type="body" idx="1"/>
          </p:nvPr>
        </p:nvSpPr>
        <p:spPr/>
        <p:txBody>
          <a:bodyPr/>
          <a:lstStyle/>
          <a:p>
            <a:r>
              <a:rPr lang="en-US" sz="3600" dirty="0"/>
              <a:t>GENESIS 8:6-19</a:t>
            </a:r>
          </a:p>
        </p:txBody>
      </p:sp>
    </p:spTree>
    <p:extLst>
      <p:ext uri="{BB962C8B-B14F-4D97-AF65-F5344CB8AC3E}">
        <p14:creationId xmlns:p14="http://schemas.microsoft.com/office/powerpoint/2010/main" val="3134008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29000" y="5029200"/>
            <a:ext cx="5257800" cy="1295400"/>
          </a:xfrm>
          <a:noFill/>
          <a:ln>
            <a:noFill/>
          </a:ln>
        </p:spPr>
        <p:style>
          <a:lnRef idx="2">
            <a:schemeClr val="dk1"/>
          </a:lnRef>
          <a:fillRef idx="1">
            <a:schemeClr val="lt1"/>
          </a:fillRef>
          <a:effectRef idx="0">
            <a:schemeClr val="dk1"/>
          </a:effectRef>
          <a:fontRef idx="minor">
            <a:schemeClr val="dk1"/>
          </a:fontRef>
        </p:style>
        <p:txBody>
          <a:bodyPr>
            <a:prstTxWarp prst="textPlain">
              <a:avLst/>
            </a:prstTxWarp>
          </a:bodyPr>
          <a:lstStyle/>
          <a:p>
            <a:r>
              <a:rPr lang="en-US" sz="1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ll Gothic Std Black" pitchFamily="34" charset="0"/>
              </a:rPr>
              <a:t>THE PATIENT WAITING</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8061897"/>
              </p:ext>
            </p:extLst>
          </p:nvPr>
        </p:nvGraphicFramePr>
        <p:xfrm>
          <a:off x="152400" y="228600"/>
          <a:ext cx="88392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6795224" y="228600"/>
            <a:ext cx="1965858"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US" sz="2400" dirty="0"/>
              <a:t>3 mo., 23 days</a:t>
            </a:r>
          </a:p>
        </p:txBody>
      </p:sp>
      <p:sp>
        <p:nvSpPr>
          <p:cNvPr id="10" name="TextBox 9"/>
          <p:cNvSpPr txBox="1"/>
          <p:nvPr/>
        </p:nvSpPr>
        <p:spPr>
          <a:xfrm>
            <a:off x="7182194" y="2357735"/>
            <a:ext cx="1168910"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US" sz="2400" dirty="0"/>
              <a:t>5 ½ mo.</a:t>
            </a:r>
          </a:p>
        </p:txBody>
      </p:sp>
      <p:sp>
        <p:nvSpPr>
          <p:cNvPr id="11" name="TextBox 10"/>
          <p:cNvSpPr txBox="1"/>
          <p:nvPr/>
        </p:nvSpPr>
        <p:spPr>
          <a:xfrm>
            <a:off x="429361" y="6396335"/>
            <a:ext cx="1979453"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US" sz="2400" dirty="0"/>
              <a:t>7 mo., 10 days</a:t>
            </a:r>
          </a:p>
        </p:txBody>
      </p:sp>
    </p:spTree>
    <p:extLst>
      <p:ext uri="{BB962C8B-B14F-4D97-AF65-F5344CB8AC3E}">
        <p14:creationId xmlns:p14="http://schemas.microsoft.com/office/powerpoint/2010/main" val="240241430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00BD5D33-9CCB-470A-86C5-ED495717618B}"/>
                                            </p:graphicEl>
                                          </p:spTgt>
                                        </p:tgtEl>
                                        <p:attrNameLst>
                                          <p:attrName>style.visibility</p:attrName>
                                        </p:attrNameLst>
                                      </p:cBhvr>
                                      <p:to>
                                        <p:strVal val="visible"/>
                                      </p:to>
                                    </p:set>
                                    <p:animEffect transition="in" filter="fade">
                                      <p:cBhvr>
                                        <p:cTn id="7" dur="500"/>
                                        <p:tgtEl>
                                          <p:spTgt spid="8">
                                            <p:graphicEl>
                                              <a:dgm id="{00BD5D33-9CCB-470A-86C5-ED495717618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084AAE63-A246-4DFB-AAB3-B8893473E454}"/>
                                            </p:graphicEl>
                                          </p:spTgt>
                                        </p:tgtEl>
                                        <p:attrNameLst>
                                          <p:attrName>style.visibility</p:attrName>
                                        </p:attrNameLst>
                                      </p:cBhvr>
                                      <p:to>
                                        <p:strVal val="visible"/>
                                      </p:to>
                                    </p:set>
                                    <p:animEffect transition="in" filter="fade">
                                      <p:cBhvr>
                                        <p:cTn id="12" dur="500"/>
                                        <p:tgtEl>
                                          <p:spTgt spid="8">
                                            <p:graphicEl>
                                              <a:dgm id="{084AAE63-A246-4DFB-AAB3-B8893473E45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graphicEl>
                                              <a:dgm id="{63D0C699-13FB-4165-AC4D-E529C6DF6621}"/>
                                            </p:graphicEl>
                                          </p:spTgt>
                                        </p:tgtEl>
                                        <p:attrNameLst>
                                          <p:attrName>style.visibility</p:attrName>
                                        </p:attrNameLst>
                                      </p:cBhvr>
                                      <p:to>
                                        <p:strVal val="visible"/>
                                      </p:to>
                                    </p:set>
                                    <p:animEffect transition="in" filter="fade">
                                      <p:cBhvr>
                                        <p:cTn id="15" dur="500"/>
                                        <p:tgtEl>
                                          <p:spTgt spid="8">
                                            <p:graphicEl>
                                              <a:dgm id="{63D0C699-13FB-4165-AC4D-E529C6DF662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graphicEl>
                                              <a:dgm id="{9BDDE217-388A-4DB4-A20D-BA9B1993F1DD}"/>
                                            </p:graphicEl>
                                          </p:spTgt>
                                        </p:tgtEl>
                                        <p:attrNameLst>
                                          <p:attrName>style.visibility</p:attrName>
                                        </p:attrNameLst>
                                      </p:cBhvr>
                                      <p:to>
                                        <p:strVal val="visible"/>
                                      </p:to>
                                    </p:set>
                                    <p:animEffect transition="in" filter="fade">
                                      <p:cBhvr>
                                        <p:cTn id="20" dur="500"/>
                                        <p:tgtEl>
                                          <p:spTgt spid="8">
                                            <p:graphicEl>
                                              <a:dgm id="{9BDDE217-388A-4DB4-A20D-BA9B1993F1D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graphicEl>
                                              <a:dgm id="{7DCC069A-B566-4A16-964E-0ACBFBD7AABB}"/>
                                            </p:graphicEl>
                                          </p:spTgt>
                                        </p:tgtEl>
                                        <p:attrNameLst>
                                          <p:attrName>style.visibility</p:attrName>
                                        </p:attrNameLst>
                                      </p:cBhvr>
                                      <p:to>
                                        <p:strVal val="visible"/>
                                      </p:to>
                                    </p:set>
                                    <p:animEffect transition="in" filter="fade">
                                      <p:cBhvr>
                                        <p:cTn id="23" dur="500"/>
                                        <p:tgtEl>
                                          <p:spTgt spid="8">
                                            <p:graphicEl>
                                              <a:dgm id="{7DCC069A-B566-4A16-964E-0ACBFBD7AABB}"/>
                                            </p:graphicEl>
                                          </p:spTgt>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D3AA72C1-0AC6-4D8E-8770-F4288CCB2B13}"/>
                                            </p:graphicEl>
                                          </p:spTgt>
                                        </p:tgtEl>
                                        <p:attrNameLst>
                                          <p:attrName>style.visibility</p:attrName>
                                        </p:attrNameLst>
                                      </p:cBhvr>
                                      <p:to>
                                        <p:strVal val="visible"/>
                                      </p:to>
                                    </p:set>
                                    <p:animEffect transition="in" filter="fade">
                                      <p:cBhvr>
                                        <p:cTn id="32" dur="500"/>
                                        <p:tgtEl>
                                          <p:spTgt spid="8">
                                            <p:graphicEl>
                                              <a:dgm id="{D3AA72C1-0AC6-4D8E-8770-F4288CCB2B13}"/>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graphicEl>
                                              <a:dgm id="{55EBCF19-7875-4C71-85DB-4B1CCC4562B0}"/>
                                            </p:graphicEl>
                                          </p:spTgt>
                                        </p:tgtEl>
                                        <p:attrNameLst>
                                          <p:attrName>style.visibility</p:attrName>
                                        </p:attrNameLst>
                                      </p:cBhvr>
                                      <p:to>
                                        <p:strVal val="visible"/>
                                      </p:to>
                                    </p:set>
                                    <p:animEffect transition="in" filter="fade">
                                      <p:cBhvr>
                                        <p:cTn id="35" dur="500"/>
                                        <p:tgtEl>
                                          <p:spTgt spid="8">
                                            <p:graphicEl>
                                              <a:dgm id="{55EBCF19-7875-4C71-85DB-4B1CCC4562B0}"/>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graphicEl>
                                              <a:dgm id="{5D6C4F86-C7C6-45FB-9F52-C2997098F342}"/>
                                            </p:graphicEl>
                                          </p:spTgt>
                                        </p:tgtEl>
                                        <p:attrNameLst>
                                          <p:attrName>style.visibility</p:attrName>
                                        </p:attrNameLst>
                                      </p:cBhvr>
                                      <p:to>
                                        <p:strVal val="visible"/>
                                      </p:to>
                                    </p:set>
                                    <p:animEffect transition="in" filter="fade">
                                      <p:cBhvr>
                                        <p:cTn id="40" dur="500"/>
                                        <p:tgtEl>
                                          <p:spTgt spid="8">
                                            <p:graphicEl>
                                              <a:dgm id="{5D6C4F86-C7C6-45FB-9F52-C2997098F342}"/>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graphicEl>
                                              <a:dgm id="{697B1338-4AB9-48BD-85DF-540D12D09C13}"/>
                                            </p:graphicEl>
                                          </p:spTgt>
                                        </p:tgtEl>
                                        <p:attrNameLst>
                                          <p:attrName>style.visibility</p:attrName>
                                        </p:attrNameLst>
                                      </p:cBhvr>
                                      <p:to>
                                        <p:strVal val="visible"/>
                                      </p:to>
                                    </p:set>
                                    <p:animEffect transition="in" filter="fade">
                                      <p:cBhvr>
                                        <p:cTn id="43" dur="500"/>
                                        <p:tgtEl>
                                          <p:spTgt spid="8">
                                            <p:graphicEl>
                                              <a:dgm id="{697B1338-4AB9-48BD-85DF-540D12D09C13}"/>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graphicEl>
                                              <a:dgm id="{C06625C7-B396-4A80-88C1-CFB8A2DE89A8}"/>
                                            </p:graphicEl>
                                          </p:spTgt>
                                        </p:tgtEl>
                                        <p:attrNameLst>
                                          <p:attrName>style.visibility</p:attrName>
                                        </p:attrNameLst>
                                      </p:cBhvr>
                                      <p:to>
                                        <p:strVal val="visible"/>
                                      </p:to>
                                    </p:set>
                                    <p:animEffect transition="in" filter="fade">
                                      <p:cBhvr>
                                        <p:cTn id="48" dur="500"/>
                                        <p:tgtEl>
                                          <p:spTgt spid="8">
                                            <p:graphicEl>
                                              <a:dgm id="{C06625C7-B396-4A80-88C1-CFB8A2DE89A8}"/>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graphicEl>
                                              <a:dgm id="{AB3168AF-F489-42AB-9E74-977DB3943033}"/>
                                            </p:graphicEl>
                                          </p:spTgt>
                                        </p:tgtEl>
                                        <p:attrNameLst>
                                          <p:attrName>style.visibility</p:attrName>
                                        </p:attrNameLst>
                                      </p:cBhvr>
                                      <p:to>
                                        <p:strVal val="visible"/>
                                      </p:to>
                                    </p:set>
                                    <p:animEffect transition="in" filter="fade">
                                      <p:cBhvr>
                                        <p:cTn id="51" dur="500"/>
                                        <p:tgtEl>
                                          <p:spTgt spid="8">
                                            <p:graphicEl>
                                              <a:dgm id="{AB3168AF-F489-42AB-9E74-977DB3943033}"/>
                                            </p:graphicEl>
                                          </p:spTgt>
                                        </p:tgtEl>
                                      </p:cBhvr>
                                    </p:animEffect>
                                  </p:childTnLst>
                                </p:cTn>
                              </p:par>
                            </p:childTnLst>
                          </p:cTn>
                        </p:par>
                        <p:par>
                          <p:cTn id="52" fill="hold">
                            <p:stCondLst>
                              <p:cond delay="500"/>
                            </p:stCondLst>
                            <p:childTnLst>
                              <p:par>
                                <p:cTn id="53" presetID="16" presetClass="entr" presetSubtype="21"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arn(inVertical)">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
                                            <p:graphicEl>
                                              <a:dgm id="{53F4585E-8D3F-4C4C-9D3C-BEAE8B27F939}"/>
                                            </p:graphicEl>
                                          </p:spTgt>
                                        </p:tgtEl>
                                        <p:attrNameLst>
                                          <p:attrName>style.visibility</p:attrName>
                                        </p:attrNameLst>
                                      </p:cBhvr>
                                      <p:to>
                                        <p:strVal val="visible"/>
                                      </p:to>
                                    </p:set>
                                    <p:animEffect transition="in" filter="fade">
                                      <p:cBhvr>
                                        <p:cTn id="60" dur="500"/>
                                        <p:tgtEl>
                                          <p:spTgt spid="8">
                                            <p:graphicEl>
                                              <a:dgm id="{53F4585E-8D3F-4C4C-9D3C-BEAE8B27F939}"/>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
                                            <p:graphicEl>
                                              <a:dgm id="{04900F2A-ED90-4D36-BA51-D55126D90C7F}"/>
                                            </p:graphicEl>
                                          </p:spTgt>
                                        </p:tgtEl>
                                        <p:attrNameLst>
                                          <p:attrName>style.visibility</p:attrName>
                                        </p:attrNameLst>
                                      </p:cBhvr>
                                      <p:to>
                                        <p:strVal val="visible"/>
                                      </p:to>
                                    </p:set>
                                    <p:animEffect transition="in" filter="fade">
                                      <p:cBhvr>
                                        <p:cTn id="63" dur="500"/>
                                        <p:tgtEl>
                                          <p:spTgt spid="8">
                                            <p:graphicEl>
                                              <a:dgm id="{04900F2A-ED90-4D36-BA51-D55126D90C7F}"/>
                                            </p:graphicEl>
                                          </p:spTgt>
                                        </p:tgtEl>
                                      </p:cBhvr>
                                    </p:animEffect>
                                  </p:childTnLst>
                                </p:cTn>
                              </p:par>
                            </p:childTnLst>
                          </p:cTn>
                        </p:par>
                        <p:par>
                          <p:cTn id="64" fill="hold">
                            <p:stCondLst>
                              <p:cond delay="500"/>
                            </p:stCondLst>
                            <p:childTnLst>
                              <p:par>
                                <p:cTn id="65" presetID="16" presetClass="entr" presetSubtype="21"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arn(inVertical)">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p:txBody>
          <a:bodyPr/>
          <a:lstStyle/>
          <a:p>
            <a:r>
              <a:rPr lang="en-US" dirty="0">
                <a:latin typeface="Cambria"/>
              </a:rPr>
              <a:t>⇜</a:t>
            </a:r>
            <a:r>
              <a:rPr lang="en-US" dirty="0"/>
              <a:t>Our Views ⇝</a:t>
            </a:r>
          </a:p>
        </p:txBody>
      </p:sp>
      <p:sp>
        <p:nvSpPr>
          <p:cNvPr id="5" name="Text Placeholder 4"/>
          <p:cNvSpPr>
            <a:spLocks noGrp="1"/>
          </p:cNvSpPr>
          <p:nvPr>
            <p:ph type="body" idx="1"/>
          </p:nvPr>
        </p:nvSpPr>
        <p:spPr>
          <a:xfrm>
            <a:off x="457200" y="1535113"/>
            <a:ext cx="4040188" cy="522287"/>
          </a:xfrm>
        </p:spPr>
        <p:style>
          <a:lnRef idx="2">
            <a:schemeClr val="accent5"/>
          </a:lnRef>
          <a:fillRef idx="1">
            <a:schemeClr val="lt1"/>
          </a:fillRef>
          <a:effectRef idx="0">
            <a:schemeClr val="accent5"/>
          </a:effectRef>
          <a:fontRef idx="minor">
            <a:schemeClr val="dk1"/>
          </a:fontRef>
        </p:style>
        <p:txBody>
          <a:bodyPr/>
          <a:lstStyle/>
          <a:p>
            <a:pPr algn="ctr"/>
            <a:r>
              <a:rPr lang="en-US" dirty="0"/>
              <a:t>1. God’s Unchanging Word</a:t>
            </a:r>
          </a:p>
        </p:txBody>
      </p:sp>
      <p:sp>
        <p:nvSpPr>
          <p:cNvPr id="6" name="Content Placeholder 5"/>
          <p:cNvSpPr>
            <a:spLocks noGrp="1"/>
          </p:cNvSpPr>
          <p:nvPr>
            <p:ph sz="half" idx="2"/>
          </p:nvPr>
        </p:nvSpPr>
        <p:spPr/>
        <p:txBody>
          <a:bodyPr/>
          <a:lstStyle/>
          <a:p>
            <a:pPr>
              <a:buFont typeface="Wingdings" panose="05000000000000000000" pitchFamily="2" charset="2"/>
              <a:buChar char="§"/>
            </a:pPr>
            <a:r>
              <a:rPr lang="en-US" sz="2800" dirty="0"/>
              <a:t>CREATION: </a:t>
            </a:r>
            <a:br>
              <a:rPr lang="en-US" sz="2800" dirty="0"/>
            </a:br>
            <a:r>
              <a:rPr lang="en-US" sz="2800" dirty="0"/>
              <a:t>God created the heavens, earth, and all things (Gen. 1, 2)</a:t>
            </a:r>
          </a:p>
          <a:p>
            <a:pPr>
              <a:buFont typeface="Wingdings" panose="05000000000000000000" pitchFamily="2" charset="2"/>
              <a:buChar char="§"/>
            </a:pPr>
            <a:r>
              <a:rPr lang="en-US" sz="2800" dirty="0"/>
              <a:t>MASSIVE DIE-OFF:</a:t>
            </a:r>
            <a:br>
              <a:rPr lang="en-US" sz="2800" dirty="0"/>
            </a:br>
            <a:r>
              <a:rPr lang="en-US" sz="2800" dirty="0"/>
              <a:t>global flood (Gen. 6-9)</a:t>
            </a:r>
          </a:p>
        </p:txBody>
      </p:sp>
      <p:sp>
        <p:nvSpPr>
          <p:cNvPr id="7" name="Text Placeholder 6"/>
          <p:cNvSpPr>
            <a:spLocks noGrp="1"/>
          </p:cNvSpPr>
          <p:nvPr>
            <p:ph type="body" sz="quarter" idx="3"/>
          </p:nvPr>
        </p:nvSpPr>
        <p:spPr>
          <a:xfrm>
            <a:off x="4645025" y="1535113"/>
            <a:ext cx="4041775" cy="522287"/>
          </a:xfrm>
        </p:spPr>
        <p:style>
          <a:lnRef idx="2">
            <a:schemeClr val="accent1"/>
          </a:lnRef>
          <a:fillRef idx="1">
            <a:schemeClr val="lt1"/>
          </a:fillRef>
          <a:effectRef idx="0">
            <a:schemeClr val="accent1"/>
          </a:effectRef>
          <a:fontRef idx="minor">
            <a:schemeClr val="dk1"/>
          </a:fontRef>
        </p:style>
        <p:txBody>
          <a:bodyPr/>
          <a:lstStyle/>
          <a:p>
            <a:pPr algn="ctr"/>
            <a:r>
              <a:rPr lang="en-US" dirty="0"/>
              <a:t>2. Man’s Wisdom</a:t>
            </a:r>
          </a:p>
        </p:txBody>
      </p:sp>
      <p:sp>
        <p:nvSpPr>
          <p:cNvPr id="8" name="Content Placeholder 7"/>
          <p:cNvSpPr>
            <a:spLocks noGrp="1"/>
          </p:cNvSpPr>
          <p:nvPr>
            <p:ph sz="quarter" idx="4"/>
          </p:nvPr>
        </p:nvSpPr>
        <p:spPr/>
        <p:txBody>
          <a:bodyPr/>
          <a:lstStyle/>
          <a:p>
            <a:pPr>
              <a:buFont typeface="Wingdings" panose="05000000000000000000" pitchFamily="2" charset="2"/>
              <a:buChar char="§"/>
            </a:pPr>
            <a:r>
              <a:rPr lang="en-US" sz="2800" dirty="0"/>
              <a:t>CREATION: </a:t>
            </a:r>
            <a:br>
              <a:rPr lang="en-US" sz="2800" dirty="0"/>
            </a:br>
            <a:r>
              <a:rPr lang="en-US" sz="2800" dirty="0"/>
              <a:t>Big bang out of nothing; evolution of life from non-living material</a:t>
            </a:r>
          </a:p>
          <a:p>
            <a:pPr>
              <a:buFont typeface="Wingdings" panose="05000000000000000000" pitchFamily="2" charset="2"/>
              <a:buChar char="§"/>
            </a:pPr>
            <a:r>
              <a:rPr lang="en-US" sz="2800" dirty="0"/>
              <a:t>MASSIVE DIE-OFF: </a:t>
            </a:r>
            <a:br>
              <a:rPr lang="en-US" sz="2800" dirty="0"/>
            </a:br>
            <a:r>
              <a:rPr lang="en-US" sz="2800" dirty="0"/>
              <a:t>extraterrestrial  impact, volcanism, toxic water</a:t>
            </a:r>
          </a:p>
        </p:txBody>
      </p:sp>
      <p:grpSp>
        <p:nvGrpSpPr>
          <p:cNvPr id="2" name="Group 1"/>
          <p:cNvGrpSpPr/>
          <p:nvPr/>
        </p:nvGrpSpPr>
        <p:grpSpPr>
          <a:xfrm>
            <a:off x="457199" y="1796256"/>
            <a:ext cx="8229601" cy="4301976"/>
            <a:chOff x="457199" y="1796256"/>
            <a:chExt cx="8229601" cy="4301976"/>
          </a:xfrm>
        </p:grpSpPr>
        <p:sp>
          <p:nvSpPr>
            <p:cNvPr id="9" name="TextBox 8"/>
            <p:cNvSpPr txBox="1"/>
            <p:nvPr/>
          </p:nvSpPr>
          <p:spPr>
            <a:xfrm>
              <a:off x="2382605" y="5636567"/>
              <a:ext cx="4378791"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t>3. Mixed &amp; Mashed</a:t>
              </a:r>
            </a:p>
          </p:txBody>
        </p:sp>
        <p:cxnSp>
          <p:nvCxnSpPr>
            <p:cNvPr id="22" name="Elbow Connector 21"/>
            <p:cNvCxnSpPr>
              <a:stCxn id="5" idx="1"/>
              <a:endCxn id="9" idx="1"/>
            </p:cNvCxnSpPr>
            <p:nvPr/>
          </p:nvCxnSpPr>
          <p:spPr>
            <a:xfrm rot="10800000" flipH="1" flipV="1">
              <a:off x="457199" y="1796256"/>
              <a:ext cx="1925405" cy="4071143"/>
            </a:xfrm>
            <a:prstGeom prst="bentConnector3">
              <a:avLst>
                <a:gd name="adj1" fmla="val -11873"/>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4" name="Elbow Connector 23"/>
            <p:cNvCxnSpPr>
              <a:stCxn id="7" idx="3"/>
              <a:endCxn id="9" idx="3"/>
            </p:cNvCxnSpPr>
            <p:nvPr/>
          </p:nvCxnSpPr>
          <p:spPr>
            <a:xfrm flipH="1">
              <a:off x="6761396" y="1796257"/>
              <a:ext cx="1925404" cy="4071143"/>
            </a:xfrm>
            <a:prstGeom prst="bentConnector3">
              <a:avLst>
                <a:gd name="adj1" fmla="val -11873"/>
              </a:avLst>
            </a:prstGeom>
            <a:ln>
              <a:tailEnd type="arrow"/>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686776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1026" name="Picture 2" descr="C:\Users\Steven\Pictures\Pictures\church related clips\Dinosaur &amp; creation pictures\TheoJello.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399889"/>
            <a:ext cx="6243277" cy="63057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066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Man’s Speculative Ideas Of Extinction</a:t>
            </a:r>
          </a:p>
        </p:txBody>
      </p:sp>
      <p:pic>
        <p:nvPicPr>
          <p:cNvPr id="2050" name="Picture 2" descr="C:\Users\Steven\Pictures\Pictures\church related clips\Dinosaur &amp; creation pictures\extinction astroid.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b="4382"/>
          <a:stretch/>
        </p:blipFill>
        <p:spPr bwMode="auto">
          <a:xfrm>
            <a:off x="381000" y="1600201"/>
            <a:ext cx="3448352" cy="4327634"/>
          </a:xfrm>
          <a:prstGeom prst="rect">
            <a:avLst/>
          </a:prstGeom>
          <a:ln>
            <a:noFill/>
          </a:ln>
          <a:effectLst>
            <a:softEdge rad="177800"/>
          </a:effectLst>
          <a:extLst>
            <a:ext uri="{909E8E84-426E-40DD-AFC4-6F175D3DCCD1}">
              <a14:hiddenFill xmlns:a14="http://schemas.microsoft.com/office/drawing/2010/main">
                <a:solidFill>
                  <a:srgbClr val="FFFFFF"/>
                </a:solidFill>
              </a14:hiddenFill>
            </a:ext>
          </a:extLst>
        </p:spPr>
      </p:pic>
      <p:pic>
        <p:nvPicPr>
          <p:cNvPr id="5" name="Picture 2" descr="C:\Users\Steven\Pictures\Pictures\church related clips\Dinosaur &amp; creation pictures\extinction starvatio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907" t="2961" r="13005" b="7865"/>
          <a:stretch/>
        </p:blipFill>
        <p:spPr bwMode="auto">
          <a:xfrm>
            <a:off x="6400800" y="3740906"/>
            <a:ext cx="2362200" cy="202927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19200" y="6017567"/>
            <a:ext cx="1959575" cy="461665"/>
          </a:xfrm>
          <a:prstGeom prst="rect">
            <a:avLst/>
          </a:prstGeom>
          <a:noFill/>
        </p:spPr>
        <p:txBody>
          <a:bodyPr wrap="none" rtlCol="0">
            <a:spAutoFit/>
          </a:bodyPr>
          <a:lstStyle/>
          <a:p>
            <a:r>
              <a:rPr lang="en-US" sz="2400" b="1" spc="300" dirty="0">
                <a:effectLst>
                  <a:outerShdw blurRad="38100" dist="38100" dir="2700000" algn="tl">
                    <a:srgbClr val="000000">
                      <a:alpha val="43137"/>
                    </a:srgbClr>
                  </a:outerShdw>
                </a:effectLst>
              </a:rPr>
              <a:t>ASTEROID?</a:t>
            </a:r>
          </a:p>
        </p:txBody>
      </p:sp>
      <p:sp>
        <p:nvSpPr>
          <p:cNvPr id="7" name="TextBox 6"/>
          <p:cNvSpPr txBox="1"/>
          <p:nvPr/>
        </p:nvSpPr>
        <p:spPr>
          <a:xfrm>
            <a:off x="6868161" y="5967512"/>
            <a:ext cx="1818639" cy="461665"/>
          </a:xfrm>
          <a:prstGeom prst="rect">
            <a:avLst/>
          </a:prstGeom>
          <a:noFill/>
        </p:spPr>
        <p:txBody>
          <a:bodyPr wrap="none" rtlCol="0">
            <a:spAutoFit/>
          </a:bodyPr>
          <a:lstStyle/>
          <a:p>
            <a:r>
              <a:rPr lang="en-US" sz="1600" b="1" spc="300" dirty="0">
                <a:effectLst>
                  <a:outerShdw blurRad="38100" dist="38100" dir="2700000" algn="tl">
                    <a:srgbClr val="000000">
                      <a:alpha val="43137"/>
                    </a:srgbClr>
                  </a:outerShdw>
                </a:effectLst>
              </a:rPr>
              <a:t>STARVATION</a:t>
            </a:r>
            <a:r>
              <a:rPr lang="en-US" sz="2400" b="1" spc="3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866723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Man’s Speculative Ideas Of Extinction</a:t>
            </a:r>
          </a:p>
        </p:txBody>
      </p:sp>
      <p:pic>
        <p:nvPicPr>
          <p:cNvPr id="2050" name="Picture 2" descr="C:\Users\Steven\Pictures\Pictures\church related clips\Dinosaur &amp; creation pictures\extinction astroid.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4382"/>
          <a:stretch/>
        </p:blipFill>
        <p:spPr bwMode="auto">
          <a:xfrm>
            <a:off x="381000" y="3428999"/>
            <a:ext cx="1991126" cy="2498835"/>
          </a:xfrm>
          <a:prstGeom prst="rect">
            <a:avLst/>
          </a:prstGeom>
          <a:ln>
            <a:noFill/>
          </a:ln>
          <a:effectLst>
            <a:softEdge rad="177800"/>
          </a:effectLst>
          <a:extLst>
            <a:ext uri="{909E8E84-426E-40DD-AFC4-6F175D3DCCD1}">
              <a14:hiddenFill xmlns:a14="http://schemas.microsoft.com/office/drawing/2010/main">
                <a:solidFill>
                  <a:srgbClr val="FFFFFF"/>
                </a:solidFill>
              </a14:hiddenFill>
            </a:ext>
          </a:extLst>
        </p:spPr>
      </p:pic>
      <p:pic>
        <p:nvPicPr>
          <p:cNvPr id="5" name="Picture 2" descr="C:\Users\Steven\Pictures\Pictures\church related clips\Dinosaur &amp; creation pictures\extinction starvati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907" t="2961" r="13005" b="7865"/>
          <a:stretch/>
        </p:blipFill>
        <p:spPr bwMode="auto">
          <a:xfrm>
            <a:off x="3369627" y="1384332"/>
            <a:ext cx="5393373" cy="463323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6017566"/>
            <a:ext cx="1600438" cy="369332"/>
          </a:xfrm>
          <a:prstGeom prst="rect">
            <a:avLst/>
          </a:prstGeom>
          <a:noFill/>
        </p:spPr>
        <p:txBody>
          <a:bodyPr wrap="none" rtlCol="0">
            <a:spAutoFit/>
          </a:bodyPr>
          <a:lstStyle/>
          <a:p>
            <a:r>
              <a:rPr lang="en-US" b="1" spc="300" dirty="0">
                <a:effectLst>
                  <a:outerShdw blurRad="38100" dist="38100" dir="2700000" algn="tl">
                    <a:srgbClr val="000000">
                      <a:alpha val="43137"/>
                    </a:srgbClr>
                  </a:outerShdw>
                </a:effectLst>
              </a:rPr>
              <a:t>ASTEROID?</a:t>
            </a:r>
          </a:p>
        </p:txBody>
      </p:sp>
      <p:sp>
        <p:nvSpPr>
          <p:cNvPr id="7" name="TextBox 6"/>
          <p:cNvSpPr txBox="1"/>
          <p:nvPr/>
        </p:nvSpPr>
        <p:spPr>
          <a:xfrm>
            <a:off x="4891568" y="6017566"/>
            <a:ext cx="2349489" cy="461665"/>
          </a:xfrm>
          <a:prstGeom prst="rect">
            <a:avLst/>
          </a:prstGeom>
          <a:noFill/>
        </p:spPr>
        <p:txBody>
          <a:bodyPr wrap="none" rtlCol="0">
            <a:spAutoFit/>
          </a:bodyPr>
          <a:lstStyle/>
          <a:p>
            <a:pPr algn="ctr"/>
            <a:r>
              <a:rPr lang="en-US" sz="2400" b="1" spc="300" dirty="0">
                <a:effectLst>
                  <a:outerShdw blurRad="38100" dist="38100" dir="2700000" algn="tl">
                    <a:srgbClr val="000000">
                      <a:alpha val="43137"/>
                    </a:srgbClr>
                  </a:outerShdw>
                </a:effectLst>
              </a:rPr>
              <a:t>STARVATION?</a:t>
            </a:r>
          </a:p>
        </p:txBody>
      </p:sp>
    </p:spTree>
    <p:extLst>
      <p:ext uri="{BB962C8B-B14F-4D97-AF65-F5344CB8AC3E}">
        <p14:creationId xmlns:p14="http://schemas.microsoft.com/office/powerpoint/2010/main" val="1656785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Man’s Speculative Ideas Of Extinction</a:t>
            </a:r>
          </a:p>
        </p:txBody>
      </p:sp>
      <p:pic>
        <p:nvPicPr>
          <p:cNvPr id="4098" name="Picture 2" descr="C:\Users\Steven\Pictures\Pictures\church related clips\Dinosaur &amp; creation pictures\extinction.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3664" b="7211"/>
          <a:stretch/>
        </p:blipFill>
        <p:spPr bwMode="auto">
          <a:xfrm>
            <a:off x="2474167" y="1447800"/>
            <a:ext cx="4190999" cy="49025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20988" y="6243935"/>
            <a:ext cx="3697359" cy="461665"/>
          </a:xfrm>
          <a:prstGeom prst="rect">
            <a:avLst/>
          </a:prstGeom>
          <a:noFill/>
        </p:spPr>
        <p:txBody>
          <a:bodyPr wrap="none" rtlCol="0">
            <a:spAutoFit/>
          </a:bodyPr>
          <a:lstStyle/>
          <a:p>
            <a:pPr algn="ctr"/>
            <a:r>
              <a:rPr lang="en-US" sz="2400" b="1" spc="300" dirty="0">
                <a:effectLst>
                  <a:outerShdw blurRad="38100" dist="38100" dir="2700000" algn="tl">
                    <a:srgbClr val="000000">
                      <a:alpha val="43137"/>
                    </a:srgbClr>
                  </a:outerShdw>
                </a:effectLst>
              </a:rPr>
              <a:t>WHY NOT GLUTTONY?</a:t>
            </a:r>
          </a:p>
        </p:txBody>
      </p:sp>
    </p:spTree>
    <p:extLst>
      <p:ext uri="{BB962C8B-B14F-4D97-AF65-F5344CB8AC3E}">
        <p14:creationId xmlns:p14="http://schemas.microsoft.com/office/powerpoint/2010/main" val="31884833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GENESIS 7:23, 24</a:t>
            </a:r>
          </a:p>
        </p:txBody>
      </p:sp>
      <p:sp>
        <p:nvSpPr>
          <p:cNvPr id="3" name="Content Placeholder 2"/>
          <p:cNvSpPr>
            <a:spLocks noGrp="1"/>
          </p:cNvSpPr>
          <p:nvPr>
            <p:ph idx="1"/>
          </p:nvPr>
        </p:nvSpPr>
        <p:spPr>
          <a:xfrm>
            <a:off x="457200" y="1524000"/>
            <a:ext cx="8229600" cy="5257800"/>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en-US" sz="4000" dirty="0">
                <a:effectLst/>
              </a:rPr>
              <a:t>23  So He destroyed all living things which were on the face of the ground: both man and cattle, creeping thing and bird of the air. They were destroyed from the earth. Only Noah and those who were with him in the ark remained alive.</a:t>
            </a:r>
          </a:p>
          <a:p>
            <a:pPr marL="0" indent="0">
              <a:buNone/>
            </a:pPr>
            <a:r>
              <a:rPr lang="en-US" sz="4000" dirty="0">
                <a:effectLst/>
              </a:rPr>
              <a:t>24  And the waters prevailed on the earth one hundred and fifty days.</a:t>
            </a:r>
          </a:p>
        </p:txBody>
      </p:sp>
    </p:spTree>
    <p:extLst>
      <p:ext uri="{BB962C8B-B14F-4D97-AF65-F5344CB8AC3E}">
        <p14:creationId xmlns:p14="http://schemas.microsoft.com/office/powerpoint/2010/main" val="352988599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GOD REMEMBERED</a:t>
            </a:r>
          </a:p>
        </p:txBody>
      </p:sp>
      <p:sp>
        <p:nvSpPr>
          <p:cNvPr id="4" name="Text Placeholder 3"/>
          <p:cNvSpPr>
            <a:spLocks noGrp="1"/>
          </p:cNvSpPr>
          <p:nvPr>
            <p:ph type="body" idx="1"/>
          </p:nvPr>
        </p:nvSpPr>
        <p:spPr/>
        <p:txBody>
          <a:bodyPr/>
          <a:lstStyle/>
          <a:p>
            <a:r>
              <a:rPr lang="en-US" sz="3600" dirty="0"/>
              <a:t>GENESIS 8:1-5</a:t>
            </a:r>
          </a:p>
        </p:txBody>
      </p:sp>
    </p:spTree>
    <p:extLst>
      <p:ext uri="{BB962C8B-B14F-4D97-AF65-F5344CB8AC3E}">
        <p14:creationId xmlns:p14="http://schemas.microsoft.com/office/powerpoint/2010/main" val="2338221595"/>
      </p:ext>
    </p:extLst>
  </p:cSld>
  <p:clrMapOvr>
    <a:masterClrMapping/>
  </p:clrMapOvr>
  <p:transition spd="slow">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066800"/>
            <a:ext cx="8229600" cy="1143000"/>
          </a:xfrm>
        </p:spPr>
        <p:txBody>
          <a:bodyPr/>
          <a:lstStyle/>
          <a:p>
            <a:r>
              <a:rPr lang="en-US" spc="600" dirty="0"/>
              <a:t>WRATH </a:t>
            </a:r>
            <a:r>
              <a:rPr lang="en-US" spc="600" dirty="0">
                <a:solidFill>
                  <a:schemeClr val="bg2"/>
                </a:solidFill>
              </a:rPr>
              <a:t>&amp;</a:t>
            </a:r>
            <a:r>
              <a:rPr lang="en-US" spc="600" dirty="0"/>
              <a:t> </a:t>
            </a:r>
            <a:r>
              <a:rPr lang="en-US" spc="600" dirty="0">
                <a:solidFill>
                  <a:schemeClr val="accent6"/>
                </a:solidFill>
              </a:rPr>
              <a:t>MERCY</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2079851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66026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1_Custom Design">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Acts</Template>
  <TotalTime>918</TotalTime>
  <Words>1741</Words>
  <Application>Microsoft Office PowerPoint</Application>
  <PresentationFormat>On-screen Show (4:3)</PresentationFormat>
  <Paragraphs>96</Paragraphs>
  <Slides>14</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Calibri</vt:lpstr>
      <vt:lpstr>Wingdings</vt:lpstr>
      <vt:lpstr>Bell Gothic Std Black</vt:lpstr>
      <vt:lpstr>Segoe UI</vt:lpstr>
      <vt:lpstr>Arial</vt:lpstr>
      <vt:lpstr>Cambria</vt:lpstr>
      <vt:lpstr>Times New Roman</vt:lpstr>
      <vt:lpstr>1_Custom Design</vt:lpstr>
      <vt:lpstr>2_Custom Design</vt:lpstr>
      <vt:lpstr>3_Custom Design</vt:lpstr>
      <vt:lpstr>Noah’s</vt:lpstr>
      <vt:lpstr>⇜Our Views ⇝</vt:lpstr>
      <vt:lpstr>PowerPoint Presentation</vt:lpstr>
      <vt:lpstr>Man’s Speculative Ideas Of Extinction</vt:lpstr>
      <vt:lpstr>Man’s Speculative Ideas Of Extinction</vt:lpstr>
      <vt:lpstr>Man’s Speculative Ideas Of Extinction</vt:lpstr>
      <vt:lpstr>GENESIS 7:23, 24</vt:lpstr>
      <vt:lpstr>GOD REMEMBERED</vt:lpstr>
      <vt:lpstr>WRATH &amp; MERCY</vt:lpstr>
      <vt:lpstr>God Does Not Forget His People</vt:lpstr>
      <vt:lpstr>Isaiah 49:14-16</vt:lpstr>
      <vt:lpstr>WHEN GOD REMEMBERED NOAH</vt:lpstr>
      <vt:lpstr>Noah Waited</vt:lpstr>
      <vt:lpstr>THE PATIENT WAITING</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Noah’s</dc:title>
  <dc:creator>Steven J. Wallace</dc:creator>
  <cp:lastModifiedBy>Steven Wallace</cp:lastModifiedBy>
  <cp:revision>45</cp:revision>
  <dcterms:created xsi:type="dcterms:W3CDTF">2016-02-25T17:36:32Z</dcterms:created>
  <dcterms:modified xsi:type="dcterms:W3CDTF">2016-05-27T20:32:06Z</dcterms:modified>
</cp:coreProperties>
</file>