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3" r:id="rId2"/>
    <p:sldMasterId id="2147483673" r:id="rId3"/>
    <p:sldMasterId id="2147483685" r:id="rId4"/>
    <p:sldMasterId id="2147483697" r:id="rId5"/>
    <p:sldMasterId id="2147483706" r:id="rId6"/>
    <p:sldMasterId id="2147483718" r:id="rId7"/>
  </p:sldMasterIdLst>
  <p:notesMasterIdLst>
    <p:notesMasterId r:id="rId25"/>
  </p:notesMasterIdLst>
  <p:sldIdLst>
    <p:sldId id="269" r:id="rId8"/>
    <p:sldId id="275" r:id="rId9"/>
    <p:sldId id="272" r:id="rId10"/>
    <p:sldId id="273" r:id="rId11"/>
    <p:sldId id="274" r:id="rId12"/>
    <p:sldId id="276" r:id="rId13"/>
    <p:sldId id="277" r:id="rId14"/>
    <p:sldId id="278" r:id="rId15"/>
    <p:sldId id="280" r:id="rId16"/>
    <p:sldId id="279" r:id="rId17"/>
    <p:sldId id="281" r:id="rId18"/>
    <p:sldId id="282" r:id="rId19"/>
    <p:sldId id="283" r:id="rId20"/>
    <p:sldId id="284" r:id="rId21"/>
    <p:sldId id="286" r:id="rId22"/>
    <p:sldId id="287" r:id="rId23"/>
    <p:sldId id="285"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Arial Black" panose="020B0A04020102020204" pitchFamily="34" charset="0"/>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65" autoAdjust="0"/>
  </p:normalViewPr>
  <p:slideViewPr>
    <p:cSldViewPr>
      <p:cViewPr varScale="1">
        <p:scale>
          <a:sx n="59" d="100"/>
          <a:sy n="59" d="100"/>
        </p:scale>
        <p:origin x="-103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8FEC0-E7F1-49D3-B929-2990F179C56C}" type="datetimeFigureOut">
              <a:rPr lang="en-US" smtClean="0"/>
              <a:t>4/2/2016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B202B-01D1-4C69-8D82-BD19FC146D48}" type="slidenum">
              <a:rPr lang="en-US" smtClean="0"/>
              <a:t>‹#›</a:t>
            </a:fld>
            <a:endParaRPr lang="en-US"/>
          </a:p>
        </p:txBody>
      </p:sp>
    </p:spTree>
    <p:extLst>
      <p:ext uri="{BB962C8B-B14F-4D97-AF65-F5344CB8AC3E}">
        <p14:creationId xmlns:p14="http://schemas.microsoft.com/office/powerpoint/2010/main" val="373453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8590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t>2</a:t>
            </a:fld>
            <a:endParaRPr lang="en-US"/>
          </a:p>
        </p:txBody>
      </p:sp>
    </p:spTree>
    <p:extLst>
      <p:ext uri="{BB962C8B-B14F-4D97-AF65-F5344CB8AC3E}">
        <p14:creationId xmlns:p14="http://schemas.microsoft.com/office/powerpoint/2010/main" val="327776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t>6</a:t>
            </a:fld>
            <a:endParaRPr lang="en-US"/>
          </a:p>
        </p:txBody>
      </p:sp>
    </p:spTree>
    <p:extLst>
      <p:ext uri="{BB962C8B-B14F-4D97-AF65-F5344CB8AC3E}">
        <p14:creationId xmlns:p14="http://schemas.microsoft.com/office/powerpoint/2010/main" val="29976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976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t>10</a:t>
            </a:fld>
            <a:endParaRPr lang="en-US"/>
          </a:p>
        </p:txBody>
      </p:sp>
    </p:spTree>
    <p:extLst>
      <p:ext uri="{BB962C8B-B14F-4D97-AF65-F5344CB8AC3E}">
        <p14:creationId xmlns:p14="http://schemas.microsoft.com/office/powerpoint/2010/main" val="62000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2000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t>14</a:t>
            </a:fld>
            <a:endParaRPr lang="en-US"/>
          </a:p>
        </p:txBody>
      </p:sp>
    </p:spTree>
    <p:extLst>
      <p:ext uri="{BB962C8B-B14F-4D97-AF65-F5344CB8AC3E}">
        <p14:creationId xmlns:p14="http://schemas.microsoft.com/office/powerpoint/2010/main" val="293413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8590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3B202B-01D1-4C69-8D82-BD19FC146D48}" type="slidenum">
              <a:rPr lang="en-US" smtClean="0"/>
              <a:t>17</a:t>
            </a:fld>
            <a:endParaRPr lang="en-US"/>
          </a:p>
        </p:txBody>
      </p:sp>
    </p:spTree>
    <p:extLst>
      <p:ext uri="{BB962C8B-B14F-4D97-AF65-F5344CB8AC3E}">
        <p14:creationId xmlns:p14="http://schemas.microsoft.com/office/powerpoint/2010/main" val="42883499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6900483" y="0"/>
            <a:ext cx="2232965" cy="3352800"/>
          </a:xfrm>
          <a:prstGeom prst="ellipse">
            <a:avLst/>
          </a:prstGeom>
          <a:ln>
            <a:noFill/>
          </a:ln>
          <a:effectLst>
            <a:softEdge rad="112500"/>
          </a:effectLst>
        </p:spPr>
      </p:pic>
      <p:sp>
        <p:nvSpPr>
          <p:cNvPr id="2" name="Date Placeholder 1"/>
          <p:cNvSpPr>
            <a:spLocks noGrp="1"/>
          </p:cNvSpPr>
          <p:nvPr>
            <p:ph type="dt" sz="half" idx="10"/>
          </p:nvPr>
        </p:nvSpPr>
        <p:spPr/>
        <p:txBody>
          <a:bodyPr/>
          <a:lstStyle>
            <a:lvl1pPr>
              <a:defRPr/>
            </a:lvl1pPr>
          </a:lstStyle>
          <a:p>
            <a:fld id="{94C9D52C-1395-4776-92BB-4DB81D786F65}" type="datetimeFigureOut">
              <a:rPr lang="en-US" smtClean="0"/>
              <a:t>4/2/2016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0910F7F-2B73-4F12-A150-64BBA9F85492}" type="slidenum">
              <a:rPr lang="en-US" smtClean="0"/>
              <a:t>‹#›</a:t>
            </a:fld>
            <a:endParaRPr lang="en-US"/>
          </a:p>
        </p:txBody>
      </p:sp>
      <p:sp>
        <p:nvSpPr>
          <p:cNvPr id="6" name="Content Placeholder 5"/>
          <p:cNvSpPr>
            <a:spLocks noGrp="1"/>
          </p:cNvSpPr>
          <p:nvPr>
            <p:ph sz="quarter" idx="13" hasCustomPrompt="1"/>
          </p:nvPr>
        </p:nvSpPr>
        <p:spPr>
          <a:xfrm rot="21386481">
            <a:off x="1219200" y="5181600"/>
            <a:ext cx="6477000" cy="838200"/>
          </a:xfrm>
        </p:spPr>
        <p:txBody>
          <a:bodyPr/>
          <a:lstStyle>
            <a:lvl1pPr marL="0" indent="0" algn="ctr">
              <a:buNone/>
              <a:defRPr>
                <a:solidFill>
                  <a:srgbClr val="FFC000"/>
                </a:solidFill>
                <a:latin typeface="Bell Gothic Std Black" pitchFamily="34" charset="0"/>
              </a:defRPr>
            </a:lvl1pPr>
            <a:lvl2pPr marL="457200" indent="0">
              <a:buNone/>
              <a:defRPr>
                <a:solidFill>
                  <a:srgbClr val="FFC000"/>
                </a:solidFill>
                <a:latin typeface="Bell Gothic Std Black" pitchFamily="34" charset="0"/>
              </a:defRPr>
            </a:lvl2pPr>
            <a:lvl3pPr marL="914400" indent="0">
              <a:buNone/>
              <a:defRPr>
                <a:solidFill>
                  <a:srgbClr val="FFC000"/>
                </a:solidFill>
                <a:latin typeface="Bell Gothic Std Black" pitchFamily="34" charset="0"/>
              </a:defRPr>
            </a:lvl3pPr>
            <a:lvl4pPr marL="1371600" indent="0">
              <a:buNone/>
              <a:defRPr>
                <a:solidFill>
                  <a:srgbClr val="FFC000"/>
                </a:solidFill>
                <a:latin typeface="Bell Gothic Std Black" pitchFamily="34" charset="0"/>
              </a:defRPr>
            </a:lvl4pPr>
            <a:lvl5pPr marL="1828800" indent="0">
              <a:buNone/>
              <a:defRPr>
                <a:solidFill>
                  <a:srgbClr val="FFC000"/>
                </a:solidFill>
                <a:latin typeface="Bell Gothic Std Black" pitchFamily="34" charset="0"/>
              </a:defRPr>
            </a:lvl5pPr>
          </a:lstStyle>
          <a:p>
            <a:pPr lvl="0"/>
            <a:r>
              <a:rPr lang="en-US" dirty="0" smtClean="0"/>
              <a:t>CLICK TO EDIT</a:t>
            </a:r>
            <a:endParaRPr lang="en-US" dirty="0"/>
          </a:p>
        </p:txBody>
      </p:sp>
    </p:spTree>
    <p:extLst>
      <p:ext uri="{BB962C8B-B14F-4D97-AF65-F5344CB8AC3E}">
        <p14:creationId xmlns:p14="http://schemas.microsoft.com/office/powerpoint/2010/main" val="346707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E11915-8BC3-4E3C-800D-697E9BBB25D1}" type="slidenum">
              <a:rPr lang="en-US" altLang="en-US"/>
              <a:pPr/>
              <a:t>‹#›</a:t>
            </a:fld>
            <a:endParaRPr lang="en-US" altLang="en-US"/>
          </a:p>
        </p:txBody>
      </p:sp>
    </p:spTree>
    <p:extLst>
      <p:ext uri="{BB962C8B-B14F-4D97-AF65-F5344CB8AC3E}">
        <p14:creationId xmlns:p14="http://schemas.microsoft.com/office/powerpoint/2010/main" val="290985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4697FA-D794-4210-A96D-E73A03206790}" type="slidenum">
              <a:rPr lang="en-US" altLang="en-US"/>
              <a:pPr/>
              <a:t>‹#›</a:t>
            </a:fld>
            <a:endParaRPr lang="en-US" altLang="en-US"/>
          </a:p>
        </p:txBody>
      </p:sp>
    </p:spTree>
    <p:extLst>
      <p:ext uri="{BB962C8B-B14F-4D97-AF65-F5344CB8AC3E}">
        <p14:creationId xmlns:p14="http://schemas.microsoft.com/office/powerpoint/2010/main" val="388959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571383A-0808-488E-AD1C-287C1B2C1C26}" type="slidenum">
              <a:rPr lang="en-US" altLang="en-US"/>
              <a:pPr/>
              <a:t>‹#›</a:t>
            </a:fld>
            <a:endParaRPr lang="en-US" altLang="en-US"/>
          </a:p>
        </p:txBody>
      </p:sp>
    </p:spTree>
    <p:extLst>
      <p:ext uri="{BB962C8B-B14F-4D97-AF65-F5344CB8AC3E}">
        <p14:creationId xmlns:p14="http://schemas.microsoft.com/office/powerpoint/2010/main" val="407241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8E4E0DD-0EA8-432D-B4C2-B331D51DF530}" type="slidenum">
              <a:rPr lang="en-US" altLang="en-US"/>
              <a:pPr/>
              <a:t>‹#›</a:t>
            </a:fld>
            <a:endParaRPr lang="en-US" altLang="en-US"/>
          </a:p>
        </p:txBody>
      </p:sp>
    </p:spTree>
    <p:extLst>
      <p:ext uri="{BB962C8B-B14F-4D97-AF65-F5344CB8AC3E}">
        <p14:creationId xmlns:p14="http://schemas.microsoft.com/office/powerpoint/2010/main" val="104277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53FF10-0984-49B4-8C22-D68993B8A6EE}" type="slidenum">
              <a:rPr lang="en-US" altLang="en-US"/>
              <a:pPr/>
              <a:t>‹#›</a:t>
            </a:fld>
            <a:endParaRPr lang="en-US" altLang="en-US"/>
          </a:p>
        </p:txBody>
      </p:sp>
    </p:spTree>
    <p:extLst>
      <p:ext uri="{BB962C8B-B14F-4D97-AF65-F5344CB8AC3E}">
        <p14:creationId xmlns:p14="http://schemas.microsoft.com/office/powerpoint/2010/main" val="554398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EB88E2B-03D6-4E10-9FA9-183A736DA324}" type="slidenum">
              <a:rPr lang="en-US" altLang="en-US"/>
              <a:pPr/>
              <a:t>‹#›</a:t>
            </a:fld>
            <a:endParaRPr lang="en-US" altLang="en-US"/>
          </a:p>
        </p:txBody>
      </p:sp>
    </p:spTree>
    <p:extLst>
      <p:ext uri="{BB962C8B-B14F-4D97-AF65-F5344CB8AC3E}">
        <p14:creationId xmlns:p14="http://schemas.microsoft.com/office/powerpoint/2010/main" val="1841911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25B807F-2A62-4774-BD49-F4173D6BBACB}" type="slidenum">
              <a:rPr lang="en-US" altLang="en-US"/>
              <a:pPr/>
              <a:t>‹#›</a:t>
            </a:fld>
            <a:endParaRPr lang="en-US" altLang="en-US"/>
          </a:p>
        </p:txBody>
      </p:sp>
    </p:spTree>
    <p:extLst>
      <p:ext uri="{BB962C8B-B14F-4D97-AF65-F5344CB8AC3E}">
        <p14:creationId xmlns:p14="http://schemas.microsoft.com/office/powerpoint/2010/main" val="1867515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CC473F9-8752-4501-B154-35F4FFA69E79}" type="slidenum">
              <a:rPr lang="en-US" altLang="en-US"/>
              <a:pPr/>
              <a:t>‹#›</a:t>
            </a:fld>
            <a:endParaRPr lang="en-US" altLang="en-US"/>
          </a:p>
        </p:txBody>
      </p:sp>
    </p:spTree>
    <p:extLst>
      <p:ext uri="{BB962C8B-B14F-4D97-AF65-F5344CB8AC3E}">
        <p14:creationId xmlns:p14="http://schemas.microsoft.com/office/powerpoint/2010/main" val="1786154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11BAB2-C7EA-4408-AAB7-54650FBEBE3B}" type="slidenum">
              <a:rPr lang="en-US" altLang="en-US"/>
              <a:pPr/>
              <a:t>‹#›</a:t>
            </a:fld>
            <a:endParaRPr lang="en-US" altLang="en-US"/>
          </a:p>
        </p:txBody>
      </p:sp>
    </p:spTree>
    <p:extLst>
      <p:ext uri="{BB962C8B-B14F-4D97-AF65-F5344CB8AC3E}">
        <p14:creationId xmlns:p14="http://schemas.microsoft.com/office/powerpoint/2010/main" val="3457307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E94197F-1A5F-4AE7-9CA5-44F30592E0C4}" type="slidenum">
              <a:rPr lang="en-US" altLang="en-US"/>
              <a:pPr/>
              <a:t>‹#›</a:t>
            </a:fld>
            <a:endParaRPr lang="en-US" altLang="en-US"/>
          </a:p>
        </p:txBody>
      </p:sp>
    </p:spTree>
    <p:extLst>
      <p:ext uri="{BB962C8B-B14F-4D97-AF65-F5344CB8AC3E}">
        <p14:creationId xmlns:p14="http://schemas.microsoft.com/office/powerpoint/2010/main" val="272624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9D52C-1395-4776-92BB-4DB81D786F65}"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10F7F-2B73-4F12-A150-64BBA9F85492}" type="slidenum">
              <a:rPr lang="en-US" smtClean="0"/>
              <a:t>‹#›</a:t>
            </a:fld>
            <a:endParaRPr lang="en-US"/>
          </a:p>
        </p:txBody>
      </p:sp>
    </p:spTree>
    <p:extLst>
      <p:ext uri="{BB962C8B-B14F-4D97-AF65-F5344CB8AC3E}">
        <p14:creationId xmlns:p14="http://schemas.microsoft.com/office/powerpoint/2010/main" val="183374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1BBDB4-F09C-4B99-9F3E-89FCAD44E318}" type="slidenum">
              <a:rPr lang="en-US" altLang="en-US"/>
              <a:pPr/>
              <a:t>‹#›</a:t>
            </a:fld>
            <a:endParaRPr lang="en-US" altLang="en-US"/>
          </a:p>
        </p:txBody>
      </p:sp>
    </p:spTree>
    <p:extLst>
      <p:ext uri="{BB962C8B-B14F-4D97-AF65-F5344CB8AC3E}">
        <p14:creationId xmlns:p14="http://schemas.microsoft.com/office/powerpoint/2010/main" val="2054565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DF3C98-CEA4-4CA2-B363-530BC68A9C07}" type="slidenum">
              <a:rPr lang="en-US" altLang="en-US"/>
              <a:pPr/>
              <a:t>‹#›</a:t>
            </a:fld>
            <a:endParaRPr lang="en-US" altLang="en-US"/>
          </a:p>
        </p:txBody>
      </p:sp>
    </p:spTree>
    <p:extLst>
      <p:ext uri="{BB962C8B-B14F-4D97-AF65-F5344CB8AC3E}">
        <p14:creationId xmlns:p14="http://schemas.microsoft.com/office/powerpoint/2010/main" val="647235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9D2B4F-1706-454B-8F53-524B1D85F1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2834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306588-A429-45A5-8E5C-1C2457B463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146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B5A166-EDAF-42F8-8D8C-16F75A7510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5741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34E4AA-25D6-4AF3-A1A7-366ED9D998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5795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72CB472-3ADD-42EE-BA50-5D134C068DE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52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761B76A-373C-463D-B523-14C356F53D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871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8FACDE0-1F74-4053-A470-2AC0E0AA6B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6990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C3863B6-ECFB-4499-9DF8-47D9F508B6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479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14400"/>
            <a:ext cx="6172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819400" y="2670175"/>
            <a:ext cx="60960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0AA756-D00E-492C-A3B7-8E25E58BA05F}" type="slidenum">
              <a:rPr lang="en-US" altLang="en-US"/>
              <a:pPr/>
              <a:t>‹#›</a:t>
            </a:fld>
            <a:endParaRPr lang="en-US" altLang="en-US"/>
          </a:p>
        </p:txBody>
      </p:sp>
    </p:spTree>
    <p:extLst>
      <p:ext uri="{BB962C8B-B14F-4D97-AF65-F5344CB8AC3E}">
        <p14:creationId xmlns:p14="http://schemas.microsoft.com/office/powerpoint/2010/main" val="3302585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B5649A-08E5-4E47-8718-E039105FE4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2995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6BB73A-70BF-47AA-A340-DACCAB8A72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220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C9F017-55B7-4B4E-BDA5-738EA96D53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3955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14400"/>
            <a:ext cx="6172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819400" y="2670175"/>
            <a:ext cx="60960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0AA756-D00E-492C-A3B7-8E25E58BA0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4272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43200" y="1600200"/>
            <a:ext cx="5943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954CC5-ADFB-4640-870E-90ADFFB0A0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5681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9400" y="2566987"/>
            <a:ext cx="5675312"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2819400" y="1066800"/>
            <a:ext cx="56753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F28A9C-BCC5-44C1-9BA8-69A4DC9A27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49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0FF4605-5714-4DFA-80F2-7C80892067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1621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2537326-0039-4E0E-8C6A-B02AA4546F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847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39E334-A5FD-4281-9DB4-1CB975302B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5268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35F21D-6954-41E0-B400-10C3A725EC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10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43200" y="1600200"/>
            <a:ext cx="5943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954CC5-ADFB-4640-870E-90ADFFB0A0E6}" type="slidenum">
              <a:rPr lang="en-US" altLang="en-US"/>
              <a:pPr/>
              <a:t>‹#›</a:t>
            </a:fld>
            <a:endParaRPr lang="en-US" altLang="en-US"/>
          </a:p>
        </p:txBody>
      </p:sp>
    </p:spTree>
    <p:extLst>
      <p:ext uri="{BB962C8B-B14F-4D97-AF65-F5344CB8AC3E}">
        <p14:creationId xmlns:p14="http://schemas.microsoft.com/office/powerpoint/2010/main" val="236241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E11915-8BC3-4E3C-800D-697E9BBB25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1437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4697FA-D794-4210-A96D-E73A032067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2654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71383A-0808-488E-AD1C-287C1B2C1C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6174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E4E0DD-0EA8-432D-B4C2-B331D51DF5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0790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53FF10-0984-49B4-8C22-D68993B8A6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7371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B88E2B-03D6-4E10-9FA9-183A736DA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938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25B807F-2A62-4774-BD49-F4173D6BBA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92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CC473F9-8752-4501-B154-35F4FFA69E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1464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F11BAB2-C7EA-4408-AAB7-54650FBEBE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3828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94197F-1A5F-4AE7-9CA5-44F30592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263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9400" y="2566987"/>
            <a:ext cx="5675312"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2819400" y="1066800"/>
            <a:ext cx="56753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F28A9C-BCC5-44C1-9BA8-69A4DC9A279F}" type="slidenum">
              <a:rPr lang="en-US" altLang="en-US"/>
              <a:pPr/>
              <a:t>‹#›</a:t>
            </a:fld>
            <a:endParaRPr lang="en-US" altLang="en-US"/>
          </a:p>
        </p:txBody>
      </p:sp>
    </p:spTree>
    <p:extLst>
      <p:ext uri="{BB962C8B-B14F-4D97-AF65-F5344CB8AC3E}">
        <p14:creationId xmlns:p14="http://schemas.microsoft.com/office/powerpoint/2010/main" val="2950883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BBDB4-F09C-4B99-9F3E-89FCAD44E3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87633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DF3C98-CEA4-4CA2-B363-530BC68A9C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9164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4697FA-D794-4210-A96D-E73A032067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9504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71383A-0808-488E-AD1C-287C1B2C1C2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5979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E4E0DD-0EA8-432D-B4C2-B331D51DF53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824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53FF10-0984-49B4-8C22-D68993B8A6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737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B88E2B-03D6-4E10-9FA9-183A736DA3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686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25B807F-2A62-4774-BD49-F4173D6BBA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661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CC473F9-8752-4501-B154-35F4FFA69E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099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F11BAB2-C7EA-4408-AAB7-54650FBEBE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920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0FF4605-5714-4DFA-80F2-7C808920674B}" type="slidenum">
              <a:rPr lang="en-US" altLang="en-US"/>
              <a:pPr/>
              <a:t>‹#›</a:t>
            </a:fld>
            <a:endParaRPr lang="en-US" altLang="en-US"/>
          </a:p>
        </p:txBody>
      </p:sp>
    </p:spTree>
    <p:extLst>
      <p:ext uri="{BB962C8B-B14F-4D97-AF65-F5344CB8AC3E}">
        <p14:creationId xmlns:p14="http://schemas.microsoft.com/office/powerpoint/2010/main" val="4127762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94197F-1A5F-4AE7-9CA5-44F30592E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3759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BBDB4-F09C-4B99-9F3E-89FCAD44E3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0701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DF3C98-CEA4-4CA2-B363-530BC68A9C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430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2537326-0039-4E0E-8C6A-B02AA4546FB7}" type="slidenum">
              <a:rPr lang="en-US" altLang="en-US"/>
              <a:pPr/>
              <a:t>‹#›</a:t>
            </a:fld>
            <a:endParaRPr lang="en-US" altLang="en-US"/>
          </a:p>
        </p:txBody>
      </p:sp>
    </p:spTree>
    <p:extLst>
      <p:ext uri="{BB962C8B-B14F-4D97-AF65-F5344CB8AC3E}">
        <p14:creationId xmlns:p14="http://schemas.microsoft.com/office/powerpoint/2010/main" val="228882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239E334-A5FD-4281-9DB4-1CB975302B15}" type="slidenum">
              <a:rPr lang="en-US" altLang="en-US"/>
              <a:pPr/>
              <a:t>‹#›</a:t>
            </a:fld>
            <a:endParaRPr lang="en-US" altLang="en-US"/>
          </a:p>
        </p:txBody>
      </p:sp>
    </p:spTree>
    <p:extLst>
      <p:ext uri="{BB962C8B-B14F-4D97-AF65-F5344CB8AC3E}">
        <p14:creationId xmlns:p14="http://schemas.microsoft.com/office/powerpoint/2010/main" val="100080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35F21D-6954-41E0-B400-10C3A725EC06}" type="slidenum">
              <a:rPr lang="en-US" altLang="en-US"/>
              <a:pPr/>
              <a:t>‹#›</a:t>
            </a:fld>
            <a:endParaRPr lang="en-US" altLang="en-US"/>
          </a:p>
        </p:txBody>
      </p:sp>
    </p:spTree>
    <p:extLst>
      <p:ext uri="{BB962C8B-B14F-4D97-AF65-F5344CB8AC3E}">
        <p14:creationId xmlns:p14="http://schemas.microsoft.com/office/powerpoint/2010/main" val="2512628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jpeg"/><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microsoft.com/office/2007/relationships/hdphoto" Target="../media/hdphoto2.wdp"/><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microsoft.com/office/2007/relationships/hdphoto" Target="../media/hdphoto1.wdp"/><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microsoft.com/office/2007/relationships/hdphoto" Target="../media/hdphoto1.wdp"/><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4.jpeg"/><Relationship Id="rId5" Type="http://schemas.openxmlformats.org/officeDocument/2006/relationships/slideLayout" Target="../slideLayouts/slideLayout37.xml"/><Relationship Id="rId10" Type="http://schemas.openxmlformats.org/officeDocument/2006/relationships/image" Target="../media/image3.jpe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5.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microsoft.com/office/2007/relationships/hdphoto" Target="../media/hdphoto2.wdp"/><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5.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microsoft.com/office/2007/relationships/hdphoto" Target="../media/hdphoto2.wdp"/><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94C9D52C-1395-4776-92BB-4DB81D786F65}" type="datetimeFigureOut">
              <a:rPr lang="en-US" smtClean="0"/>
              <a:t>4/2/2016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0910F7F-2B73-4F12-A150-64BBA9F85492}" type="slidenum">
              <a:rPr lang="en-US" smtClean="0"/>
              <a:t>‹#›</a:t>
            </a:fld>
            <a:endParaRPr lang="en-US"/>
          </a:p>
        </p:txBody>
      </p:sp>
      <p:pic>
        <p:nvPicPr>
          <p:cNvPr id="1179" name="Picture 155" descr="origin of gods judgment_t_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B52E99B-0EC6-4A34-B3B8-CE55BED410BB}" type="slidenum">
              <a:rPr lang="en-US" altLang="en-US"/>
              <a:pPr/>
              <a:t>‹#›</a:t>
            </a:fld>
            <a:endParaRPr lang="en-US" altLang="en-US"/>
          </a:p>
        </p:txBody>
      </p:sp>
      <p:pic>
        <p:nvPicPr>
          <p:cNvPr id="4257" name="Picture 161" descr="origin of gods judgment_c_n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1">
            <a:extLst>
              <a:ext uri="{BEBA8EAE-BF5A-486C-A8C5-ECC9F3942E4B}">
                <a14:imgProps xmlns:a14="http://schemas.microsoft.com/office/drawing/2010/main">
                  <a14:imgLayer r:embed="rId12">
                    <a14:imgEffect>
                      <a14:artisticPencilGrayscale trans="17000" pencilSize="10"/>
                    </a14:imgEffect>
                    <a14:imgEffect>
                      <a14:colorTemperature colorTemp="8800"/>
                    </a14:imgEffect>
                  </a14:imgLayer>
                </a14:imgProps>
              </a:ext>
              <a:ext uri="{28A0092B-C50C-407E-A947-70E740481C1C}">
                <a14:useLocalDpi xmlns:a14="http://schemas.microsoft.com/office/drawing/2010/main" val="0"/>
              </a:ext>
            </a:extLst>
          </a:blip>
          <a:srcRect r="12000"/>
          <a:stretch/>
        </p:blipFill>
        <p:spPr>
          <a:xfrm>
            <a:off x="0" y="0"/>
            <a:ext cx="2895600" cy="4495800"/>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 id="2147483670" r:id="rId6"/>
    <p:sldLayoutId id="2147483671" r:id="rId7"/>
    <p:sldLayoutId id="2147483672" r:id="rId8"/>
  </p:sldLayoutIdLst>
  <p:txStyles>
    <p:titleStyle>
      <a:lvl1pPr algn="ctr" rtl="0" eaLnBrk="1" fontAlgn="base" hangingPunct="1">
        <a:spcBef>
          <a:spcPct val="0"/>
        </a:spcBef>
        <a:spcAft>
          <a:spcPct val="0"/>
        </a:spcAft>
        <a:defRPr sz="4800">
          <a:ln>
            <a:solidFill>
              <a:srgbClr val="FFC000"/>
            </a:solidFill>
          </a:ln>
          <a:solidFill>
            <a:schemeClr val="bg2">
              <a:lumMod val="50000"/>
            </a:schemeClr>
          </a:solidFill>
          <a:effectLst>
            <a:glow rad="101600">
              <a:schemeClr val="bg2">
                <a:alpha val="60000"/>
              </a:schemeClr>
            </a:glow>
          </a:effectLst>
          <a:latin typeface="Bell Gothic Std Black"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1"/>
          </a:solidFill>
          <a:latin typeface="Bell Gothic Std Light" pitchFamily="34" charset="0"/>
          <a:ea typeface="+mn-ea"/>
          <a:cs typeface="+mn-cs"/>
        </a:defRPr>
      </a:lvl1pPr>
      <a:lvl2pPr marL="742950" indent="-285750" algn="l" rtl="0" eaLnBrk="1" fontAlgn="base" hangingPunct="1">
        <a:spcBef>
          <a:spcPct val="20000"/>
        </a:spcBef>
        <a:spcAft>
          <a:spcPct val="0"/>
        </a:spcAft>
        <a:buChar char="–"/>
        <a:defRPr sz="3200">
          <a:solidFill>
            <a:schemeClr val="bg1"/>
          </a:solidFill>
          <a:latin typeface="Bell Gothic Std Light" pitchFamily="34" charset="0"/>
        </a:defRPr>
      </a:lvl2pPr>
      <a:lvl3pPr marL="1143000" indent="-228600" algn="l" rtl="0" eaLnBrk="1" fontAlgn="base" hangingPunct="1">
        <a:spcBef>
          <a:spcPct val="20000"/>
        </a:spcBef>
        <a:spcAft>
          <a:spcPct val="0"/>
        </a:spcAft>
        <a:buChar char="•"/>
        <a:defRPr sz="2800">
          <a:solidFill>
            <a:schemeClr val="bg1"/>
          </a:solidFill>
          <a:latin typeface="Bell Gothic Std Light" pitchFamily="34" charset="0"/>
        </a:defRPr>
      </a:lvl3pPr>
      <a:lvl4pPr marL="1600200" indent="-228600" algn="l" rtl="0" eaLnBrk="1" fontAlgn="base" hangingPunct="1">
        <a:spcBef>
          <a:spcPct val="20000"/>
        </a:spcBef>
        <a:spcAft>
          <a:spcPct val="0"/>
        </a:spcAft>
        <a:buChar char="–"/>
        <a:defRPr sz="2400">
          <a:solidFill>
            <a:schemeClr val="bg1"/>
          </a:solidFill>
          <a:latin typeface="Bell Gothic Std Light" pitchFamily="34" charset="0"/>
        </a:defRPr>
      </a:lvl4pPr>
      <a:lvl5pPr marL="2057400" indent="-228600" algn="l" rtl="0" eaLnBrk="1" fontAlgn="base" hangingPunct="1">
        <a:spcBef>
          <a:spcPct val="20000"/>
        </a:spcBef>
        <a:spcAft>
          <a:spcPct val="0"/>
        </a:spcAft>
        <a:buChar char="»"/>
        <a:defRPr sz="2400">
          <a:solidFill>
            <a:schemeClr val="bg1"/>
          </a:solidFill>
          <a:latin typeface="Bell Gothic Std Ligh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2" name="Picture 92" descr="deciphering satans schemes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1DCD56-B0E7-4D4E-B8E4-6EEBD0A8FA28}" type="slidenum">
              <a:rPr lang="en-US" altLang="en-US"/>
              <a:pPr/>
              <a:t>‹#›</a:t>
            </a:fld>
            <a:endParaRPr lang="en-US" altLang="en-US"/>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artisticBlur radius="6"/>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436875" y="1464744"/>
            <a:ext cx="8249925" cy="4707456"/>
          </a:xfrm>
          <a:prstGeom prst="rect">
            <a:avLst/>
          </a:prstGeom>
          <a:ln>
            <a:noFill/>
          </a:ln>
          <a:effectLst>
            <a:softEdge rad="112500"/>
          </a:effec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fontAlgn="base" hangingPunct="1">
        <a:spcBef>
          <a:spcPct val="0"/>
        </a:spcBef>
        <a:spcAft>
          <a:spcPct val="0"/>
        </a:spcAft>
        <a:defRPr sz="4800">
          <a:ln>
            <a:solidFill>
              <a:srgbClr val="FFC000"/>
            </a:solidFill>
          </a:ln>
          <a:solidFill>
            <a:schemeClr val="bg2">
              <a:lumMod val="50000"/>
            </a:schemeClr>
          </a:solidFill>
          <a:effectLst>
            <a:glow rad="101600">
              <a:schemeClr val="bg2">
                <a:alpha val="60000"/>
              </a:schemeClr>
            </a:glow>
          </a:effectLst>
          <a:latin typeface="Bell Gothic Std Black"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1"/>
          </a:solidFill>
          <a:latin typeface="Bell Gothic Std Light" pitchFamily="34" charset="0"/>
          <a:ea typeface="+mn-ea"/>
          <a:cs typeface="+mn-cs"/>
        </a:defRPr>
      </a:lvl1pPr>
      <a:lvl2pPr marL="742950" indent="-285750" algn="l" rtl="0" eaLnBrk="1" fontAlgn="base" hangingPunct="1">
        <a:spcBef>
          <a:spcPct val="20000"/>
        </a:spcBef>
        <a:spcAft>
          <a:spcPct val="0"/>
        </a:spcAft>
        <a:buChar char="–"/>
        <a:defRPr sz="3200">
          <a:solidFill>
            <a:schemeClr val="bg1"/>
          </a:solidFill>
          <a:latin typeface="Bell Gothic Std Light" pitchFamily="34" charset="0"/>
        </a:defRPr>
      </a:lvl2pPr>
      <a:lvl3pPr marL="1143000" indent="-228600" algn="l" rtl="0" eaLnBrk="1" fontAlgn="base" hangingPunct="1">
        <a:spcBef>
          <a:spcPct val="20000"/>
        </a:spcBef>
        <a:spcAft>
          <a:spcPct val="0"/>
        </a:spcAft>
        <a:buChar char="•"/>
        <a:defRPr sz="2800">
          <a:solidFill>
            <a:schemeClr val="bg1"/>
          </a:solidFill>
          <a:latin typeface="Bell Gothic Std Light" pitchFamily="34" charset="0"/>
        </a:defRPr>
      </a:lvl3pPr>
      <a:lvl4pPr marL="1600200" indent="-228600" algn="l" rtl="0" eaLnBrk="1" fontAlgn="base" hangingPunct="1">
        <a:spcBef>
          <a:spcPct val="20000"/>
        </a:spcBef>
        <a:spcAft>
          <a:spcPct val="0"/>
        </a:spcAft>
        <a:buChar char="–"/>
        <a:defRPr sz="2400">
          <a:solidFill>
            <a:schemeClr val="bg1"/>
          </a:solidFill>
          <a:latin typeface="Bell Gothic Std Light" pitchFamily="34" charset="0"/>
        </a:defRPr>
      </a:lvl4pPr>
      <a:lvl5pPr marL="2057400" indent="-228600" algn="l" rtl="0" eaLnBrk="1" fontAlgn="base" hangingPunct="1">
        <a:spcBef>
          <a:spcPct val="20000"/>
        </a:spcBef>
        <a:spcAft>
          <a:spcPct val="0"/>
        </a:spcAft>
        <a:buChar char="»"/>
        <a:defRPr sz="2400">
          <a:solidFill>
            <a:schemeClr val="bg1"/>
          </a:solidFill>
          <a:latin typeface="Bell Gothic Std Ligh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FAC1E3-D8F5-4801-9E95-4EB784F02921}" type="slidenum">
              <a:rPr lang="en-US" altLang="en-US">
                <a:solidFill>
                  <a:srgbClr val="000000"/>
                </a:solidFill>
              </a:rPr>
              <a:pPr/>
              <a:t>‹#›</a:t>
            </a:fld>
            <a:endParaRPr lang="en-US" altLang="en-US">
              <a:solidFill>
                <a:srgbClr val="000000"/>
              </a:solidFill>
            </a:endParaRPr>
          </a:p>
        </p:txBody>
      </p:sp>
      <p:pic>
        <p:nvPicPr>
          <p:cNvPr id="1180" name="Picture 156" descr="origin of gods judgment_t_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4">
            <a:extLst>
              <a:ext uri="{BEBA8EAE-BF5A-486C-A8C5-ECC9F3942E4B}">
                <a14:imgProps xmlns:a14="http://schemas.microsoft.com/office/drawing/2010/main">
                  <a14:imgLayer r:embed="rId15">
                    <a14:imgEffect>
                      <a14:artisticPencilGrayscale trans="17000" pencilSize="10"/>
                    </a14:imgEffect>
                    <a14:imgEffect>
                      <a14:colorTemperature colorTemp="8800"/>
                    </a14:imgEffect>
                  </a14:imgLayer>
                </a14:imgProps>
              </a:ext>
              <a:ext uri="{28A0092B-C50C-407E-A947-70E740481C1C}">
                <a14:useLocalDpi xmlns:a14="http://schemas.microsoft.com/office/drawing/2010/main" val="0"/>
              </a:ext>
            </a:extLst>
          </a:blip>
          <a:srcRect r="12000"/>
          <a:stretch/>
        </p:blipFill>
        <p:spPr>
          <a:xfrm flipH="1">
            <a:off x="7394028" y="18757"/>
            <a:ext cx="1749972" cy="2743200"/>
          </a:xfrm>
          <a:prstGeom prst="ellipse">
            <a:avLst/>
          </a:prstGeom>
          <a:ln>
            <a:noFill/>
          </a:ln>
          <a:effectLst>
            <a:softEdge rad="112500"/>
          </a:effectLst>
        </p:spPr>
      </p:pic>
    </p:spTree>
    <p:extLst>
      <p:ext uri="{BB962C8B-B14F-4D97-AF65-F5344CB8AC3E}">
        <p14:creationId xmlns:p14="http://schemas.microsoft.com/office/powerpoint/2010/main" val="31651174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fontAlgn="base" hangingPunct="1">
        <a:spcBef>
          <a:spcPct val="0"/>
        </a:spcBef>
        <a:spcAft>
          <a:spcPct val="0"/>
        </a:spcAft>
        <a:defRPr sz="4800">
          <a:ln>
            <a:solidFill>
              <a:srgbClr val="FFC000"/>
            </a:solidFill>
          </a:ln>
          <a:solidFill>
            <a:schemeClr val="bg2">
              <a:lumMod val="50000"/>
            </a:schemeClr>
          </a:solidFill>
          <a:effectLst>
            <a:glow rad="101600">
              <a:schemeClr val="bg2">
                <a:alpha val="60000"/>
              </a:schemeClr>
            </a:glow>
          </a:effectLst>
          <a:latin typeface="Bell Gothic Std Black"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1"/>
          </a:solidFill>
          <a:latin typeface="Bell Gothic Std Light" pitchFamily="34" charset="0"/>
          <a:ea typeface="+mn-ea"/>
          <a:cs typeface="+mn-cs"/>
        </a:defRPr>
      </a:lvl1pPr>
      <a:lvl2pPr marL="742950" indent="-285750" algn="l" rtl="0" eaLnBrk="1" fontAlgn="base" hangingPunct="1">
        <a:spcBef>
          <a:spcPct val="20000"/>
        </a:spcBef>
        <a:spcAft>
          <a:spcPct val="0"/>
        </a:spcAft>
        <a:buChar char="–"/>
        <a:defRPr sz="3200">
          <a:solidFill>
            <a:schemeClr val="bg1"/>
          </a:solidFill>
          <a:latin typeface="Bell Gothic Std Light" pitchFamily="34" charset="0"/>
        </a:defRPr>
      </a:lvl2pPr>
      <a:lvl3pPr marL="1143000" indent="-228600" algn="l" rtl="0" eaLnBrk="1" fontAlgn="base" hangingPunct="1">
        <a:spcBef>
          <a:spcPct val="20000"/>
        </a:spcBef>
        <a:spcAft>
          <a:spcPct val="0"/>
        </a:spcAft>
        <a:buChar char="•"/>
        <a:defRPr sz="2800">
          <a:solidFill>
            <a:schemeClr val="bg1"/>
          </a:solidFill>
          <a:latin typeface="Bell Gothic Std Light" pitchFamily="34" charset="0"/>
        </a:defRPr>
      </a:lvl3pPr>
      <a:lvl4pPr marL="1600200" indent="-228600" algn="l" rtl="0" eaLnBrk="1" fontAlgn="base" hangingPunct="1">
        <a:spcBef>
          <a:spcPct val="20000"/>
        </a:spcBef>
        <a:spcAft>
          <a:spcPct val="0"/>
        </a:spcAft>
        <a:buChar char="–"/>
        <a:defRPr sz="2400">
          <a:solidFill>
            <a:schemeClr val="bg1"/>
          </a:solidFill>
          <a:latin typeface="Bell Gothic Std Light" pitchFamily="34" charset="0"/>
        </a:defRPr>
      </a:lvl4pPr>
      <a:lvl5pPr marL="2057400" indent="-228600" algn="l" rtl="0" eaLnBrk="1" fontAlgn="base" hangingPunct="1">
        <a:spcBef>
          <a:spcPct val="20000"/>
        </a:spcBef>
        <a:spcAft>
          <a:spcPct val="0"/>
        </a:spcAft>
        <a:buChar char="»"/>
        <a:defRPr sz="2400">
          <a:solidFill>
            <a:schemeClr val="bg1"/>
          </a:solidFill>
          <a:latin typeface="Bell Gothic Std Ligh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B52E99B-0EC6-4A34-B3B8-CE55BED410BB}" type="slidenum">
              <a:rPr lang="en-US" altLang="en-US">
                <a:solidFill>
                  <a:srgbClr val="000000"/>
                </a:solidFill>
              </a:rPr>
              <a:pPr/>
              <a:t>‹#›</a:t>
            </a:fld>
            <a:endParaRPr lang="en-US" altLang="en-US">
              <a:solidFill>
                <a:srgbClr val="000000"/>
              </a:solidFill>
            </a:endParaRPr>
          </a:p>
        </p:txBody>
      </p:sp>
      <p:pic>
        <p:nvPicPr>
          <p:cNvPr id="4257" name="Picture 161" descr="origin of gods judgment_c_n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1">
            <a:extLst>
              <a:ext uri="{BEBA8EAE-BF5A-486C-A8C5-ECC9F3942E4B}">
                <a14:imgProps xmlns:a14="http://schemas.microsoft.com/office/drawing/2010/main">
                  <a14:imgLayer r:embed="rId12">
                    <a14:imgEffect>
                      <a14:artisticPencilGrayscale trans="17000" pencilSize="10"/>
                    </a14:imgEffect>
                    <a14:imgEffect>
                      <a14:colorTemperature colorTemp="8800"/>
                    </a14:imgEffect>
                  </a14:imgLayer>
                </a14:imgProps>
              </a:ext>
              <a:ext uri="{28A0092B-C50C-407E-A947-70E740481C1C}">
                <a14:useLocalDpi xmlns:a14="http://schemas.microsoft.com/office/drawing/2010/main" val="0"/>
              </a:ext>
            </a:extLst>
          </a:blip>
          <a:srcRect r="12000"/>
          <a:stretch/>
        </p:blipFill>
        <p:spPr>
          <a:xfrm>
            <a:off x="0" y="0"/>
            <a:ext cx="2895600" cy="4495800"/>
          </a:xfrm>
          <a:prstGeom prst="rect">
            <a:avLst/>
          </a:prstGeom>
          <a:ln>
            <a:noFill/>
          </a:ln>
          <a:effectLst>
            <a:softEdge rad="112500"/>
          </a:effectLst>
        </p:spPr>
      </p:pic>
    </p:spTree>
    <p:extLst>
      <p:ext uri="{BB962C8B-B14F-4D97-AF65-F5344CB8AC3E}">
        <p14:creationId xmlns:p14="http://schemas.microsoft.com/office/powerpoint/2010/main" val="275718763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ctr" rtl="0" eaLnBrk="1" fontAlgn="base" hangingPunct="1">
        <a:spcBef>
          <a:spcPct val="0"/>
        </a:spcBef>
        <a:spcAft>
          <a:spcPct val="0"/>
        </a:spcAft>
        <a:defRPr sz="4800">
          <a:ln>
            <a:solidFill>
              <a:srgbClr val="FFC000"/>
            </a:solidFill>
          </a:ln>
          <a:solidFill>
            <a:schemeClr val="bg2">
              <a:lumMod val="50000"/>
            </a:schemeClr>
          </a:solidFill>
          <a:effectLst>
            <a:glow rad="101600">
              <a:schemeClr val="bg2">
                <a:alpha val="60000"/>
              </a:schemeClr>
            </a:glow>
          </a:effectLst>
          <a:latin typeface="Bell Gothic Std Black"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1"/>
          </a:solidFill>
          <a:latin typeface="Bell Gothic Std Light" pitchFamily="34" charset="0"/>
          <a:ea typeface="+mn-ea"/>
          <a:cs typeface="+mn-cs"/>
        </a:defRPr>
      </a:lvl1pPr>
      <a:lvl2pPr marL="742950" indent="-285750" algn="l" rtl="0" eaLnBrk="1" fontAlgn="base" hangingPunct="1">
        <a:spcBef>
          <a:spcPct val="20000"/>
        </a:spcBef>
        <a:spcAft>
          <a:spcPct val="0"/>
        </a:spcAft>
        <a:buChar char="–"/>
        <a:defRPr sz="3200">
          <a:solidFill>
            <a:schemeClr val="bg1"/>
          </a:solidFill>
          <a:latin typeface="Bell Gothic Std Light" pitchFamily="34" charset="0"/>
        </a:defRPr>
      </a:lvl2pPr>
      <a:lvl3pPr marL="1143000" indent="-228600" algn="l" rtl="0" eaLnBrk="1" fontAlgn="base" hangingPunct="1">
        <a:spcBef>
          <a:spcPct val="20000"/>
        </a:spcBef>
        <a:spcAft>
          <a:spcPct val="0"/>
        </a:spcAft>
        <a:buChar char="•"/>
        <a:defRPr sz="2800">
          <a:solidFill>
            <a:schemeClr val="bg1"/>
          </a:solidFill>
          <a:latin typeface="Bell Gothic Std Light" pitchFamily="34" charset="0"/>
        </a:defRPr>
      </a:lvl3pPr>
      <a:lvl4pPr marL="1600200" indent="-228600" algn="l" rtl="0" eaLnBrk="1" fontAlgn="base" hangingPunct="1">
        <a:spcBef>
          <a:spcPct val="20000"/>
        </a:spcBef>
        <a:spcAft>
          <a:spcPct val="0"/>
        </a:spcAft>
        <a:buChar char="–"/>
        <a:defRPr sz="2400">
          <a:solidFill>
            <a:schemeClr val="bg1"/>
          </a:solidFill>
          <a:latin typeface="Bell Gothic Std Light" pitchFamily="34" charset="0"/>
        </a:defRPr>
      </a:lvl4pPr>
      <a:lvl5pPr marL="2057400" indent="-228600" algn="l" rtl="0" eaLnBrk="1" fontAlgn="base" hangingPunct="1">
        <a:spcBef>
          <a:spcPct val="20000"/>
        </a:spcBef>
        <a:spcAft>
          <a:spcPct val="0"/>
        </a:spcAft>
        <a:buChar char="»"/>
        <a:defRPr sz="2400">
          <a:solidFill>
            <a:schemeClr val="bg1"/>
          </a:solidFill>
          <a:latin typeface="Bell Gothic Std Ligh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2" name="Picture 92" descr="deciphering satans schemes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1DCD56-B0E7-4D4E-B8E4-6EEBD0A8FA28}" type="slidenum">
              <a:rPr lang="en-US" altLang="en-US">
                <a:solidFill>
                  <a:srgbClr val="000000"/>
                </a:solidFill>
              </a:rPr>
              <a:pPr/>
              <a:t>‹#›</a:t>
            </a:fld>
            <a:endParaRPr lang="en-US" altLang="en-US">
              <a:solidFill>
                <a:srgbClr val="000000"/>
              </a:solidFill>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artisticBlur radius="6"/>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436875" y="1464744"/>
            <a:ext cx="8249925" cy="4707456"/>
          </a:xfrm>
          <a:prstGeom prst="rect">
            <a:avLst/>
          </a:prstGeom>
          <a:ln>
            <a:noFill/>
          </a:ln>
          <a:effectLst>
            <a:softEdge rad="112500"/>
          </a:effec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9638183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1" fontAlgn="base" hangingPunct="1">
        <a:spcBef>
          <a:spcPct val="0"/>
        </a:spcBef>
        <a:spcAft>
          <a:spcPct val="0"/>
        </a:spcAft>
        <a:defRPr sz="4800">
          <a:ln>
            <a:solidFill>
              <a:srgbClr val="FFC000"/>
            </a:solidFill>
          </a:ln>
          <a:solidFill>
            <a:schemeClr val="bg2">
              <a:lumMod val="50000"/>
            </a:schemeClr>
          </a:solidFill>
          <a:effectLst>
            <a:glow rad="101600">
              <a:schemeClr val="bg2">
                <a:alpha val="60000"/>
              </a:schemeClr>
            </a:glow>
          </a:effectLst>
          <a:latin typeface="Bell Gothic Std Black"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1"/>
          </a:solidFill>
          <a:latin typeface="Bell Gothic Std Light" pitchFamily="34" charset="0"/>
          <a:ea typeface="+mn-ea"/>
          <a:cs typeface="+mn-cs"/>
        </a:defRPr>
      </a:lvl1pPr>
      <a:lvl2pPr marL="742950" indent="-285750" algn="l" rtl="0" eaLnBrk="1" fontAlgn="base" hangingPunct="1">
        <a:spcBef>
          <a:spcPct val="20000"/>
        </a:spcBef>
        <a:spcAft>
          <a:spcPct val="0"/>
        </a:spcAft>
        <a:buChar char="–"/>
        <a:defRPr sz="3200">
          <a:solidFill>
            <a:schemeClr val="bg1"/>
          </a:solidFill>
          <a:latin typeface="Bell Gothic Std Light" pitchFamily="34" charset="0"/>
        </a:defRPr>
      </a:lvl2pPr>
      <a:lvl3pPr marL="1143000" indent="-228600" algn="l" rtl="0" eaLnBrk="1" fontAlgn="base" hangingPunct="1">
        <a:spcBef>
          <a:spcPct val="20000"/>
        </a:spcBef>
        <a:spcAft>
          <a:spcPct val="0"/>
        </a:spcAft>
        <a:buChar char="•"/>
        <a:defRPr sz="2800">
          <a:solidFill>
            <a:schemeClr val="bg1"/>
          </a:solidFill>
          <a:latin typeface="Bell Gothic Std Light" pitchFamily="34" charset="0"/>
        </a:defRPr>
      </a:lvl3pPr>
      <a:lvl4pPr marL="1600200" indent="-228600" algn="l" rtl="0" eaLnBrk="1" fontAlgn="base" hangingPunct="1">
        <a:spcBef>
          <a:spcPct val="20000"/>
        </a:spcBef>
        <a:spcAft>
          <a:spcPct val="0"/>
        </a:spcAft>
        <a:buChar char="–"/>
        <a:defRPr sz="2400">
          <a:solidFill>
            <a:schemeClr val="bg1"/>
          </a:solidFill>
          <a:latin typeface="Bell Gothic Std Light" pitchFamily="34" charset="0"/>
        </a:defRPr>
      </a:lvl4pPr>
      <a:lvl5pPr marL="2057400" indent="-228600" algn="l" rtl="0" eaLnBrk="1" fontAlgn="base" hangingPunct="1">
        <a:spcBef>
          <a:spcPct val="20000"/>
        </a:spcBef>
        <a:spcAft>
          <a:spcPct val="0"/>
        </a:spcAft>
        <a:buChar char="»"/>
        <a:defRPr sz="2400">
          <a:solidFill>
            <a:schemeClr val="bg1"/>
          </a:solidFill>
          <a:latin typeface="Bell Gothic Std Ligh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2" name="Picture 92" descr="deciphering satans schemes_c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1DCD56-B0E7-4D4E-B8E4-6EEBD0A8FA28}" type="slidenum">
              <a:rPr lang="en-US" altLang="en-US">
                <a:solidFill>
                  <a:srgbClr val="000000"/>
                </a:solidFill>
              </a:rPr>
              <a:pPr/>
              <a:t>‹#›</a:t>
            </a:fld>
            <a:endParaRPr lang="en-US" altLang="en-US">
              <a:solidFill>
                <a:srgbClr val="000000"/>
              </a:solidFill>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artisticBlur radius="6"/>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436875" y="1464744"/>
            <a:ext cx="8249925" cy="4707456"/>
          </a:xfrm>
          <a:prstGeom prst="rect">
            <a:avLst/>
          </a:prstGeom>
          <a:ln>
            <a:noFill/>
          </a:ln>
          <a:effectLst>
            <a:softEdge rad="112500"/>
          </a:effec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880938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1" fontAlgn="base" hangingPunct="1">
        <a:spcBef>
          <a:spcPct val="0"/>
        </a:spcBef>
        <a:spcAft>
          <a:spcPct val="0"/>
        </a:spcAft>
        <a:defRPr sz="4800">
          <a:ln>
            <a:solidFill>
              <a:srgbClr val="FFC000"/>
            </a:solidFill>
          </a:ln>
          <a:solidFill>
            <a:schemeClr val="bg2">
              <a:lumMod val="50000"/>
            </a:schemeClr>
          </a:solidFill>
          <a:effectLst>
            <a:glow rad="101600">
              <a:schemeClr val="bg2">
                <a:alpha val="60000"/>
              </a:schemeClr>
            </a:glow>
          </a:effectLst>
          <a:latin typeface="Bell Gothic Std Black"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1"/>
          </a:solidFill>
          <a:latin typeface="Bell Gothic Std Light" pitchFamily="34" charset="0"/>
          <a:ea typeface="+mn-ea"/>
          <a:cs typeface="+mn-cs"/>
        </a:defRPr>
      </a:lvl1pPr>
      <a:lvl2pPr marL="742950" indent="-285750" algn="l" rtl="0" eaLnBrk="1" fontAlgn="base" hangingPunct="1">
        <a:spcBef>
          <a:spcPct val="20000"/>
        </a:spcBef>
        <a:spcAft>
          <a:spcPct val="0"/>
        </a:spcAft>
        <a:buChar char="–"/>
        <a:defRPr sz="3200">
          <a:solidFill>
            <a:schemeClr val="bg1"/>
          </a:solidFill>
          <a:latin typeface="Bell Gothic Std Light" pitchFamily="34" charset="0"/>
        </a:defRPr>
      </a:lvl2pPr>
      <a:lvl3pPr marL="1143000" indent="-228600" algn="l" rtl="0" eaLnBrk="1" fontAlgn="base" hangingPunct="1">
        <a:spcBef>
          <a:spcPct val="20000"/>
        </a:spcBef>
        <a:spcAft>
          <a:spcPct val="0"/>
        </a:spcAft>
        <a:buChar char="•"/>
        <a:defRPr sz="2800">
          <a:solidFill>
            <a:schemeClr val="bg1"/>
          </a:solidFill>
          <a:latin typeface="Bell Gothic Std Light" pitchFamily="34" charset="0"/>
        </a:defRPr>
      </a:lvl3pPr>
      <a:lvl4pPr marL="1600200" indent="-228600" algn="l" rtl="0" eaLnBrk="1" fontAlgn="base" hangingPunct="1">
        <a:spcBef>
          <a:spcPct val="20000"/>
        </a:spcBef>
        <a:spcAft>
          <a:spcPct val="0"/>
        </a:spcAft>
        <a:buChar char="–"/>
        <a:defRPr sz="2400">
          <a:solidFill>
            <a:schemeClr val="bg1"/>
          </a:solidFill>
          <a:latin typeface="Bell Gothic Std Light" pitchFamily="34" charset="0"/>
        </a:defRPr>
      </a:lvl4pPr>
      <a:lvl5pPr marL="2057400" indent="-228600" algn="l" rtl="0" eaLnBrk="1" fontAlgn="base" hangingPunct="1">
        <a:spcBef>
          <a:spcPct val="20000"/>
        </a:spcBef>
        <a:spcAft>
          <a:spcPct val="0"/>
        </a:spcAft>
        <a:buChar char="»"/>
        <a:defRPr sz="2400">
          <a:solidFill>
            <a:schemeClr val="bg1"/>
          </a:solidFill>
          <a:latin typeface="Bell Gothic Std Ligh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sz="5400" dirty="0" smtClean="0"/>
              <a:t>THE ARK OF THE</a:t>
            </a:r>
            <a:endParaRPr lang="en-US" sz="5400" dirty="0"/>
          </a:p>
        </p:txBody>
      </p:sp>
      <p:sp>
        <p:nvSpPr>
          <p:cNvPr id="3" name="Subtitle 2"/>
          <p:cNvSpPr>
            <a:spLocks noGrp="1"/>
          </p:cNvSpPr>
          <p:nvPr>
            <p:ph type="subTitle" idx="1"/>
          </p:nvPr>
        </p:nvSpPr>
        <p:spPr>
          <a:xfrm>
            <a:off x="1371600" y="1752600"/>
            <a:ext cx="6400800" cy="2209800"/>
          </a:xfrm>
        </p:spPr>
        <p:txBody>
          <a:bodyPr>
            <a:prstTxWarp prst="textPlain">
              <a:avLst/>
            </a:prstTxWarp>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JUDGMENT</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endParaRPr>
          </a:p>
        </p:txBody>
      </p:sp>
      <p:sp>
        <p:nvSpPr>
          <p:cNvPr id="4" name="Content Placeholder 4"/>
          <p:cNvSpPr txBox="1">
            <a:spLocks/>
          </p:cNvSpPr>
          <p:nvPr/>
        </p:nvSpPr>
        <p:spPr bwMode="auto">
          <a:xfrm>
            <a:off x="457200" y="5334000"/>
            <a:ext cx="8229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None/>
              <a:defRPr sz="3600">
                <a:solidFill>
                  <a:schemeClr val="bg1"/>
                </a:solidFill>
                <a:latin typeface="Bell Gothic Std Light" pitchFamily="34" charset="0"/>
                <a:ea typeface="+mn-ea"/>
                <a:cs typeface="+mn-cs"/>
              </a:defRPr>
            </a:lvl1pPr>
            <a:lvl2pPr marL="457200" indent="0" algn="ctr" rtl="0" eaLnBrk="1" fontAlgn="base" hangingPunct="1">
              <a:spcBef>
                <a:spcPct val="20000"/>
              </a:spcBef>
              <a:spcAft>
                <a:spcPct val="0"/>
              </a:spcAft>
              <a:buNone/>
              <a:defRPr sz="3200">
                <a:solidFill>
                  <a:schemeClr val="bg1"/>
                </a:solidFill>
                <a:latin typeface="Bell Gothic Std Light" pitchFamily="34" charset="0"/>
              </a:defRPr>
            </a:lvl2pPr>
            <a:lvl3pPr marL="914400" indent="0" algn="ctr" rtl="0" eaLnBrk="1" fontAlgn="base" hangingPunct="1">
              <a:spcBef>
                <a:spcPct val="20000"/>
              </a:spcBef>
              <a:spcAft>
                <a:spcPct val="0"/>
              </a:spcAft>
              <a:buNone/>
              <a:defRPr sz="2800">
                <a:solidFill>
                  <a:schemeClr val="bg1"/>
                </a:solidFill>
                <a:latin typeface="Bell Gothic Std Light" pitchFamily="34" charset="0"/>
              </a:defRPr>
            </a:lvl3pPr>
            <a:lvl4pPr marL="1371600" indent="0" algn="ctr" rtl="0" eaLnBrk="1" fontAlgn="base" hangingPunct="1">
              <a:spcBef>
                <a:spcPct val="20000"/>
              </a:spcBef>
              <a:spcAft>
                <a:spcPct val="0"/>
              </a:spcAft>
              <a:buNone/>
              <a:defRPr sz="2400">
                <a:solidFill>
                  <a:schemeClr val="bg1"/>
                </a:solidFill>
                <a:latin typeface="Bell Gothic Std Light" pitchFamily="34" charset="0"/>
              </a:defRPr>
            </a:lvl4pPr>
            <a:lvl5pPr marL="1828800" indent="0" algn="ctr" rtl="0" eaLnBrk="1" fontAlgn="base" hangingPunct="1">
              <a:spcBef>
                <a:spcPct val="20000"/>
              </a:spcBef>
              <a:spcAft>
                <a:spcPct val="0"/>
              </a:spcAft>
              <a:buNone/>
              <a:defRPr sz="2400">
                <a:solidFill>
                  <a:schemeClr val="bg1"/>
                </a:solidFill>
                <a:latin typeface="Bell Gothic Std Light" pitchFamily="34" charset="0"/>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en-US" kern="0" dirty="0" smtClean="0">
                <a:latin typeface="Bell Gothic Std Black" pitchFamily="34" charset="0"/>
              </a:rPr>
              <a:t>THE GOD OF THE JUDGMENT</a:t>
            </a:r>
          </a:p>
          <a:p>
            <a:r>
              <a:rPr lang="en-US" kern="0" dirty="0" smtClean="0">
                <a:latin typeface="Bell Gothic Std Black" pitchFamily="34" charset="0"/>
              </a:rPr>
              <a:t>THE SCOPE OF THE JUDGMENT</a:t>
            </a:r>
            <a:endParaRPr lang="en-US" kern="0" dirty="0" smtClean="0"/>
          </a:p>
          <a:p>
            <a:endParaRPr lang="en-US" kern="0" dirty="0" smtClean="0"/>
          </a:p>
          <a:p>
            <a:endParaRPr lang="en-US" kern="0" dirty="0" smtClean="0"/>
          </a:p>
          <a:p>
            <a:endParaRPr lang="en-US" kern="0" dirty="0"/>
          </a:p>
        </p:txBody>
      </p:sp>
      <p:sp>
        <p:nvSpPr>
          <p:cNvPr id="5" name="Title 3"/>
          <p:cNvSpPr txBox="1">
            <a:spLocks/>
          </p:cNvSpPr>
          <p:nvPr/>
        </p:nvSpPr>
        <p:spPr bwMode="auto">
          <a:xfrm>
            <a:off x="457200" y="4419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800">
                <a:ln>
                  <a:solidFill>
                    <a:srgbClr val="FFC000"/>
                  </a:solidFill>
                </a:ln>
                <a:solidFill>
                  <a:schemeClr val="bg2">
                    <a:lumMod val="50000"/>
                  </a:schemeClr>
                </a:solidFill>
                <a:effectLst>
                  <a:glow rad="101600">
                    <a:schemeClr val="bg2">
                      <a:alpha val="60000"/>
                    </a:schemeClr>
                  </a:glow>
                </a:effectLst>
                <a:latin typeface="Bell Gothic Std Black"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kern="0" dirty="0" smtClean="0"/>
              <a:t>Previously:</a:t>
            </a:r>
            <a:endParaRPr lang="en-US" kern="0" dirty="0"/>
          </a:p>
        </p:txBody>
      </p:sp>
    </p:spTree>
    <p:extLst>
      <p:ext uri="{BB962C8B-B14F-4D97-AF65-F5344CB8AC3E}">
        <p14:creationId xmlns:p14="http://schemas.microsoft.com/office/powerpoint/2010/main" val="4007692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bg1"/>
                  </a:solidFill>
                </a:ln>
              </a:rPr>
              <a:t>A Vessel Of Separation</a:t>
            </a:r>
            <a:endParaRPr lang="en-US" dirty="0">
              <a:ln>
                <a:solidFill>
                  <a:schemeClr val="bg1"/>
                </a:solidFill>
              </a:ln>
            </a:endParaRPr>
          </a:p>
        </p:txBody>
      </p:sp>
      <p:sp>
        <p:nvSpPr>
          <p:cNvPr id="3" name="Content Placeholder 2"/>
          <p:cNvSpPr>
            <a:spLocks noGrp="1"/>
          </p:cNvSpPr>
          <p:nvPr>
            <p:ph idx="1"/>
          </p:nvPr>
        </p:nvSpPr>
        <p:spPr>
          <a:xfrm>
            <a:off x="457200" y="1600200"/>
            <a:ext cx="8229600" cy="4343400"/>
          </a:xfrm>
        </p:spPr>
        <p:txBody>
          <a:bodyPr>
            <a:normAutofit fontScale="92500"/>
          </a:bodyPr>
          <a:lstStyle/>
          <a:p>
            <a:r>
              <a:rPr lang="en-US" spc="-100" dirty="0" smtClean="0">
                <a:effectLst>
                  <a:outerShdw blurRad="38100" dist="38100" dir="2700000" algn="tl">
                    <a:srgbClr val="000000">
                      <a:alpha val="43137"/>
                    </a:srgbClr>
                  </a:outerShdw>
                </a:effectLst>
              </a:rPr>
              <a:t>Inside—Mercy—“into </a:t>
            </a:r>
            <a:r>
              <a:rPr lang="en-US" spc="-100" dirty="0">
                <a:effectLst>
                  <a:outerShdw blurRad="38100" dist="38100" dir="2700000" algn="tl">
                    <a:srgbClr val="000000">
                      <a:alpha val="43137"/>
                    </a:srgbClr>
                  </a:outerShdw>
                </a:effectLst>
              </a:rPr>
              <a:t>the ark” (Gen. 6:19</a:t>
            </a:r>
            <a:r>
              <a:rPr lang="en-US" spc="-100" dirty="0" smtClean="0">
                <a:effectLst>
                  <a:outerShdw blurRad="38100" dist="38100" dir="2700000" algn="tl">
                    <a:srgbClr val="000000">
                      <a:alpha val="43137"/>
                    </a:srgbClr>
                  </a:outerShdw>
                </a:effectLst>
              </a:rPr>
              <a:t>)</a:t>
            </a:r>
          </a:p>
          <a:p>
            <a:pPr lvl="1"/>
            <a:r>
              <a:rPr lang="en-US" dirty="0" smtClean="0">
                <a:effectLst>
                  <a:outerShdw blurRad="38100" dist="38100" dir="2700000" algn="tl">
                    <a:srgbClr val="000000">
                      <a:alpha val="43137"/>
                    </a:srgbClr>
                  </a:outerShdw>
                </a:effectLst>
              </a:rPr>
              <a:t>“COME into </a:t>
            </a:r>
            <a:r>
              <a:rPr lang="en-US" dirty="0">
                <a:effectLst>
                  <a:outerShdw blurRad="38100" dist="38100" dir="2700000" algn="tl">
                    <a:srgbClr val="000000">
                      <a:alpha val="43137"/>
                    </a:srgbClr>
                  </a:outerShdw>
                </a:effectLst>
              </a:rPr>
              <a:t>the ark” (Gen. 7:1</a:t>
            </a:r>
            <a:r>
              <a:rPr lang="en-US" dirty="0" smtClean="0">
                <a:effectLst>
                  <a:outerShdw blurRad="38100" dist="38100" dir="2700000" algn="tl">
                    <a:srgbClr val="000000">
                      <a:alpha val="43137"/>
                    </a:srgbClr>
                  </a:outerShdw>
                </a:effectLst>
              </a:rPr>
              <a:t>)</a:t>
            </a:r>
          </a:p>
          <a:p>
            <a:pPr lvl="1"/>
            <a:r>
              <a:rPr lang="en-US" dirty="0" smtClean="0">
                <a:effectLst>
                  <a:outerShdw blurRad="38100" dist="38100" dir="2700000" algn="tl">
                    <a:srgbClr val="000000">
                      <a:alpha val="43137"/>
                    </a:srgbClr>
                  </a:outerShdw>
                </a:effectLst>
              </a:rPr>
              <a:t>Noah </a:t>
            </a:r>
            <a:r>
              <a:rPr lang="en-US" dirty="0">
                <a:effectLst>
                  <a:outerShdw blurRad="38100" dist="38100" dir="2700000" algn="tl">
                    <a:srgbClr val="000000">
                      <a:alpha val="43137"/>
                    </a:srgbClr>
                  </a:outerShdw>
                </a:effectLst>
              </a:rPr>
              <a:t>and his family </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went into the ark” (Gen. </a:t>
            </a:r>
            <a:r>
              <a:rPr lang="en-US" dirty="0" smtClean="0">
                <a:effectLst>
                  <a:outerShdw blurRad="38100" dist="38100" dir="2700000" algn="tl">
                    <a:srgbClr val="000000">
                      <a:alpha val="43137"/>
                    </a:srgbClr>
                  </a:outerShdw>
                </a:effectLst>
              </a:rPr>
              <a:t>7:7)</a:t>
            </a:r>
          </a:p>
          <a:p>
            <a:pPr lvl="1"/>
            <a:r>
              <a:rPr lang="en-US" dirty="0" smtClean="0">
                <a:effectLst>
                  <a:outerShdw blurRad="38100" dist="38100" dir="2700000" algn="tl">
                    <a:srgbClr val="000000">
                      <a:alpha val="43137"/>
                    </a:srgbClr>
                  </a:outerShdw>
                </a:effectLst>
              </a:rPr>
              <a:t>They </a:t>
            </a:r>
            <a:r>
              <a:rPr lang="en-US" dirty="0">
                <a:effectLst>
                  <a:outerShdw blurRad="38100" dist="38100" dir="2700000" algn="tl">
                    <a:srgbClr val="000000">
                      <a:alpha val="43137"/>
                    </a:srgbClr>
                  </a:outerShdw>
                </a:effectLst>
              </a:rPr>
              <a:t>“entered the ark” (Gen. 7:13</a:t>
            </a:r>
            <a:r>
              <a:rPr lang="en-US" dirty="0" smtClean="0">
                <a:effectLst>
                  <a:outerShdw blurRad="38100" dist="38100" dir="2700000" algn="tl">
                    <a:srgbClr val="000000">
                      <a:alpha val="43137"/>
                    </a:srgbClr>
                  </a:outerShdw>
                </a:effectLst>
              </a:rPr>
              <a:t>)</a:t>
            </a:r>
          </a:p>
          <a:p>
            <a:pPr lvl="1"/>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LORD shut him in” (Gen. 7:16</a:t>
            </a:r>
            <a:r>
              <a:rPr lang="en-US" dirty="0" smtClean="0">
                <a:effectLst>
                  <a:outerShdw blurRad="38100" dist="38100" dir="2700000" algn="tl">
                    <a:srgbClr val="000000">
                      <a:alpha val="43137"/>
                    </a:srgbClr>
                  </a:outerShdw>
                </a:effectLst>
              </a:rPr>
              <a:t>)</a:t>
            </a:r>
          </a:p>
          <a:p>
            <a:pPr lvl="1"/>
            <a:r>
              <a:rPr lang="en-US" dirty="0" smtClean="0">
                <a:effectLst>
                  <a:outerShdw blurRad="38100" dist="38100" dir="2700000" algn="tl">
                    <a:srgbClr val="000000">
                      <a:alpha val="43137"/>
                    </a:srgbClr>
                  </a:outerShdw>
                </a:effectLst>
              </a:rPr>
              <a:t>“…Only </a:t>
            </a:r>
            <a:r>
              <a:rPr lang="en-US" dirty="0">
                <a:effectLst>
                  <a:outerShdw blurRad="38100" dist="38100" dir="2700000" algn="tl">
                    <a:srgbClr val="000000">
                      <a:alpha val="43137"/>
                    </a:srgbClr>
                  </a:outerShdw>
                </a:effectLst>
              </a:rPr>
              <a:t>Noah and those who were with him in the ark remained alive” (Gen. 7:23</a:t>
            </a:r>
            <a:r>
              <a:rPr lang="en-US" dirty="0" smtClean="0">
                <a:effectLst>
                  <a:outerShdw blurRad="38100" dist="38100" dir="2700000" algn="tl">
                    <a:srgbClr val="000000">
                      <a:alpha val="43137"/>
                    </a:srgbClr>
                  </a:outerShdw>
                </a:effectLst>
              </a:rPr>
              <a:t>)</a:t>
            </a:r>
          </a:p>
        </p:txBody>
      </p:sp>
      <p:sp>
        <p:nvSpPr>
          <p:cNvPr id="4" name="TextBox 3"/>
          <p:cNvSpPr txBox="1"/>
          <p:nvPr/>
        </p:nvSpPr>
        <p:spPr>
          <a:xfrm>
            <a:off x="381000" y="5867400"/>
            <a:ext cx="8305800"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spc="-110" dirty="0"/>
              <a:t>“For as the heavens are high above the earth, So </a:t>
            </a:r>
            <a:r>
              <a:rPr lang="en-US" sz="2800" u="sng" spc="-110" dirty="0">
                <a:solidFill>
                  <a:srgbClr val="FFC000"/>
                </a:solidFill>
              </a:rPr>
              <a:t>great</a:t>
            </a:r>
            <a:r>
              <a:rPr lang="en-US" sz="2800" spc="-110" dirty="0"/>
              <a:t> is His mercy toward those who fear Him” (Ps. 103:11</a:t>
            </a:r>
            <a:r>
              <a:rPr lang="en-US" sz="2800" spc="-110" dirty="0" smtClean="0"/>
              <a:t>)</a:t>
            </a:r>
            <a:endParaRPr lang="en-US" sz="2800" spc="-110" dirty="0"/>
          </a:p>
        </p:txBody>
      </p:sp>
    </p:spTree>
    <p:extLst>
      <p:ext uri="{BB962C8B-B14F-4D97-AF65-F5344CB8AC3E}">
        <p14:creationId xmlns:p14="http://schemas.microsoft.com/office/powerpoint/2010/main" val="82143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bg1"/>
                  </a:solidFill>
                </a:ln>
              </a:rPr>
              <a:t>A Vessel Of Separation</a:t>
            </a:r>
            <a:endParaRPr lang="en-US" dirty="0">
              <a:ln>
                <a:solidFill>
                  <a:schemeClr val="bg1"/>
                </a:solidFill>
              </a:ln>
            </a:endParaRPr>
          </a:p>
        </p:txBody>
      </p:sp>
      <p:sp>
        <p:nvSpPr>
          <p:cNvPr id="3" name="Content Placeholder 2"/>
          <p:cNvSpPr>
            <a:spLocks noGrp="1"/>
          </p:cNvSpPr>
          <p:nvPr>
            <p:ph idx="1"/>
          </p:nvPr>
        </p:nvSpPr>
        <p:spPr>
          <a:xfrm>
            <a:off x="457200" y="1600200"/>
            <a:ext cx="8229600" cy="5105400"/>
          </a:xfrm>
        </p:spPr>
        <p:txBody>
          <a:bodyPr>
            <a:noAutofit/>
          </a:bodyPr>
          <a:lstStyle/>
          <a:p>
            <a:r>
              <a:rPr lang="en-US" dirty="0" smtClean="0">
                <a:effectLst>
                  <a:outerShdw blurRad="38100" dist="38100" dir="2700000" algn="tl">
                    <a:srgbClr val="000000">
                      <a:alpha val="43137"/>
                    </a:srgbClr>
                  </a:outerShdw>
                </a:effectLst>
              </a:rPr>
              <a:t>Outside—the </a:t>
            </a:r>
            <a:r>
              <a:rPr lang="en-US" dirty="0">
                <a:effectLst>
                  <a:outerShdw blurRad="38100" dist="38100" dir="2700000" algn="tl">
                    <a:srgbClr val="000000">
                      <a:alpha val="43137"/>
                    </a:srgbClr>
                  </a:outerShdw>
                </a:effectLst>
              </a:rPr>
              <a:t>wrath of God </a:t>
            </a:r>
            <a:r>
              <a:rPr lang="en-US" dirty="0" smtClean="0">
                <a:effectLst>
                  <a:outerShdw blurRad="38100" dist="38100" dir="2700000" algn="tl">
                    <a:srgbClr val="000000">
                      <a:alpha val="43137"/>
                    </a:srgbClr>
                  </a:outerShdw>
                </a:effectLst>
              </a:rPr>
              <a:t>prevailed!</a:t>
            </a:r>
            <a:endParaRPr lang="en-US" dirty="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“the waters </a:t>
            </a:r>
            <a:r>
              <a:rPr lang="en-US" u="sng" dirty="0" smtClean="0">
                <a:solidFill>
                  <a:srgbClr val="FFC000"/>
                </a:solidFill>
                <a:effectLst>
                  <a:outerShdw blurRad="38100" dist="38100" dir="2700000" algn="tl">
                    <a:srgbClr val="000000">
                      <a:alpha val="43137"/>
                    </a:srgbClr>
                  </a:outerShdw>
                </a:effectLst>
              </a:rPr>
              <a:t>prevailed</a:t>
            </a:r>
            <a:r>
              <a:rPr lang="en-US" dirty="0" smtClean="0">
                <a:effectLst>
                  <a:outerShdw blurRad="38100" dist="38100" dir="2700000" algn="tl">
                    <a:srgbClr val="000000">
                      <a:alpha val="43137"/>
                    </a:srgbClr>
                  </a:outerShdw>
                </a:effectLst>
              </a:rPr>
              <a:t>” (Gen. 7:18, 19, 20, 24)</a:t>
            </a:r>
          </a:p>
          <a:p>
            <a:pPr lvl="2"/>
            <a:r>
              <a:rPr lang="en-US" dirty="0" smtClean="0">
                <a:effectLst>
                  <a:outerShdw blurRad="38100" dist="38100" dir="2700000" algn="tl">
                    <a:srgbClr val="000000">
                      <a:alpha val="43137"/>
                    </a:srgbClr>
                  </a:outerShdw>
                </a:effectLst>
              </a:rPr>
              <a:t>WORD PICTURE: “Saul </a:t>
            </a:r>
            <a:r>
              <a:rPr lang="en-US" dirty="0">
                <a:effectLst>
                  <a:outerShdw blurRad="38100" dist="38100" dir="2700000" algn="tl">
                    <a:srgbClr val="000000">
                      <a:alpha val="43137"/>
                    </a:srgbClr>
                  </a:outerShdw>
                </a:effectLst>
              </a:rPr>
              <a:t>and Jonathan were beloved and pleasant in their lives, And in their death they were not divided; They were swifter than eagles, They were </a:t>
            </a:r>
            <a:r>
              <a:rPr lang="en-US" u="sng" dirty="0" smtClean="0">
                <a:solidFill>
                  <a:srgbClr val="FFC000"/>
                </a:solidFill>
                <a:effectLst>
                  <a:outerShdw blurRad="38100" dist="38100" dir="2700000" algn="tl">
                    <a:srgbClr val="000000">
                      <a:alpha val="43137"/>
                    </a:srgbClr>
                  </a:outerShdw>
                </a:effectLst>
              </a:rPr>
              <a:t>stronger</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than </a:t>
            </a:r>
            <a:r>
              <a:rPr lang="en-US" dirty="0" smtClean="0">
                <a:effectLst>
                  <a:outerShdw blurRad="38100" dist="38100" dir="2700000" algn="tl">
                    <a:srgbClr val="000000">
                      <a:alpha val="43137"/>
                    </a:srgbClr>
                  </a:outerShdw>
                </a:effectLst>
              </a:rPr>
              <a:t>lions” (2 Sam. 1:23)</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875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bg1"/>
                  </a:solidFill>
                </a:ln>
              </a:rPr>
              <a:t>Salvation Is Inside of Christ/Body</a:t>
            </a:r>
            <a:endParaRPr lang="en-US" dirty="0">
              <a:ln>
                <a:solidFill>
                  <a:schemeClr val="bg1"/>
                </a:solidFill>
              </a:ln>
            </a:endParaRPr>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Luke 13:23-25</a:t>
            </a:r>
          </a:p>
          <a:p>
            <a:pPr lvl="1"/>
            <a:r>
              <a:rPr lang="en-US" dirty="0" smtClean="0">
                <a:effectLst>
                  <a:outerShdw blurRad="38100" dist="38100" dir="2700000" algn="tl">
                    <a:srgbClr val="000000">
                      <a:alpha val="43137"/>
                    </a:srgbClr>
                  </a:outerShdw>
                </a:effectLst>
              </a:rPr>
              <a:t>Endure all things (2 Tim. 2:10)</a:t>
            </a:r>
          </a:p>
          <a:p>
            <a:pPr lvl="1"/>
            <a:r>
              <a:rPr lang="en-US" dirty="0" smtClean="0">
                <a:effectLst>
                  <a:outerShdw blurRad="38100" dist="38100" dir="2700000" algn="tl">
                    <a:srgbClr val="000000">
                      <a:alpha val="43137"/>
                    </a:srgbClr>
                  </a:outerShdw>
                </a:effectLst>
              </a:rPr>
              <a:t>Where we are to </a:t>
            </a:r>
            <a:r>
              <a:rPr lang="en-US" dirty="0" smtClean="0">
                <a:solidFill>
                  <a:srgbClr val="C00000"/>
                </a:solidFill>
                <a:effectLst>
                  <a:outerShdw blurRad="38100" dist="38100" dir="2700000" algn="tl">
                    <a:srgbClr val="000000">
                      <a:alpha val="43137"/>
                    </a:srgbClr>
                  </a:outerShdw>
                </a:effectLst>
                <a:latin typeface="Bell Gothic Std Black" pitchFamily="34" charset="0"/>
              </a:rPr>
              <a:t>judge</a:t>
            </a:r>
            <a:r>
              <a:rPr lang="en-US" dirty="0" smtClean="0">
                <a:effectLst>
                  <a:outerShdw blurRad="38100" dist="38100" dir="2700000" algn="tl">
                    <a:srgbClr val="000000">
                      <a:alpha val="43137"/>
                    </a:srgbClr>
                  </a:outerShdw>
                </a:effectLst>
              </a:rPr>
              <a:t> (1 Cor. 5:12, 13)</a:t>
            </a:r>
          </a:p>
          <a:p>
            <a:pPr lvl="1"/>
            <a:r>
              <a:rPr lang="en-US" dirty="0">
                <a:effectLst>
                  <a:outerShdw blurRad="38100" dist="38100" dir="2700000" algn="tl">
                    <a:srgbClr val="000000">
                      <a:alpha val="43137"/>
                    </a:srgbClr>
                  </a:outerShdw>
                </a:effectLst>
              </a:rPr>
              <a:t>W</a:t>
            </a:r>
            <a:r>
              <a:rPr lang="en-US" dirty="0" smtClean="0">
                <a:effectLst>
                  <a:outerShdw blurRad="38100" dist="38100" dir="2700000" algn="tl">
                    <a:srgbClr val="000000">
                      <a:alpha val="43137"/>
                    </a:srgbClr>
                  </a:outerShdw>
                </a:effectLst>
              </a:rPr>
              <a:t>alk in wisdom to influence outsiders to come inside (Col. 4:5)</a:t>
            </a:r>
          </a:p>
          <a:p>
            <a:pPr lvl="2"/>
            <a:r>
              <a:rPr lang="en-US" dirty="0" smtClean="0">
                <a:effectLst>
                  <a:outerShdw blurRad="38100" dist="38100" dir="2700000" algn="tl">
                    <a:srgbClr val="000000">
                      <a:alpha val="43137"/>
                    </a:srgbClr>
                  </a:outerShdw>
                </a:effectLst>
              </a:rPr>
              <a:t>Worthy (Col. 1:10)</a:t>
            </a:r>
          </a:p>
          <a:p>
            <a:pPr lvl="2"/>
            <a:r>
              <a:rPr lang="en-US" dirty="0" smtClean="0">
                <a:effectLst>
                  <a:outerShdw blurRad="38100" dist="38100" dir="2700000" algn="tl">
                    <a:srgbClr val="000000">
                      <a:alpha val="43137"/>
                    </a:srgbClr>
                  </a:outerShdw>
                </a:effectLst>
              </a:rPr>
              <a:t>Delivered and conveyed (Col. 1:13, 14)</a:t>
            </a:r>
          </a:p>
          <a:p>
            <a:pPr lvl="2"/>
            <a:r>
              <a:rPr lang="en-US" dirty="0" smtClean="0">
                <a:effectLst>
                  <a:outerShdw blurRad="38100" dist="38100" dir="2700000" algn="tl">
                    <a:srgbClr val="000000">
                      <a:alpha val="43137"/>
                    </a:srgbClr>
                  </a:outerShdw>
                </a:effectLst>
              </a:rPr>
              <a:t>Give Christ preeminence (Col. 1:18)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494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n>
                  <a:solidFill>
                    <a:schemeClr val="bg1"/>
                  </a:solidFill>
                </a:ln>
              </a:rPr>
              <a:t>A VESSEL OF AUTHORITY</a:t>
            </a:r>
            <a:endParaRPr lang="en-US" dirty="0">
              <a:ln>
                <a:solidFill>
                  <a:schemeClr val="bg1"/>
                </a:solidFill>
              </a:ln>
            </a:endParaRPr>
          </a:p>
        </p:txBody>
      </p:sp>
      <p:sp>
        <p:nvSpPr>
          <p:cNvPr id="5" name="Subtitle 4"/>
          <p:cNvSpPr>
            <a:spLocks noGrp="1"/>
          </p:cNvSpPr>
          <p:nvPr>
            <p:ph type="subTitle" idx="1"/>
          </p:nvPr>
        </p:nvSpPr>
        <p:spPr/>
        <p:txBody>
          <a:bodyPr/>
          <a:lstStyle/>
          <a:p>
            <a:endParaRPr lang="en-US"/>
          </a:p>
        </p:txBody>
      </p:sp>
      <p:sp>
        <p:nvSpPr>
          <p:cNvPr id="6" name="TextBox 5"/>
          <p:cNvSpPr txBox="1"/>
          <p:nvPr/>
        </p:nvSpPr>
        <p:spPr>
          <a:xfrm>
            <a:off x="8229600" y="152399"/>
            <a:ext cx="748923" cy="646331"/>
          </a:xfrm>
          <a:prstGeom prst="rect">
            <a:avLst/>
          </a:prstGeom>
          <a:noFill/>
        </p:spPr>
        <p:txBody>
          <a:bodyPr wrap="none" rtlCol="0">
            <a:spAutoFit/>
          </a:bodyPr>
          <a:lstStyle/>
          <a:p>
            <a:r>
              <a:rPr lang="en-US" sz="3600" dirty="0" smtClean="0">
                <a:solidFill>
                  <a:schemeClr val="accent1"/>
                </a:solidFill>
              </a:rPr>
              <a:t>(5)</a:t>
            </a:r>
            <a:endParaRPr lang="en-US" sz="3600" dirty="0">
              <a:solidFill>
                <a:schemeClr val="accent1"/>
              </a:solidFill>
            </a:endParaRPr>
          </a:p>
        </p:txBody>
      </p:sp>
    </p:spTree>
    <p:extLst>
      <p:ext uri="{BB962C8B-B14F-4D97-AF65-F5344CB8AC3E}">
        <p14:creationId xmlns:p14="http://schemas.microsoft.com/office/powerpoint/2010/main" val="6574502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Authority</a:t>
            </a:r>
            <a:endParaRPr lang="en-US" dirty="0"/>
          </a:p>
        </p:txBody>
      </p:sp>
      <p:sp>
        <p:nvSpPr>
          <p:cNvPr id="5" name="Content Placeholder 4"/>
          <p:cNvSpPr>
            <a:spLocks noGrp="1"/>
          </p:cNvSpPr>
          <p:nvPr>
            <p:ph idx="1"/>
          </p:nvPr>
        </p:nvSpPr>
        <p:spPr>
          <a:xfrm>
            <a:off x="457200" y="1600200"/>
            <a:ext cx="8229600" cy="5105400"/>
          </a:xfrm>
        </p:spPr>
        <p:txBody>
          <a:bodyPr>
            <a:normAutofit fontScale="92500" lnSpcReduction="10000"/>
          </a:bodyPr>
          <a:lstStyle/>
          <a:p>
            <a:r>
              <a:rPr lang="en-US" dirty="0" smtClean="0">
                <a:effectLst>
                  <a:outerShdw blurRad="38100" dist="38100" dir="2700000" algn="tl">
                    <a:srgbClr val="000000">
                      <a:alpha val="43137"/>
                    </a:srgbClr>
                  </a:outerShdw>
                </a:effectLst>
              </a:rPr>
              <a:t>Principle</a:t>
            </a:r>
          </a:p>
          <a:p>
            <a:pPr lvl="1"/>
            <a:r>
              <a:rPr lang="en-US" dirty="0" smtClean="0">
                <a:effectLst>
                  <a:outerShdw blurRad="38100" dist="38100" dir="2700000" algn="tl">
                    <a:srgbClr val="000000">
                      <a:alpha val="43137"/>
                    </a:srgbClr>
                  </a:outerShdw>
                </a:effectLst>
              </a:rPr>
              <a:t>1 Chronicles 15:2, 13; 13:10</a:t>
            </a:r>
          </a:p>
          <a:p>
            <a:r>
              <a:rPr lang="en-US" dirty="0" smtClean="0">
                <a:effectLst>
                  <a:outerShdw blurRad="38100" dist="38100" dir="2700000" algn="tl">
                    <a:srgbClr val="000000">
                      <a:alpha val="43137"/>
                    </a:srgbClr>
                  </a:outerShdw>
                </a:effectLst>
              </a:rPr>
              <a:t>Specific</a:t>
            </a:r>
          </a:p>
          <a:p>
            <a:pPr lvl="1"/>
            <a:r>
              <a:rPr lang="en-US" dirty="0" smtClean="0">
                <a:effectLst>
                  <a:outerShdw blurRad="38100" dist="38100" dir="2700000" algn="tl">
                    <a:srgbClr val="000000">
                      <a:alpha val="43137"/>
                    </a:srgbClr>
                  </a:outerShdw>
                </a:effectLst>
              </a:rPr>
              <a:t>What did God specify?</a:t>
            </a:r>
          </a:p>
          <a:p>
            <a:pPr lvl="1"/>
            <a:r>
              <a:rPr lang="en-US" dirty="0" smtClean="0">
                <a:effectLst>
                  <a:outerShdw blurRad="38100" dist="38100" dir="2700000" algn="tl">
                    <a:srgbClr val="000000">
                      <a:alpha val="43137"/>
                    </a:srgbClr>
                  </a:outerShdw>
                </a:effectLst>
              </a:rPr>
              <a:t>Type of vessel, material, dimensions, the door, levels/decks, window, placement</a:t>
            </a:r>
          </a:p>
          <a:p>
            <a:r>
              <a:rPr lang="en-US" dirty="0" smtClean="0">
                <a:effectLst>
                  <a:outerShdw blurRad="38100" dist="38100" dir="2700000" algn="tl">
                    <a:srgbClr val="000000">
                      <a:alpha val="43137"/>
                    </a:srgbClr>
                  </a:outerShdw>
                </a:effectLst>
              </a:rPr>
              <a:t>Application: fruit of the vine, unleavened bread, first day of the week, as a church</a:t>
            </a:r>
          </a:p>
          <a:p>
            <a:pPr lvl="1"/>
            <a:r>
              <a:rPr lang="en-US" dirty="0" smtClean="0">
                <a:effectLst>
                  <a:outerShdw blurRad="38100" dist="38100" dir="2700000" algn="tl">
                    <a:srgbClr val="000000">
                      <a:alpha val="43137"/>
                    </a:srgbClr>
                  </a:outerShdw>
                </a:effectLst>
              </a:rPr>
              <a:t>Beware of the presumptive spirit—loosing where the Lord has bound</a:t>
            </a:r>
          </a:p>
        </p:txBody>
      </p:sp>
    </p:spTree>
    <p:extLst>
      <p:ext uri="{BB962C8B-B14F-4D97-AF65-F5344CB8AC3E}">
        <p14:creationId xmlns:p14="http://schemas.microsoft.com/office/powerpoint/2010/main" val="281375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500"/>
                                        <p:tgtEl>
                                          <p:spTgt spid="5">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childTnLst>
                          </p:cTn>
                        </p:par>
                        <p:par>
                          <p:cTn id="20" fill="hold">
                            <p:stCondLst>
                              <p:cond delay="500"/>
                            </p:stCondLst>
                            <p:childTnLst>
                              <p:par>
                                <p:cTn id="21" presetID="10" presetClass="entr" presetSubtype="0" fill="hold" nodeType="afterEffect">
                                  <p:stCondLst>
                                    <p:cond delay="100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Authority</a:t>
            </a:r>
            <a:endParaRPr lang="en-US" dirty="0"/>
          </a:p>
        </p:txBody>
      </p:sp>
      <p:sp>
        <p:nvSpPr>
          <p:cNvPr id="5" name="Content Placeholder 4"/>
          <p:cNvSpPr>
            <a:spLocks noGrp="1"/>
          </p:cNvSpPr>
          <p:nvPr>
            <p:ph idx="1"/>
          </p:nvPr>
        </p:nvSpPr>
        <p:spPr>
          <a:xfrm>
            <a:off x="457200" y="1600200"/>
            <a:ext cx="8382000" cy="5257800"/>
          </a:xfrm>
        </p:spPr>
        <p:txBody>
          <a:bodyPr>
            <a:normAutofit fontScale="92500" lnSpcReduction="10000"/>
          </a:bodyPr>
          <a:lstStyle/>
          <a:p>
            <a:r>
              <a:rPr lang="en-US" dirty="0" smtClean="0">
                <a:effectLst>
                  <a:outerShdw blurRad="38100" dist="38100" dir="2700000" algn="tl">
                    <a:srgbClr val="000000">
                      <a:alpha val="43137"/>
                    </a:srgbClr>
                  </a:outerShdw>
                </a:effectLst>
              </a:rPr>
              <a:t>Generic</a:t>
            </a:r>
          </a:p>
          <a:p>
            <a:pPr lvl="1"/>
            <a:r>
              <a:rPr lang="en-US" dirty="0" smtClean="0">
                <a:effectLst>
                  <a:outerShdw blurRad="38100" dist="38100" dir="2700000" algn="tl">
                    <a:srgbClr val="000000">
                      <a:alpha val="43137"/>
                    </a:srgbClr>
                  </a:outerShdw>
                </a:effectLst>
              </a:rPr>
              <a:t>“Make yourself and ark”—discretion to the tools</a:t>
            </a:r>
          </a:p>
          <a:p>
            <a:pPr lvl="1"/>
            <a:r>
              <a:rPr lang="en-US" dirty="0" smtClean="0">
                <a:effectLst>
                  <a:outerShdw blurRad="38100" dist="38100" dir="2700000" algn="tl">
                    <a:srgbClr val="000000">
                      <a:alpha val="43137"/>
                    </a:srgbClr>
                  </a:outerShdw>
                </a:effectLst>
              </a:rPr>
              <a:t>“Go” (Matt. 28:19)</a:t>
            </a:r>
          </a:p>
          <a:p>
            <a:pPr lvl="2"/>
            <a:r>
              <a:rPr lang="en-US" dirty="0" smtClean="0">
                <a:effectLst>
                  <a:outerShdw blurRad="38100" dist="38100" dir="2700000" algn="tl">
                    <a:srgbClr val="000000">
                      <a:alpha val="43137"/>
                    </a:srgbClr>
                  </a:outerShdw>
                </a:effectLst>
              </a:rPr>
              <a:t>Ways to go (ship, horse, airplane, radio, internet, etc.)</a:t>
            </a:r>
          </a:p>
          <a:p>
            <a:pPr lvl="1"/>
            <a:r>
              <a:rPr lang="en-US" dirty="0" smtClean="0">
                <a:effectLst>
                  <a:outerShdw blurRad="38100" dist="38100" dir="2700000" algn="tl">
                    <a:srgbClr val="000000">
                      <a:alpha val="43137"/>
                    </a:srgbClr>
                  </a:outerShdw>
                </a:effectLst>
              </a:rPr>
              <a:t>“teaching them” (Matt. 28:20)</a:t>
            </a:r>
          </a:p>
          <a:p>
            <a:pPr lvl="2"/>
            <a:r>
              <a:rPr lang="en-US" dirty="0" smtClean="0">
                <a:effectLst>
                  <a:outerShdw blurRad="38100" dist="38100" dir="2700000" algn="tl">
                    <a:srgbClr val="000000">
                      <a:alpha val="43137"/>
                    </a:srgbClr>
                  </a:outerShdw>
                </a:effectLst>
              </a:rPr>
              <a:t>Teaching </a:t>
            </a:r>
            <a:r>
              <a:rPr lang="en-US" dirty="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ools (white board, microphone, PowerPoint, etc.)</a:t>
            </a:r>
          </a:p>
          <a:p>
            <a:pPr lvl="2"/>
            <a:r>
              <a:rPr lang="en-US" dirty="0" smtClean="0">
                <a:effectLst>
                  <a:outerShdw blurRad="38100" dist="38100" dir="2700000" algn="tl">
                    <a:srgbClr val="000000">
                      <a:alpha val="43137"/>
                    </a:srgbClr>
                  </a:outerShdw>
                </a:effectLst>
              </a:rPr>
              <a:t>Beware of the factious spirit—binding where the Lord has not</a:t>
            </a:r>
          </a:p>
        </p:txBody>
      </p:sp>
    </p:spTree>
    <p:extLst>
      <p:ext uri="{BB962C8B-B14F-4D97-AF65-F5344CB8AC3E}">
        <p14:creationId xmlns:p14="http://schemas.microsoft.com/office/powerpoint/2010/main" val="180926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5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sz="5400" dirty="0" smtClean="0"/>
              <a:t>THE ARK OF THE</a:t>
            </a:r>
            <a:endParaRPr lang="en-US" sz="5400" dirty="0"/>
          </a:p>
        </p:txBody>
      </p:sp>
      <p:sp>
        <p:nvSpPr>
          <p:cNvPr id="3" name="Subtitle 2"/>
          <p:cNvSpPr>
            <a:spLocks noGrp="1"/>
          </p:cNvSpPr>
          <p:nvPr>
            <p:ph type="subTitle" idx="1"/>
          </p:nvPr>
        </p:nvSpPr>
        <p:spPr>
          <a:xfrm>
            <a:off x="1371600" y="2514600"/>
            <a:ext cx="6400800" cy="2209800"/>
          </a:xfrm>
        </p:spPr>
        <p:txBody>
          <a:bodyPr>
            <a:prstTxWarp prst="textPlain">
              <a:avLst/>
            </a:prstTxWarp>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JUDGMENT</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endParaRPr>
          </a:p>
        </p:txBody>
      </p:sp>
      <p:sp>
        <p:nvSpPr>
          <p:cNvPr id="4" name="TextBox 3"/>
          <p:cNvSpPr txBox="1"/>
          <p:nvPr/>
        </p:nvSpPr>
        <p:spPr>
          <a:xfrm>
            <a:off x="1524000" y="4919008"/>
            <a:ext cx="6629400" cy="1938992"/>
          </a:xfrm>
          <a:prstGeom prst="rect">
            <a:avLst/>
          </a:prstGeom>
          <a:noFill/>
        </p:spPr>
        <p:txBody>
          <a:bodyPr wrap="square" rtlCol="0">
            <a:spAutoFit/>
          </a:bodyPr>
          <a:lstStyle/>
          <a:p>
            <a:pPr algn="ctr"/>
            <a:r>
              <a:rPr lang="en-US" sz="2400" dirty="0" smtClean="0">
                <a:solidFill>
                  <a:schemeClr val="accent1"/>
                </a:solidFill>
                <a:latin typeface="Calibri" panose="020F0502020204030204" pitchFamily="34" charset="0"/>
              </a:rPr>
              <a:t>A LONE VESSEL</a:t>
            </a:r>
          </a:p>
          <a:p>
            <a:pPr algn="ctr"/>
            <a:r>
              <a:rPr lang="en-US" sz="2400" dirty="0" smtClean="0">
                <a:solidFill>
                  <a:schemeClr val="accent1"/>
                </a:solidFill>
                <a:latin typeface="Calibri" panose="020F0502020204030204" pitchFamily="34" charset="0"/>
              </a:rPr>
              <a:t>A VESSEL OF FAITH</a:t>
            </a:r>
          </a:p>
          <a:p>
            <a:pPr algn="ctr"/>
            <a:r>
              <a:rPr lang="en-US" sz="2400" dirty="0" smtClean="0">
                <a:solidFill>
                  <a:schemeClr val="accent1"/>
                </a:solidFill>
                <a:latin typeface="Calibri" panose="020F0502020204030204" pitchFamily="34" charset="0"/>
              </a:rPr>
              <a:t>A VESSEL OF MERCY</a:t>
            </a:r>
          </a:p>
          <a:p>
            <a:pPr algn="ctr"/>
            <a:r>
              <a:rPr lang="en-US" sz="2400" dirty="0" smtClean="0">
                <a:solidFill>
                  <a:schemeClr val="accent1"/>
                </a:solidFill>
                <a:latin typeface="Calibri" panose="020F0502020204030204" pitchFamily="34" charset="0"/>
              </a:rPr>
              <a:t>A VESSEL OF SEPARATION</a:t>
            </a:r>
          </a:p>
          <a:p>
            <a:pPr algn="ctr"/>
            <a:r>
              <a:rPr lang="en-US" sz="2400" dirty="0" smtClean="0">
                <a:solidFill>
                  <a:schemeClr val="accent1"/>
                </a:solidFill>
                <a:latin typeface="Calibri" panose="020F0502020204030204" pitchFamily="34" charset="0"/>
              </a:rPr>
              <a:t>A VESSEL OF AUTHORITY</a:t>
            </a:r>
            <a:endParaRPr lang="en-US" sz="24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999676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733925"/>
            <a:ext cx="7772400" cy="1362075"/>
          </a:xfrm>
        </p:spPr>
        <p:txBody>
          <a:bodyPr/>
          <a:lstStyle/>
          <a:p>
            <a:pPr algn="ctr"/>
            <a:r>
              <a:rPr lang="en-US" sz="5400" dirty="0" smtClean="0"/>
              <a:t>Be Saved Like Noah Today!</a:t>
            </a:r>
            <a:endParaRPr lang="en-US" sz="5400" dirty="0"/>
          </a:p>
        </p:txBody>
      </p:sp>
      <p:sp>
        <p:nvSpPr>
          <p:cNvPr id="5" name="Text Placeholder 4"/>
          <p:cNvSpPr>
            <a:spLocks noGrp="1"/>
          </p:cNvSpPr>
          <p:nvPr>
            <p:ph type="body" idx="1"/>
          </p:nvPr>
        </p:nvSpPr>
        <p:spPr>
          <a:xfrm>
            <a:off x="722313" y="2667001"/>
            <a:ext cx="6745287" cy="1739900"/>
          </a:xfrm>
        </p:spPr>
        <p:txBody>
          <a:bodyPr/>
          <a:lstStyle/>
          <a:p>
            <a:r>
              <a:rPr lang="en-US" sz="3600" dirty="0" smtClean="0">
                <a:effectLst>
                  <a:outerShdw blurRad="38100" dist="38100" dir="2700000" algn="tl">
                    <a:srgbClr val="000000">
                      <a:alpha val="43137"/>
                    </a:srgbClr>
                  </a:outerShdw>
                </a:effectLst>
              </a:rPr>
              <a:t>“There </a:t>
            </a:r>
            <a:r>
              <a:rPr lang="en-US" sz="3600" dirty="0">
                <a:effectLst>
                  <a:outerShdw blurRad="38100" dist="38100" dir="2700000" algn="tl">
                    <a:srgbClr val="000000">
                      <a:alpha val="43137"/>
                    </a:srgbClr>
                  </a:outerShdw>
                </a:effectLst>
              </a:rPr>
              <a:t>is also an antitype which now saves us—baptism (not the removal of the filth of the flesh, but the answer of a good conscience toward God), through the resurrection of Jesus </a:t>
            </a:r>
            <a:r>
              <a:rPr lang="en-US" sz="3600" dirty="0" smtClean="0">
                <a:effectLst>
                  <a:outerShdw blurRad="38100" dist="38100" dir="2700000" algn="tl">
                    <a:srgbClr val="000000">
                      <a:alpha val="43137"/>
                    </a:srgbClr>
                  </a:outerShdw>
                </a:effectLst>
              </a:rPr>
              <a:t>Christ” (1 Peter 3:21)</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0256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n>
                  <a:solidFill>
                    <a:schemeClr val="bg1"/>
                  </a:solidFill>
                </a:ln>
              </a:rPr>
              <a:t>A LONE VESSEL</a:t>
            </a:r>
            <a:endParaRPr lang="en-US" dirty="0">
              <a:ln>
                <a:solidFill>
                  <a:schemeClr val="bg1"/>
                </a:solidFill>
              </a:ln>
            </a:endParaRPr>
          </a:p>
        </p:txBody>
      </p:sp>
      <p:sp>
        <p:nvSpPr>
          <p:cNvPr id="5" name="Content Placeholder 4"/>
          <p:cNvSpPr>
            <a:spLocks noGrp="1"/>
          </p:cNvSpPr>
          <p:nvPr>
            <p:ph idx="1"/>
          </p:nvPr>
        </p:nvSpPr>
        <p:spPr/>
        <p:txBody>
          <a:bodyPr/>
          <a:lstStyle/>
          <a:p>
            <a:r>
              <a:rPr lang="en-US" dirty="0" smtClean="0"/>
              <a:t>One ark</a:t>
            </a:r>
          </a:p>
          <a:p>
            <a:pPr lvl="1"/>
            <a:r>
              <a:rPr lang="en-US" dirty="0" smtClean="0"/>
              <a:t>Genesis 6:14; 7:1</a:t>
            </a:r>
          </a:p>
          <a:p>
            <a:r>
              <a:rPr lang="en-US" dirty="0" smtClean="0"/>
              <a:t>Today “one church”</a:t>
            </a:r>
          </a:p>
          <a:p>
            <a:pPr lvl="1"/>
            <a:r>
              <a:rPr lang="en-US" dirty="0" smtClean="0"/>
              <a:t>Matthew 16:18</a:t>
            </a:r>
          </a:p>
          <a:p>
            <a:pPr lvl="1"/>
            <a:r>
              <a:rPr lang="en-US" dirty="0" smtClean="0"/>
              <a:t>Ephesians 1:22, 23; 4:4</a:t>
            </a:r>
            <a:endParaRPr lang="en-US" dirty="0"/>
          </a:p>
        </p:txBody>
      </p:sp>
      <p:sp>
        <p:nvSpPr>
          <p:cNvPr id="7" name="TextBox 6"/>
          <p:cNvSpPr txBox="1"/>
          <p:nvPr/>
        </p:nvSpPr>
        <p:spPr>
          <a:xfrm>
            <a:off x="8229600" y="152399"/>
            <a:ext cx="748923" cy="646331"/>
          </a:xfrm>
          <a:prstGeom prst="rect">
            <a:avLst/>
          </a:prstGeom>
          <a:noFill/>
        </p:spPr>
        <p:txBody>
          <a:bodyPr wrap="none" rtlCol="0">
            <a:spAutoFit/>
          </a:bodyPr>
          <a:lstStyle/>
          <a:p>
            <a:r>
              <a:rPr lang="en-US" sz="3600" dirty="0" smtClean="0">
                <a:solidFill>
                  <a:schemeClr val="accent1"/>
                </a:solidFill>
              </a:rPr>
              <a:t>(1)</a:t>
            </a:r>
            <a:endParaRPr lang="en-US" sz="3600" dirty="0">
              <a:solidFill>
                <a:schemeClr val="accent1"/>
              </a:solidFill>
            </a:endParaRPr>
          </a:p>
        </p:txBody>
      </p:sp>
    </p:spTree>
    <p:extLst>
      <p:ext uri="{BB962C8B-B14F-4D97-AF65-F5344CB8AC3E}">
        <p14:creationId xmlns:p14="http://schemas.microsoft.com/office/powerpoint/2010/main" val="98333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ln>
                  <a:solidFill>
                    <a:schemeClr val="bg1"/>
                  </a:solidFill>
                </a:ln>
              </a:rPr>
              <a:t>A VESSEL OF FAITH</a:t>
            </a:r>
            <a:endParaRPr lang="en-US" dirty="0">
              <a:ln>
                <a:solidFill>
                  <a:schemeClr val="bg1"/>
                </a:solidFill>
              </a:ln>
            </a:endParaRPr>
          </a:p>
        </p:txBody>
      </p:sp>
      <p:sp>
        <p:nvSpPr>
          <p:cNvPr id="7" name="Subtitle 6"/>
          <p:cNvSpPr>
            <a:spLocks noGrp="1"/>
          </p:cNvSpPr>
          <p:nvPr>
            <p:ph type="subTitle" idx="1"/>
          </p:nvPr>
        </p:nvSpPr>
        <p:spPr/>
        <p:txBody>
          <a:bodyPr/>
          <a:lstStyle/>
          <a:p>
            <a:r>
              <a:rPr lang="en-US" sz="3000" dirty="0" smtClean="0"/>
              <a:t>Hebrews 11:7, “By </a:t>
            </a:r>
            <a:r>
              <a:rPr lang="en-US" sz="3000" dirty="0"/>
              <a:t>faith Noah, being divinely warned of things not yet seen, moved with godly fear, prepared an ark for the saving of his household, by which he condemned the world and became heir of the righteousness which is according to faith</a:t>
            </a:r>
            <a:r>
              <a:rPr lang="en-US" sz="3000" dirty="0" smtClean="0"/>
              <a:t>.”</a:t>
            </a:r>
            <a:endParaRPr lang="en-US" sz="3000" dirty="0"/>
          </a:p>
        </p:txBody>
      </p:sp>
      <p:sp>
        <p:nvSpPr>
          <p:cNvPr id="2" name="TextBox 1"/>
          <p:cNvSpPr txBox="1"/>
          <p:nvPr/>
        </p:nvSpPr>
        <p:spPr>
          <a:xfrm>
            <a:off x="8229600" y="152399"/>
            <a:ext cx="748923" cy="646331"/>
          </a:xfrm>
          <a:prstGeom prst="rect">
            <a:avLst/>
          </a:prstGeom>
          <a:noFill/>
        </p:spPr>
        <p:txBody>
          <a:bodyPr wrap="none" rtlCol="0">
            <a:spAutoFit/>
          </a:bodyPr>
          <a:lstStyle/>
          <a:p>
            <a:r>
              <a:rPr lang="en-US" sz="3600" dirty="0" smtClean="0">
                <a:solidFill>
                  <a:schemeClr val="accent1"/>
                </a:solidFill>
              </a:rPr>
              <a:t>(2)</a:t>
            </a:r>
            <a:endParaRPr lang="en-US" sz="3600" dirty="0">
              <a:solidFill>
                <a:schemeClr val="accent1"/>
              </a:solidFill>
            </a:endParaRPr>
          </a:p>
        </p:txBody>
      </p:sp>
    </p:spTree>
    <p:extLst>
      <p:ext uri="{BB962C8B-B14F-4D97-AF65-F5344CB8AC3E}">
        <p14:creationId xmlns:p14="http://schemas.microsoft.com/office/powerpoint/2010/main" val="72523717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Obedient Faith</a:t>
            </a:r>
            <a:endParaRPr lang="en-US" dirty="0"/>
          </a:p>
        </p:txBody>
      </p:sp>
      <p:sp>
        <p:nvSpPr>
          <p:cNvPr id="3" name="Content Placeholder 2"/>
          <p:cNvSpPr>
            <a:spLocks noGrp="1"/>
          </p:cNvSpPr>
          <p:nvPr>
            <p:ph idx="1"/>
          </p:nvPr>
        </p:nvSpPr>
        <p:spPr/>
        <p:txBody>
          <a:bodyPr/>
          <a:lstStyle/>
          <a:p>
            <a:r>
              <a:rPr lang="en-US" dirty="0" smtClean="0"/>
              <a:t>Had not seen (Gen. 2:4-6)</a:t>
            </a:r>
          </a:p>
          <a:p>
            <a:r>
              <a:rPr lang="en-US" dirty="0" smtClean="0"/>
              <a:t>Moved with godly fear</a:t>
            </a:r>
          </a:p>
          <a:p>
            <a:r>
              <a:rPr lang="en-US" dirty="0" smtClean="0"/>
              <a:t>Worked out his salvation with fear and trembling (Phil. 2:12)</a:t>
            </a:r>
          </a:p>
          <a:p>
            <a:r>
              <a:rPr lang="en-US" dirty="0" smtClean="0"/>
              <a:t>Entered the ark at God’s call</a:t>
            </a:r>
            <a:endParaRPr lang="en-US" dirty="0"/>
          </a:p>
        </p:txBody>
      </p:sp>
    </p:spTree>
    <p:extLst>
      <p:ext uri="{BB962C8B-B14F-4D97-AF65-F5344CB8AC3E}">
        <p14:creationId xmlns:p14="http://schemas.microsoft.com/office/powerpoint/2010/main" val="19158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Have We Seen…</a:t>
            </a:r>
            <a:endParaRPr lang="en-US" dirty="0"/>
          </a:p>
        </p:txBody>
      </p:sp>
      <p:sp>
        <p:nvSpPr>
          <p:cNvPr id="5" name="Content Placeholder 4"/>
          <p:cNvSpPr>
            <a:spLocks noGrp="1"/>
          </p:cNvSpPr>
          <p:nvPr>
            <p:ph idx="1"/>
          </p:nvPr>
        </p:nvSpPr>
        <p:spPr/>
        <p:txBody>
          <a:bodyPr>
            <a:normAutofit lnSpcReduction="10000"/>
          </a:bodyPr>
          <a:lstStyle/>
          <a:p>
            <a:r>
              <a:rPr lang="en-US" dirty="0" smtClean="0">
                <a:effectLst>
                  <a:outerShdw blurRad="38100" dist="38100" dir="2700000" algn="tl">
                    <a:srgbClr val="000000">
                      <a:alpha val="43137"/>
                    </a:srgbClr>
                  </a:outerShdw>
                </a:effectLst>
              </a:rPr>
              <a:t>The wrath of God?</a:t>
            </a:r>
          </a:p>
          <a:p>
            <a:pPr lvl="1"/>
            <a:r>
              <a:rPr lang="en-US" dirty="0" smtClean="0">
                <a:effectLst>
                  <a:outerShdw blurRad="38100" dist="38100" dir="2700000" algn="tl">
                    <a:srgbClr val="000000">
                      <a:alpha val="43137"/>
                    </a:srgbClr>
                  </a:outerShdw>
                </a:effectLst>
              </a:rPr>
              <a:t>Romans 1:18</a:t>
            </a:r>
          </a:p>
          <a:p>
            <a:r>
              <a:rPr lang="en-US" dirty="0" smtClean="0">
                <a:effectLst>
                  <a:outerShdw blurRad="38100" dist="38100" dir="2700000" algn="tl">
                    <a:srgbClr val="000000">
                      <a:alpha val="43137"/>
                    </a:srgbClr>
                  </a:outerShdw>
                </a:effectLst>
              </a:rPr>
              <a:t>Hell (Matt. 23:33)?</a:t>
            </a:r>
          </a:p>
          <a:p>
            <a:r>
              <a:rPr lang="en-US" dirty="0" smtClean="0">
                <a:effectLst>
                  <a:outerShdw blurRad="38100" dist="38100" dir="2700000" algn="tl">
                    <a:srgbClr val="000000">
                      <a:alpha val="43137"/>
                    </a:srgbClr>
                  </a:outerShdw>
                </a:effectLst>
              </a:rPr>
              <a:t>A lake of fire (Rev. 20:15)?</a:t>
            </a:r>
          </a:p>
          <a:p>
            <a:r>
              <a:rPr lang="en-US" dirty="0" smtClean="0">
                <a:effectLst>
                  <a:outerShdw blurRad="38100" dist="38100" dir="2700000" algn="tl">
                    <a:srgbClr val="000000">
                      <a:alpha val="43137"/>
                    </a:srgbClr>
                  </a:outerShdw>
                </a:effectLst>
              </a:rPr>
              <a:t>A fire that cannot be quenched (Lk. 3:16-18)</a:t>
            </a:r>
          </a:p>
          <a:p>
            <a:r>
              <a:rPr lang="en-US" dirty="0" smtClean="0">
                <a:effectLst>
                  <a:outerShdw blurRad="38100" dist="38100" dir="2700000" algn="tl">
                    <a:srgbClr val="000000">
                      <a:alpha val="43137"/>
                    </a:srgbClr>
                  </a:outerShdw>
                </a:effectLst>
              </a:rPr>
              <a:t>A fire that burns but does not consume (Mk. 9:44; Rev. 14:11)</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179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anim calcmode="lin" valueType="num">
                                      <p:cBhvr>
                                        <p:cTn id="8" dur="1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750"/>
                                        <p:tgtEl>
                                          <p:spTgt spid="5">
                                            <p:txEl>
                                              <p:pRg st="1" end="1"/>
                                            </p:txEl>
                                          </p:spTgt>
                                        </p:tgtEl>
                                      </p:cBhvr>
                                    </p:animEffect>
                                    <p:anim calcmode="lin" valueType="num">
                                      <p:cBhvr>
                                        <p:cTn id="14" dur="1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750"/>
                                        <p:tgtEl>
                                          <p:spTgt spid="5">
                                            <p:txEl>
                                              <p:pRg st="2" end="2"/>
                                            </p:txEl>
                                          </p:spTgt>
                                        </p:tgtEl>
                                      </p:cBhvr>
                                    </p:animEffect>
                                    <p:anim calcmode="lin" valueType="num">
                                      <p:cBhvr>
                                        <p:cTn id="20" dur="1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25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750"/>
                                        <p:tgtEl>
                                          <p:spTgt spid="5">
                                            <p:txEl>
                                              <p:pRg st="3" end="3"/>
                                            </p:txEl>
                                          </p:spTgt>
                                        </p:tgtEl>
                                      </p:cBhvr>
                                    </p:animEffect>
                                    <p:anim calcmode="lin" valueType="num">
                                      <p:cBhvr>
                                        <p:cTn id="26" dur="1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7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750"/>
                                        <p:tgtEl>
                                          <p:spTgt spid="5">
                                            <p:txEl>
                                              <p:pRg st="4" end="4"/>
                                            </p:txEl>
                                          </p:spTgt>
                                        </p:tgtEl>
                                      </p:cBhvr>
                                    </p:animEffect>
                                    <p:anim calcmode="lin" valueType="num">
                                      <p:cBhvr>
                                        <p:cTn id="32" dur="17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7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8750"/>
                            </p:stCondLst>
                            <p:childTnLst>
                              <p:par>
                                <p:cTn id="35" presetID="42"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750"/>
                                        <p:tgtEl>
                                          <p:spTgt spid="5">
                                            <p:txEl>
                                              <p:pRg st="5" end="5"/>
                                            </p:txEl>
                                          </p:spTgt>
                                        </p:tgtEl>
                                      </p:cBhvr>
                                    </p:animEffect>
                                    <p:anim calcmode="lin" valueType="num">
                                      <p:cBhvr>
                                        <p:cTn id="38" dur="17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bg1"/>
                  </a:solidFill>
                </a:ln>
              </a:rPr>
              <a:t>A VESSEL OF MERCY</a:t>
            </a:r>
            <a:endParaRPr lang="en-US" dirty="0">
              <a:ln>
                <a:solidFill>
                  <a:schemeClr val="bg1"/>
                </a:solidFill>
              </a:ln>
            </a:endParaRPr>
          </a:p>
        </p:txBody>
      </p:sp>
      <p:sp>
        <p:nvSpPr>
          <p:cNvPr id="3" name="Content Placeholder 2"/>
          <p:cNvSpPr>
            <a:spLocks noGrp="1"/>
          </p:cNvSpPr>
          <p:nvPr>
            <p:ph idx="1"/>
          </p:nvPr>
        </p:nvSpPr>
        <p:spPr/>
        <p:txBody>
          <a:bodyPr/>
          <a:lstStyle/>
          <a:p>
            <a:r>
              <a:rPr lang="en-US" dirty="0" smtClean="0"/>
              <a:t>Mercy &amp; Salvation Inside</a:t>
            </a:r>
          </a:p>
          <a:p>
            <a:pPr lvl="1"/>
            <a:r>
              <a:rPr lang="en-US" dirty="0" smtClean="0"/>
              <a:t>1 Peter 3:20, “who </a:t>
            </a:r>
            <a:r>
              <a:rPr lang="en-US" dirty="0"/>
              <a:t>formerly were disobedient, when once the Divine longsuffering waited in the days of Noah, while the ark was being prepared, in which a few, that is, eight souls, were saved through </a:t>
            </a:r>
            <a:r>
              <a:rPr lang="en-US" dirty="0" smtClean="0"/>
              <a:t>water”</a:t>
            </a:r>
            <a:endParaRPr lang="en-US" dirty="0"/>
          </a:p>
        </p:txBody>
      </p:sp>
      <p:sp>
        <p:nvSpPr>
          <p:cNvPr id="4" name="TextBox 3"/>
          <p:cNvSpPr txBox="1"/>
          <p:nvPr/>
        </p:nvSpPr>
        <p:spPr>
          <a:xfrm>
            <a:off x="8229600" y="152399"/>
            <a:ext cx="748923" cy="646331"/>
          </a:xfrm>
          <a:prstGeom prst="rect">
            <a:avLst/>
          </a:prstGeom>
          <a:noFill/>
        </p:spPr>
        <p:txBody>
          <a:bodyPr wrap="none" rtlCol="0">
            <a:spAutoFit/>
          </a:bodyPr>
          <a:lstStyle/>
          <a:p>
            <a:r>
              <a:rPr lang="en-US" sz="3600" dirty="0" smtClean="0">
                <a:solidFill>
                  <a:schemeClr val="accent1"/>
                </a:solidFill>
              </a:rPr>
              <a:t>(3)</a:t>
            </a:r>
            <a:endParaRPr lang="en-US" sz="3600" dirty="0">
              <a:solidFill>
                <a:schemeClr val="accent1"/>
              </a:solidFill>
            </a:endParaRPr>
          </a:p>
        </p:txBody>
      </p:sp>
    </p:spTree>
    <p:extLst>
      <p:ext uri="{BB962C8B-B14F-4D97-AF65-F5344CB8AC3E}">
        <p14:creationId xmlns:p14="http://schemas.microsoft.com/office/powerpoint/2010/main" val="365275890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bg1"/>
                  </a:solidFill>
                </a:ln>
              </a:rPr>
              <a:t>A VESSEL OF MERCY</a:t>
            </a:r>
            <a:endParaRPr lang="en-US" dirty="0">
              <a:ln>
                <a:solidFill>
                  <a:schemeClr val="bg1"/>
                </a:solidFill>
              </a:ln>
            </a:endParaRPr>
          </a:p>
        </p:txBody>
      </p:sp>
      <p:sp>
        <p:nvSpPr>
          <p:cNvPr id="3" name="Content Placeholder 2"/>
          <p:cNvSpPr>
            <a:spLocks noGrp="1"/>
          </p:cNvSpPr>
          <p:nvPr>
            <p:ph idx="1"/>
          </p:nvPr>
        </p:nvSpPr>
        <p:spPr/>
        <p:txBody>
          <a:bodyPr/>
          <a:lstStyle/>
          <a:p>
            <a:r>
              <a:rPr lang="en-US" dirty="0" smtClean="0"/>
              <a:t>Mercy &amp; Salvation Inside</a:t>
            </a:r>
          </a:p>
          <a:p>
            <a:r>
              <a:rPr lang="en-US" dirty="0" smtClean="0"/>
              <a:t>A refuge from death (Gen. 6:18-20)</a:t>
            </a:r>
          </a:p>
          <a:p>
            <a:r>
              <a:rPr lang="en-US" dirty="0" smtClean="0"/>
              <a:t>A “covered” vessel (Gen. 6:14)</a:t>
            </a:r>
          </a:p>
          <a:p>
            <a:pPr lvl="1"/>
            <a:r>
              <a:rPr lang="en-US" dirty="0" smtClean="0"/>
              <a:t>“reconciliation” (Dan. 7:24)</a:t>
            </a:r>
          </a:p>
          <a:p>
            <a:pPr lvl="1"/>
            <a:r>
              <a:rPr lang="en-US" dirty="0" smtClean="0"/>
              <a:t>“appease” (Gen. 32:20)</a:t>
            </a:r>
          </a:p>
          <a:p>
            <a:pPr lvl="1"/>
            <a:r>
              <a:rPr lang="en-US" dirty="0" smtClean="0"/>
              <a:t>“atonement” (Ex. 29:37; 30:10; etc.)</a:t>
            </a:r>
          </a:p>
        </p:txBody>
      </p:sp>
      <p:sp>
        <p:nvSpPr>
          <p:cNvPr id="4" name="TextBox 3"/>
          <p:cNvSpPr txBox="1"/>
          <p:nvPr/>
        </p:nvSpPr>
        <p:spPr>
          <a:xfrm>
            <a:off x="8229600" y="152399"/>
            <a:ext cx="748923" cy="646331"/>
          </a:xfrm>
          <a:prstGeom prst="rect">
            <a:avLst/>
          </a:prstGeom>
          <a:noFill/>
        </p:spPr>
        <p:txBody>
          <a:bodyPr wrap="none" rtlCol="0">
            <a:spAutoFit/>
          </a:bodyPr>
          <a:lstStyle/>
          <a:p>
            <a:r>
              <a:rPr lang="en-US" sz="3600" dirty="0" smtClean="0">
                <a:solidFill>
                  <a:schemeClr val="accent1"/>
                </a:solidFill>
              </a:rPr>
              <a:t>(3)</a:t>
            </a:r>
            <a:endParaRPr lang="en-US" sz="3600" dirty="0">
              <a:solidFill>
                <a:schemeClr val="accent1"/>
              </a:solidFill>
            </a:endParaRPr>
          </a:p>
        </p:txBody>
      </p:sp>
    </p:spTree>
    <p:extLst>
      <p:ext uri="{BB962C8B-B14F-4D97-AF65-F5344CB8AC3E}">
        <p14:creationId xmlns:p14="http://schemas.microsoft.com/office/powerpoint/2010/main" val="216127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n>
                  <a:solidFill>
                    <a:schemeClr val="bg1"/>
                  </a:solidFill>
                </a:ln>
              </a:rPr>
              <a:t>The Church Is God’s Vessel of Mercy Today</a:t>
            </a:r>
            <a:endParaRPr lang="en-US" dirty="0">
              <a:ln>
                <a:solidFill>
                  <a:schemeClr val="bg1"/>
                </a:solidFill>
              </a:ln>
            </a:endParaRPr>
          </a:p>
        </p:txBody>
      </p:sp>
      <p:sp>
        <p:nvSpPr>
          <p:cNvPr id="4" name="Subtitle 3"/>
          <p:cNvSpPr>
            <a:spLocks noGrp="1"/>
          </p:cNvSpPr>
          <p:nvPr>
            <p:ph type="subTitle" idx="1"/>
          </p:nvPr>
        </p:nvSpPr>
        <p:spPr>
          <a:xfrm>
            <a:off x="2819400" y="2895599"/>
            <a:ext cx="6096000" cy="3962401"/>
          </a:xfrm>
        </p:spPr>
        <p:txBody>
          <a:bodyPr>
            <a:normAutofit lnSpcReduction="10000"/>
          </a:bodyPr>
          <a:lstStyle/>
          <a:p>
            <a:pPr marL="571500" indent="-571500" algn="l">
              <a:buFont typeface="Wingdings" panose="05000000000000000000" pitchFamily="2" charset="2"/>
              <a:buChar char="Ø"/>
            </a:pPr>
            <a:r>
              <a:rPr lang="en-US" dirty="0" smtClean="0"/>
              <a:t>The object of His affection (Eph. 5:25)</a:t>
            </a:r>
          </a:p>
          <a:p>
            <a:pPr marL="571500" indent="-571500" algn="l">
              <a:buFont typeface="Wingdings" panose="05000000000000000000" pitchFamily="2" charset="2"/>
              <a:buChar char="Ø"/>
            </a:pPr>
            <a:r>
              <a:rPr lang="en-US" dirty="0" smtClean="0"/>
              <a:t>Atoned by the blood of His Son (Acts 20:28)</a:t>
            </a:r>
          </a:p>
          <a:p>
            <a:pPr marL="571500" indent="-571500" algn="l">
              <a:buFont typeface="Wingdings" panose="05000000000000000000" pitchFamily="2" charset="2"/>
              <a:buChar char="Ø"/>
            </a:pPr>
            <a:r>
              <a:rPr lang="en-US" dirty="0" smtClean="0"/>
              <a:t>Where reconciliation is found (Rom. 5:10, 11; Eph. 2:16)</a:t>
            </a:r>
            <a:endParaRPr lang="en-US" dirty="0"/>
          </a:p>
        </p:txBody>
      </p:sp>
    </p:spTree>
    <p:extLst>
      <p:ext uri="{BB962C8B-B14F-4D97-AF65-F5344CB8AC3E}">
        <p14:creationId xmlns:p14="http://schemas.microsoft.com/office/powerpoint/2010/main" val="301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n>
                  <a:solidFill>
                    <a:schemeClr val="bg1"/>
                  </a:solidFill>
                </a:ln>
              </a:rPr>
              <a:t>A VESSEL OF SEPARATION</a:t>
            </a:r>
            <a:endParaRPr lang="en-US" dirty="0">
              <a:ln>
                <a:solidFill>
                  <a:schemeClr val="bg1"/>
                </a:solidFill>
              </a:ln>
            </a:endParaRPr>
          </a:p>
        </p:txBody>
      </p:sp>
      <p:sp>
        <p:nvSpPr>
          <p:cNvPr id="5" name="Subtitle 4"/>
          <p:cNvSpPr>
            <a:spLocks noGrp="1"/>
          </p:cNvSpPr>
          <p:nvPr>
            <p:ph type="subTitle" idx="1"/>
          </p:nvPr>
        </p:nvSpPr>
        <p:spPr/>
        <p:txBody>
          <a:bodyPr/>
          <a:lstStyle/>
          <a:p>
            <a:endParaRPr lang="en-US"/>
          </a:p>
        </p:txBody>
      </p:sp>
      <p:sp>
        <p:nvSpPr>
          <p:cNvPr id="6" name="TextBox 5"/>
          <p:cNvSpPr txBox="1"/>
          <p:nvPr/>
        </p:nvSpPr>
        <p:spPr>
          <a:xfrm>
            <a:off x="8229600" y="152399"/>
            <a:ext cx="748923" cy="646331"/>
          </a:xfrm>
          <a:prstGeom prst="rect">
            <a:avLst/>
          </a:prstGeom>
          <a:noFill/>
        </p:spPr>
        <p:txBody>
          <a:bodyPr wrap="none" rtlCol="0">
            <a:spAutoFit/>
          </a:bodyPr>
          <a:lstStyle/>
          <a:p>
            <a:r>
              <a:rPr lang="en-US" sz="3600" dirty="0" smtClean="0">
                <a:solidFill>
                  <a:schemeClr val="accent1"/>
                </a:solidFill>
              </a:rPr>
              <a:t>(4)</a:t>
            </a:r>
            <a:endParaRPr lang="en-US" sz="3600" dirty="0">
              <a:solidFill>
                <a:schemeClr val="accent1"/>
              </a:solidFill>
            </a:endParaRPr>
          </a:p>
        </p:txBody>
      </p:sp>
    </p:spTree>
    <p:extLst>
      <p:ext uri="{BB962C8B-B14F-4D97-AF65-F5344CB8AC3E}">
        <p14:creationId xmlns:p14="http://schemas.microsoft.com/office/powerpoint/2010/main" val="50421089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09Gen7_judgment2">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09Gen7_judgment2</Template>
  <TotalTime>2473</TotalTime>
  <Words>813</Words>
  <Application>Microsoft Office PowerPoint</Application>
  <PresentationFormat>On-screen Show (4:3)</PresentationFormat>
  <Paragraphs>102</Paragraphs>
  <Slides>17</Slides>
  <Notes>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17</vt:i4>
      </vt:variant>
    </vt:vector>
  </HeadingPairs>
  <TitlesOfParts>
    <vt:vector size="30" baseType="lpstr">
      <vt:lpstr>Arial</vt:lpstr>
      <vt:lpstr>Bell Gothic Std Light</vt:lpstr>
      <vt:lpstr>Calibri</vt:lpstr>
      <vt:lpstr>Bell Gothic Std Black</vt:lpstr>
      <vt:lpstr>Arial Black</vt:lpstr>
      <vt:lpstr>Wingdings</vt:lpstr>
      <vt:lpstr>09Gen7_judgment2</vt:lpstr>
      <vt:lpstr>Custom Design</vt:lpstr>
      <vt:lpstr>1_Custom Design</vt:lpstr>
      <vt:lpstr>1_Default Design</vt:lpstr>
      <vt:lpstr>2_Custom Design</vt:lpstr>
      <vt:lpstr>3_Custom Design</vt:lpstr>
      <vt:lpstr>4_Custom Design</vt:lpstr>
      <vt:lpstr>THE ARK OF THE</vt:lpstr>
      <vt:lpstr>A LONE VESSEL</vt:lpstr>
      <vt:lpstr>A VESSEL OF FAITH</vt:lpstr>
      <vt:lpstr>Obedient Faith</vt:lpstr>
      <vt:lpstr>Have We Seen…</vt:lpstr>
      <vt:lpstr>A VESSEL OF MERCY</vt:lpstr>
      <vt:lpstr>A VESSEL OF MERCY</vt:lpstr>
      <vt:lpstr>The Church Is God’s Vessel of Mercy Today</vt:lpstr>
      <vt:lpstr>A VESSEL OF SEPARATION</vt:lpstr>
      <vt:lpstr>A Vessel Of Separation</vt:lpstr>
      <vt:lpstr>A Vessel Of Separation</vt:lpstr>
      <vt:lpstr>Salvation Is Inside of Christ/Body</vt:lpstr>
      <vt:lpstr>A VESSEL OF AUTHORITY</vt:lpstr>
      <vt:lpstr>Authority</vt:lpstr>
      <vt:lpstr>Authority</vt:lpstr>
      <vt:lpstr>THE ARK OF THE</vt:lpstr>
      <vt:lpstr>Be Saved Like Noah Today!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ARK OF THE</dc:title>
  <dc:creator>Steven J. Wallace</dc:creator>
  <cp:lastModifiedBy>Steven J. Wallace</cp:lastModifiedBy>
  <cp:revision>31</cp:revision>
  <dcterms:created xsi:type="dcterms:W3CDTF">2016-02-24T21:32:16Z</dcterms:created>
  <dcterms:modified xsi:type="dcterms:W3CDTF">2016-04-02T17:47:44Z</dcterms:modified>
</cp:coreProperties>
</file>