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9" r:id="rId14"/>
    <p:sldId id="268" r:id="rId15"/>
    <p:sldId id="271" r:id="rId16"/>
  </p:sldIdLst>
  <p:sldSz cx="9144000" cy="6858000" type="screen4x3"/>
  <p:notesSz cx="6858000" cy="9144000"/>
  <p:embeddedFontLst>
    <p:embeddedFont>
      <p:font typeface="Bodoni Book Italic" panose="02000506080000090003" pitchFamily="2" charset="0"/>
      <p:italic r:id="rId17"/>
    </p:embeddedFont>
    <p:embeddedFont>
      <p:font typeface="Berlin Sans FB" panose="020E0602020502020306" pitchFamily="34" charset="0"/>
      <p:regular r:id="rId18"/>
      <p:bold r:id="rId19"/>
    </p:embeddedFont>
    <p:embeddedFont>
      <p:font typeface="ＭＳ Ｐゴシック" panose="020B0600070205080204" pitchFamily="3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Berlin Sans FB Demi" panose="020E0802020502020306" pitchFamily="34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9189" autoAdjust="0"/>
  </p:normalViewPr>
  <p:slideViewPr>
    <p:cSldViewPr>
      <p:cViewPr varScale="1">
        <p:scale>
          <a:sx n="60" d="100"/>
          <a:sy n="60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80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7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baseline="0" dirty="0" smtClean="0">
                <a:latin typeface="Bodoni Book Italic" panose="02000506080000090003" pitchFamily="2" charset="0"/>
              </a:rPr>
              <a:t>Consequences</a:t>
            </a:r>
            <a:endParaRPr lang="en-US" sz="2400" i="1" spc="50" baseline="0" dirty="0">
              <a:latin typeface="Bodoni Book Italic" panose="0200050608000009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6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50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D75F0E0E-F572-4950-98A8-1A5D15CC7EE5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17972AE5-A3C5-4F83-9F5E-10A4B866EB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80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spc="30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Corruption of the World</a:t>
            </a:r>
            <a:endParaRPr lang="en-US" sz="4000" i="1" spc="300" dirty="0">
              <a:solidFill>
                <a:prstClr val="black">
                  <a:lumMod val="95000"/>
                  <a:lumOff val="5000"/>
                </a:prst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600" dirty="0">
                <a:solidFill>
                  <a:prstClr val="black"/>
                </a:solidFill>
              </a:rPr>
              <a:t>Genesis </a:t>
            </a:r>
            <a:r>
              <a:rPr lang="en-US" sz="2400" spc="600" dirty="0" smtClean="0">
                <a:solidFill>
                  <a:prstClr val="black"/>
                </a:solidFill>
              </a:rPr>
              <a:t>6</a:t>
            </a:r>
            <a:endParaRPr lang="en-US" sz="2400" spc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“And </a:t>
            </a:r>
            <a:r>
              <a:rPr lang="en-US" dirty="0"/>
              <a:t>even </a:t>
            </a:r>
            <a:r>
              <a:rPr lang="en-US" dirty="0">
                <a:solidFill>
                  <a:srgbClr val="C00000"/>
                </a:solidFill>
              </a:rPr>
              <a:t>as they did not like to retain God in their knowledge</a:t>
            </a:r>
            <a:r>
              <a:rPr lang="en-US" dirty="0"/>
              <a:t>, God gave them over to a debased mind, to do those things which are not fitting; being filled with all </a:t>
            </a:r>
            <a:r>
              <a:rPr lang="en-US" dirty="0" smtClean="0"/>
              <a:t>unrighteous-ness</a:t>
            </a:r>
            <a:r>
              <a:rPr lang="en-US" dirty="0"/>
              <a:t>, sexual immorality, wickedness, covetousness, maliciousness; full of envy, murder, </a:t>
            </a:r>
            <a:r>
              <a:rPr lang="en-US" dirty="0" smtClean="0"/>
              <a:t>strife…” (Rom. 1:28, 29)</a:t>
            </a:r>
          </a:p>
          <a:p>
            <a:pPr lvl="1"/>
            <a:r>
              <a:rPr lang="en-US" dirty="0" smtClean="0"/>
              <a:t>Driven by lewd and greedy “deceitful lusts” (Eph. 4:19, 22)</a:t>
            </a:r>
          </a:p>
          <a:p>
            <a:pPr lvl="1"/>
            <a:r>
              <a:rPr lang="en-US" dirty="0" smtClean="0"/>
              <a:t>What fruit?</a:t>
            </a:r>
          </a:p>
          <a:p>
            <a:pPr lvl="2"/>
            <a:r>
              <a:rPr lang="en-US" dirty="0" smtClean="0"/>
              <a:t>Romans 6:20, 21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C00000"/>
                </a:solidFill>
              </a:rPr>
              <a:t>WHY?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947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9794" y="4532531"/>
            <a:ext cx="4184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debased mind</a:t>
            </a:r>
            <a:endParaRPr lang="en-US" sz="4400" spc="3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6620" y="5373469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unrighteousness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725" y="3586682"/>
            <a:ext cx="3881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s</a:t>
            </a:r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exual immorality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187" y="4204193"/>
            <a:ext cx="245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wickedness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4800600"/>
            <a:ext cx="3060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covetousness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7021" y="3218765"/>
            <a:ext cx="292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maliciousness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57200"/>
            <a:ext cx="1393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envy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0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murder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76" y="457199"/>
            <a:ext cx="1221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strife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0080" y="0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deceit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7608" y="1132489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proud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269" y="28194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unloving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2408" y="6074841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untrustworthy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60" y="6012359"/>
            <a:ext cx="2626040" cy="769441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4400" spc="3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NO GOD</a:t>
            </a:r>
            <a:endParaRPr lang="en-US" sz="4400" spc="3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0816" y="1384012"/>
            <a:ext cx="3063659" cy="58477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3200" spc="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KNOW GOD</a:t>
            </a:r>
            <a:endParaRPr lang="en-US" sz="3200" spc="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09527" y="2098981"/>
            <a:ext cx="5219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Renewed In The Spirit Of Your Mind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705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3" grpId="0"/>
      <p:bldP spid="15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"/>
            <a:ext cx="829056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857542"/>
            <a:ext cx="8278275" cy="431465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renewal of the spirit of the mind (Eph. 4:23)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Speaking truth (Eph. 4:25)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Controlled anger (Eph. 4:26)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Industrious and benevolent (Eph. 4:28)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Edifying speech (Eph. 4:29)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Tenderhearted (Eph. 4:32)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8525" y="457200"/>
            <a:ext cx="8278275" cy="1143000"/>
          </a:xfrm>
        </p:spPr>
        <p:txBody>
          <a:bodyPr/>
          <a:lstStyle/>
          <a:p>
            <a:r>
              <a:rPr lang="en-US" sz="5400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KNOW THE SON (Eph. 4:20-24)	</a:t>
            </a:r>
          </a:p>
        </p:txBody>
      </p:sp>
    </p:spTree>
    <p:extLst>
      <p:ext uri="{BB962C8B-B14F-4D97-AF65-F5344CB8AC3E}">
        <p14:creationId xmlns:p14="http://schemas.microsoft.com/office/powerpoint/2010/main" val="294744333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>
            <a:prstTxWarp prst="textCurveUp">
              <a:avLst/>
            </a:prstTxWarp>
          </a:bodyPr>
          <a:lstStyle/>
          <a:p>
            <a:pPr marL="0" indent="0">
              <a:buNone/>
            </a:pPr>
            <a:r>
              <a:rPr lang="en-US" dirty="0" smtClean="0">
                <a:latin typeface="Berlin Sans FB" panose="020E0602020502020306" pitchFamily="34" charset="0"/>
              </a:rPr>
              <a:t>SIN’S CORRUPTION OF </a:t>
            </a:r>
            <a:br>
              <a:rPr lang="en-US" dirty="0" smtClean="0">
                <a:latin typeface="Berlin Sans FB" panose="020E0602020502020306" pitchFamily="34" charset="0"/>
              </a:rPr>
            </a:b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SOCIETY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3829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GENESIS </a:t>
            </a:r>
            <a:r>
              <a:rPr lang="en-US" sz="36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6:11-13</a:t>
            </a:r>
            <a:endParaRPr lang="en-US" sz="36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3048000"/>
            <a:ext cx="2209800" cy="25908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(3)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256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GENESIS 6:11-13</a:t>
            </a:r>
          </a:p>
          <a:p>
            <a:pPr marL="400050" lvl="1" indent="0">
              <a:buNone/>
            </a:pPr>
            <a:r>
              <a:rPr lang="en-US" sz="3200" dirty="0" smtClean="0"/>
              <a:t>Leads to </a:t>
            </a:r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corruption</a:t>
            </a:r>
            <a:endParaRPr lang="en-US" sz="3200" dirty="0" smtClean="0">
              <a:solidFill>
                <a:srgbClr val="C00000"/>
              </a:solidFill>
            </a:endParaRPr>
          </a:p>
          <a:p>
            <a:pPr marL="400050" lvl="1" indent="0">
              <a:buNone/>
            </a:pPr>
            <a:r>
              <a:rPr lang="en-US" sz="3200" dirty="0" smtClean="0"/>
              <a:t>Leads to </a:t>
            </a:r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violence</a:t>
            </a:r>
            <a:endParaRPr lang="en-US" sz="3200" dirty="0" smtClean="0">
              <a:solidFill>
                <a:srgbClr val="C00000"/>
              </a:solidFill>
            </a:endParaRPr>
          </a:p>
          <a:p>
            <a:pPr marL="400050" lvl="1" indent="0">
              <a:buNone/>
            </a:pPr>
            <a:r>
              <a:rPr lang="en-US" sz="3200" dirty="0" smtClean="0"/>
              <a:t>Leads to </a:t>
            </a:r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destruction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Path Away From God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3622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048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82166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30088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What is the first </a:t>
            </a:r>
            <a:r>
              <a:rPr lang="en-US" u="sng" dirty="0" smtClean="0"/>
              <a:t>prevailing</a:t>
            </a:r>
            <a:r>
              <a:rPr lang="en-US" dirty="0" smtClean="0"/>
              <a:t> message of the Bible?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God is incompatible with sin!</a:t>
            </a:r>
          </a:p>
          <a:p>
            <a:pPr lvl="1"/>
            <a:r>
              <a:rPr lang="en-US" dirty="0" smtClean="0"/>
              <a:t>Sin </a:t>
            </a:r>
            <a:r>
              <a:rPr lang="en-US" dirty="0" smtClean="0">
                <a:solidFill>
                  <a:srgbClr val="C00000"/>
                </a:solidFill>
              </a:rPr>
              <a:t>grieves </a:t>
            </a:r>
            <a:r>
              <a:rPr lang="en-US" dirty="0" smtClean="0"/>
              <a:t>God (Gen. 6:6)</a:t>
            </a:r>
          </a:p>
          <a:p>
            <a:pPr lvl="1"/>
            <a:r>
              <a:rPr lang="en-US" dirty="0"/>
              <a:t>“I see the treacherous, and am disgusted, Because they do not keep Your </a:t>
            </a:r>
            <a:r>
              <a:rPr lang="en-US" dirty="0" smtClean="0"/>
              <a:t>word” (Ps. 119:158)</a:t>
            </a:r>
          </a:p>
          <a:p>
            <a:pPr lvl="1"/>
            <a:r>
              <a:rPr lang="en-US" dirty="0" smtClean="0"/>
              <a:t>Ephesians 4:30, “And </a:t>
            </a:r>
            <a:r>
              <a:rPr lang="en-US" dirty="0">
                <a:solidFill>
                  <a:srgbClr val="C00000"/>
                </a:solidFill>
              </a:rPr>
              <a:t>do not grieve</a:t>
            </a:r>
            <a:r>
              <a:rPr lang="en-US" dirty="0"/>
              <a:t> the Holy Spirit of God, by whom you were sealed for the day of redemption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Could A Loving God Destroy The World?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973869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Steven\AppData\Local\Microsoft\Windows\Temporary Internet Files\Content.IE5\MUJ6EX4K\bible3[1]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2107">
            <a:off x="2968087" y="1444559"/>
            <a:ext cx="2802185" cy="314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029200"/>
            <a:ext cx="7053534" cy="107424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anose="020E0602020502020306" pitchFamily="34" charset="0"/>
              </a:rPr>
              <a:t>THE HISTORY BOOK OF SIN!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>
            <a:prstTxWarp prst="textCurveUp">
              <a:avLst/>
            </a:prstTxWarp>
          </a:bodyPr>
          <a:lstStyle/>
          <a:p>
            <a:pPr marL="0" indent="0">
              <a:buNone/>
            </a:pPr>
            <a:r>
              <a:rPr lang="en-US" dirty="0" smtClean="0">
                <a:latin typeface="Berlin Sans FB" panose="020E0602020502020306" pitchFamily="34" charset="0"/>
              </a:rPr>
              <a:t>SIN’S CORRUPTION OF THE</a:t>
            </a:r>
            <a:br>
              <a:rPr lang="en-US" dirty="0" smtClean="0">
                <a:latin typeface="Berlin Sans FB" panose="020E0602020502020306" pitchFamily="34" charset="0"/>
              </a:rPr>
            </a:b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FAMILY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3485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GENESIS 6:1-4</a:t>
            </a:r>
            <a:endParaRPr lang="en-US" sz="36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3048000"/>
            <a:ext cx="2209800" cy="25908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(1)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2072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spc="600" dirty="0" smtClean="0">
                <a:latin typeface="+mj-lt"/>
              </a:rPr>
              <a:t>Polygamy</a:t>
            </a:r>
            <a:endParaRPr lang="en-US" b="1" spc="600" dirty="0" smtClean="0">
              <a:latin typeface="+mj-lt"/>
            </a:endParaRPr>
          </a:p>
          <a:p>
            <a:r>
              <a:rPr lang="en-US" dirty="0" smtClean="0"/>
              <a:t>First assault by </a:t>
            </a:r>
            <a:r>
              <a:rPr lang="en-US" dirty="0" err="1" smtClean="0"/>
              <a:t>Lamech</a:t>
            </a:r>
            <a:r>
              <a:rPr lang="en-US" dirty="0" smtClean="0"/>
              <a:t> (Gen. 4:19)</a:t>
            </a:r>
          </a:p>
          <a:p>
            <a:r>
              <a:rPr lang="en-US" dirty="0" smtClean="0"/>
              <a:t>Widespread corruption through the </a:t>
            </a:r>
            <a:r>
              <a:rPr lang="en-US" i="1" dirty="0" smtClean="0"/>
              <a:t>sons of God</a:t>
            </a:r>
            <a:r>
              <a:rPr lang="en-US" dirty="0" smtClean="0"/>
              <a:t> (Gen. 6:1-4)</a:t>
            </a:r>
          </a:p>
          <a:p>
            <a:pPr lvl="1"/>
            <a:r>
              <a:rPr lang="en-US" dirty="0" smtClean="0"/>
              <a:t>Shown as a vice in Jacob’s family  (Gen. 30:1ff)</a:t>
            </a:r>
          </a:p>
          <a:p>
            <a:pPr lvl="1"/>
            <a:r>
              <a:rPr lang="en-US" dirty="0" smtClean="0"/>
              <a:t>Genesis 2:24 upheld by Jesus (Matt. 19:5)</a:t>
            </a:r>
          </a:p>
          <a:p>
            <a:pPr lvl="1"/>
            <a:r>
              <a:rPr lang="en-US" dirty="0" smtClean="0"/>
              <a:t>Modeled in Jesus to the church (Eph. 5:23-33)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Attacked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>
            <a:prstTxWarp prst="textCurveUp">
              <a:avLst/>
            </a:prstTxWarp>
          </a:bodyPr>
          <a:lstStyle/>
          <a:p>
            <a:pPr marL="0" indent="0">
              <a:buNone/>
            </a:pPr>
            <a:r>
              <a:rPr lang="en-US" dirty="0" smtClean="0">
                <a:latin typeface="Berlin Sans FB" panose="020E0602020502020306" pitchFamily="34" charset="0"/>
              </a:rPr>
              <a:t>SIN’S CORRUPTION OF THE</a:t>
            </a:r>
            <a:br>
              <a:rPr lang="en-US" dirty="0" smtClean="0">
                <a:latin typeface="Berlin Sans FB" panose="020E0602020502020306" pitchFamily="34" charset="0"/>
              </a:rPr>
            </a:b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HEART</a:t>
            </a:r>
            <a:endParaRPr lang="en-US" dirty="0">
              <a:latin typeface="Berlin Sans FB Demi" panose="020E0802020502020306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3534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GENESIS 6:5-7</a:t>
            </a:r>
            <a:endParaRPr lang="en-US" sz="36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3048000"/>
            <a:ext cx="2209800" cy="25908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(2)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46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latin typeface="Berlin Sans FB" panose="020E0602020502020306" pitchFamily="34" charset="0"/>
              </a:rPr>
              <a:t>6:5</a:t>
            </a:r>
            <a:r>
              <a:rPr lang="en-US" sz="3600" dirty="0" smtClean="0"/>
              <a:t> — 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erlin Sans FB Demi" panose="020E0802020502020306" pitchFamily="34" charset="0"/>
              </a:rPr>
              <a:t>THE LORD SAW</a:t>
            </a:r>
          </a:p>
          <a:p>
            <a:pPr lvl="1"/>
            <a:r>
              <a:rPr lang="en-US" b="1" dirty="0" smtClean="0">
                <a:latin typeface="Berlin Sans FB Demi" panose="020E0802020502020306" pitchFamily="34" charset="0"/>
              </a:rPr>
              <a:t>HIS OBSERVATIONS</a:t>
            </a:r>
          </a:p>
          <a:p>
            <a:pPr marL="0" indent="0">
              <a:buNone/>
            </a:pPr>
            <a:r>
              <a:rPr lang="en-US" sz="3600" dirty="0" smtClean="0">
                <a:latin typeface="Berlin Sans FB" panose="020E0602020502020306" pitchFamily="34" charset="0"/>
              </a:rPr>
              <a:t>6:6</a:t>
            </a:r>
            <a:r>
              <a:rPr lang="en-US" sz="3600" dirty="0" smtClean="0"/>
              <a:t> — 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erlin Sans FB Demi" panose="020E0802020502020306" pitchFamily="34" charset="0"/>
              </a:rPr>
              <a:t>THE LORD WAS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HIS FEELING</a:t>
            </a:r>
          </a:p>
          <a:p>
            <a:pPr marL="0" indent="0">
              <a:buNone/>
            </a:pPr>
            <a:r>
              <a:rPr lang="en-US" sz="3600" dirty="0" smtClean="0">
                <a:latin typeface="Berlin Sans FB" panose="020E0602020502020306" pitchFamily="34" charset="0"/>
              </a:rPr>
              <a:t>6:7</a:t>
            </a:r>
            <a:r>
              <a:rPr lang="en-US" sz="3600" dirty="0" smtClean="0"/>
              <a:t> — </a:t>
            </a:r>
            <a:r>
              <a:rPr lang="en-US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erlin Sans FB Demi" panose="020E0802020502020306" pitchFamily="34" charset="0"/>
              </a:rPr>
              <a:t>THE LORD SAID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HIS MESSAGE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Genesis 6:5-7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“Then </a:t>
            </a:r>
            <a:r>
              <a:rPr lang="en-US" dirty="0"/>
              <a:t>the LORD saw that the wickedness of man was </a:t>
            </a:r>
            <a:r>
              <a:rPr lang="en-US" dirty="0">
                <a:solidFill>
                  <a:srgbClr val="C00000"/>
                </a:solidFill>
              </a:rPr>
              <a:t>great</a:t>
            </a:r>
            <a:r>
              <a:rPr lang="en-US" dirty="0"/>
              <a:t> in the earth, and that every intent of the thoughts of his heart was only evil </a:t>
            </a:r>
            <a:r>
              <a:rPr lang="en-US" dirty="0" smtClean="0"/>
              <a:t>continually” (Gen. 6:5)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Earth was draped with sin (Ps. 14:2, 3)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C00000"/>
                </a:solidFill>
              </a:rPr>
              <a:t>Great</a:t>
            </a:r>
            <a:r>
              <a:rPr lang="en-US" dirty="0" smtClean="0"/>
              <a:t>”</a:t>
            </a:r>
          </a:p>
          <a:p>
            <a:pPr lvl="2"/>
            <a:r>
              <a:rPr lang="en-US" dirty="0" smtClean="0"/>
              <a:t>Genesis 13:6; 18:20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Wickedness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“Then </a:t>
            </a:r>
            <a:r>
              <a:rPr lang="en-US" dirty="0"/>
              <a:t>the LORD saw that the wickedness of man was great in the earth, and that </a:t>
            </a:r>
            <a:r>
              <a:rPr lang="en-US" dirty="0">
                <a:solidFill>
                  <a:srgbClr val="C00000"/>
                </a:solidFill>
              </a:rPr>
              <a:t>every intent </a:t>
            </a:r>
            <a:r>
              <a:rPr lang="en-US" dirty="0"/>
              <a:t>of the thoughts of his heart was only evil </a:t>
            </a:r>
            <a:r>
              <a:rPr lang="en-US" dirty="0" smtClean="0"/>
              <a:t>continually” (Gen. 6:5)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Heart was corrupted with sin continually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C00000"/>
                </a:solidFill>
              </a:rPr>
              <a:t>every intent</a:t>
            </a:r>
            <a:r>
              <a:rPr lang="en-US" dirty="0" smtClean="0"/>
              <a:t>” (imagination, </a:t>
            </a:r>
            <a:r>
              <a:rPr lang="en-US" dirty="0" err="1" smtClean="0"/>
              <a:t>KJV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Not only the imagination, but the form, framework, or purpose of the imagination</a:t>
            </a:r>
          </a:p>
          <a:p>
            <a:pPr lvl="2"/>
            <a:r>
              <a:rPr lang="en-US" dirty="0" smtClean="0"/>
              <a:t>Same word (inclination, Deut. 31:21; frame, Ps. 103:14; mind, Isa. 26:3; formed, Isa. 29:16; mold, Hab. 2:18)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 intent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“Then </a:t>
            </a:r>
            <a:r>
              <a:rPr lang="en-US" dirty="0"/>
              <a:t>the LORD saw that the wickedness of man was great in the earth, and that every intent </a:t>
            </a:r>
            <a:r>
              <a:rPr lang="en-US" dirty="0">
                <a:solidFill>
                  <a:srgbClr val="C00000"/>
                </a:solidFill>
              </a:rPr>
              <a:t>of the thoughts of his heart was </a:t>
            </a:r>
            <a:r>
              <a:rPr lang="en-US" dirty="0"/>
              <a:t>only evil </a:t>
            </a:r>
            <a:r>
              <a:rPr lang="en-US" dirty="0" smtClean="0"/>
              <a:t>continually” (Gen. 6:5)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Heart was corrupted with sin continually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C00000"/>
                </a:solidFill>
              </a:rPr>
              <a:t>of the thoughts</a:t>
            </a:r>
            <a:r>
              <a:rPr lang="en-US" dirty="0" smtClean="0"/>
              <a:t>” (plans, schemes)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C00000"/>
                </a:solidFill>
              </a:rPr>
              <a:t>of his heart</a:t>
            </a:r>
            <a:r>
              <a:rPr lang="en-US" dirty="0" smtClean="0"/>
              <a:t>” (Jer. 17:9; Mk. 7:21-23)</a:t>
            </a:r>
          </a:p>
          <a:p>
            <a:pPr lvl="1"/>
            <a:r>
              <a:rPr lang="en-US" dirty="0" smtClean="0"/>
              <a:t>The fountainhead of his imagination</a:t>
            </a:r>
            <a:br>
              <a:rPr lang="en-US" dirty="0" smtClean="0"/>
            </a:br>
            <a:r>
              <a:rPr lang="en-US" dirty="0" smtClean="0"/>
              <a:t>was poisoned with evil!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38600"/>
            <a:ext cx="1933903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98852" y="4964668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300" dirty="0" smtClean="0">
                <a:solidFill>
                  <a:schemeClr val="bg1"/>
                </a:solidFill>
              </a:rPr>
              <a:t>evil</a:t>
            </a:r>
            <a:endParaRPr lang="en-US" i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Sin</Template>
  <TotalTime>509</TotalTime>
  <Words>620</Words>
  <Application>Microsoft Office PowerPoint</Application>
  <PresentationFormat>On-screen Show (4:3)</PresentationFormat>
  <Paragraphs>86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Bodoni Book Italic</vt:lpstr>
      <vt:lpstr>Berlin Sans FB</vt:lpstr>
      <vt:lpstr>Adobe Arabic</vt:lpstr>
      <vt:lpstr>Trajan Pro</vt:lpstr>
      <vt:lpstr>ＭＳ Ｐゴシック</vt:lpstr>
      <vt:lpstr>Wingdings</vt:lpstr>
      <vt:lpstr>Book</vt:lpstr>
      <vt:lpstr>Calibri</vt:lpstr>
      <vt:lpstr>Georgia</vt:lpstr>
      <vt:lpstr>Berlin Sans FB Demi</vt:lpstr>
      <vt:lpstr>Sin</vt:lpstr>
      <vt:lpstr>PowerPoint Presentation</vt:lpstr>
      <vt:lpstr>PowerPoint Presentation</vt:lpstr>
      <vt:lpstr>PowerPoint Presentation</vt:lpstr>
      <vt:lpstr>Family Attacked</vt:lpstr>
      <vt:lpstr>PowerPoint Presentation</vt:lpstr>
      <vt:lpstr>Genesis 6:5-7</vt:lpstr>
      <vt:lpstr>Great Wickedness</vt:lpstr>
      <vt:lpstr>Every intent</vt:lpstr>
      <vt:lpstr>thoughts</vt:lpstr>
      <vt:lpstr>WHY?</vt:lpstr>
      <vt:lpstr>PowerPoint Presentation</vt:lpstr>
      <vt:lpstr>KNOW THE SON (Eph. 4:20-24) </vt:lpstr>
      <vt:lpstr>PowerPoint Presentation</vt:lpstr>
      <vt:lpstr>The Path Away From God</vt:lpstr>
      <vt:lpstr>How Could A Loving God Destroy The World?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34</cp:revision>
  <dcterms:created xsi:type="dcterms:W3CDTF">2016-01-28T17:53:47Z</dcterms:created>
  <dcterms:modified xsi:type="dcterms:W3CDTF">2016-03-05T19:52:56Z</dcterms:modified>
</cp:coreProperties>
</file>