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5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2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793" autoAdjust="0"/>
  </p:normalViewPr>
  <p:slideViewPr>
    <p:cSldViewPr>
      <p:cViewPr varScale="1">
        <p:scale>
          <a:sx n="52" d="100"/>
          <a:sy n="52" d="100"/>
        </p:scale>
        <p:origin x="-18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02-13T21:07:55.72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0 160,'39'0,"-39"0,0 0,39 0,1 0,-40 0,0 0,78 0,-78 0,39 0,-39 0,0 0,39 0,0 0,-39 0,0 0,39 0,-39 0,78 0,-78 0,39 0,0 0,-39 0,0 0,39 0,0 0,-39 0,0 0,40 0,-1 0,-39 0,39 0,-39 0,39 0,0 0,-39 0,39 0,-39 0,39 0,-39 0,0 0,39 0,-39 0,39 0,-39 0,0 0,39 0,-39 0,39 0,-39 0,39 0,0 0,-39 0,40 0,-40 0,39 0,0 0,0 0,-39 0,0 0,78 0,-78 0,39 0,0 0,0 0,0 0,0 0,0 0,-39 0,39 0,40 0,-79 0,39 0,39 0,-39 0,0 0,-39 0,117 0,-78 0,-39 0,78 0,-38 0,-1 0,0 0,0 0,39 0,-39 0,0 0,0 0,-39 0,39 0,39 0,-78 0,39 0,-39 0,40 0,-1 0,-39 0,39 0,-39 0,0 0,39 0,0 0,-39 0,78 0,-39 0,0 0,0 0,39 0,-78 0,79-39,-79 39,39 0,0 0,0 0,0 0,-39 0,0 0,78 0,-78 0,39 0,0 0,39-39,-78 39,39 0,0 0,1 0,-40 0,39 0,0 0,-39 0,0 0,78 0,-78 0,0 0,78 0,-78 0,39 0,0 0,39 0,-39 0,-39 0,39 0,-39 0,40 0,38 0,-39 0,39 0,-78 0,39 0,39 0,-39 0,-39 0,39 0,39 0,-38 0,-40 0,39 0,39 0,-78 0,39 0,0 0,0 0,-39 0,0 0,78 0,-78 0,39 0,-39 0,78 0,-78 0,39 0,40 0,-79 0,78 0,-39 0,0 0,0 0,0 0,39 0,-39 0,-39 0,39 0,-39 0,0 0,39 0,1 0,-1 0,0 0,-39 0,78 0,-39 0,0 0,39 0,-78 0,39 0,0 0,39 0,-38 0,-40 0,39 0,0 0,0 0,0 0,0 0,0 0,-39 0,39 0,39 0,-39 0,0 0,0 0,1 0,-40 0,0 0,78 0,-78 0,39 0,78-39,-117 39,0 0,39 0,78 0,-117 0,39 0,0 0,1 0,-1 0,78 0,-39 0,-78 0,78 0,-78 0,78 0,-39 0,0 0,1 0,-40 0,39 0,39 0,-39 0,0 0,0 0,78 0,-78 0,0 0,40 0,-79 0,39 0,0 0,39 0,-39 0,0 0,-39-39,78 39,-78 0,78 0,-39 0,0 0,40 0,-40 0,0 0,-39 0,78 0,-78 0,39 0,0 0,0 0,-39 0,39 0,0 0,0 0,0 0,-39 0,40 0,-40 0,39 0,0 0,-39 0,39 0,-39 0,39 0,0 0,-39 0,39 0,-39 0,39 0,0 0,-39 0,39 0,-39 0,39 0,0 0,-39 0,39 0,-39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02-13T21:07:59.77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0 279,'0'0,"39"0,-39 0,39-39,0 39,-39 0,39 0,-39 0,0 0,40 0,-40 0,0 0,39 0,-39 0,78 0,-78 0,0 0,39 0,0 0,-39 0,39 0,39 0,-78 0,39 0,39 0,-38 0,-1 0,0 0,39-39,-39 39,0 0,0 0,39 0,-39 0,79 0,-79 0,0 0,0 0,78-38,-117 38,0 0,39 0,0 0,0 0,-39 0,39 0,39 0,-78 0,40 0,-40 0,39 0,-39 0,0 0,39 0,0 0,0 0,-39 0,78 0,-78-39,39 39,39 0,-39-39,0 39,1 0,-1-39,-39 39,0 0,39 0,-39 0,0-39,78 39,-78 0,39 0,0 0,0 0,0 0,0 0,-39 0,39 0,-39 0,39 0,-39 0,0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02-13T21:08:07.74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-1 118,'0'0,"78"0,-39 0,117 0,-78 0,0 0,79 0,-79 0,-39 0,0 0,78 0,-78 0,-39 0,39 0,-39 0,40 0,-1 0,39-39,-39 39,0 0,0 0,117 0,-117 0,0 0,118 0,-118 0,0 0,-39 0,0 0,39 0,39-39,-39 39,39 0,40 0,232 0,-232 0,-1 0,-39 0,117 0,-117 0,-38 0,155 0,-195 0,39 0,-39 0,39 0,235-39,-79 39,-78 0,-39 0,157 0,-118 39,-78-39,39 0,40 0,-79 0,0 0,-39 0,78 0,39 0,-78 0,78 0,-78 0,40 0,116 0,-117 0,39 0,-38 0,-1 0,-39 0,-39 0,39 0,-39 0,39 0,-39 0,78 0,39 0,-78 0,0 0,118 0,-79 0,-39 0,38 0,40 39,-78-39,1 0,-1 0,0 0,0 0,0 0,39 0,-39 0,39 0,-39 0,0 0,0 0,-39 0,79 0,-40 0,0 0,0 0,39 0,-39 0,0 0,0 0,39 0,-78 0,157 0,-118 0,0 0,-39 0,39 0,-39 0,39 0,-39 0,39 0,-39 0,0 0,39 0,-39 0,39 0,0 0,0 0,-39 0,39 0,-39 0,0 0,40 0,-40 0,39 0,-39 0,39 0,-39 0,39 0,-39 0,0 0,39 0,0 0,0 0,-39 0,0 0,78 0,-78 0,39 0,-39 0,39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4-02-13T21:08:11.72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5428 102,'-39'0,"0"0,-78 0,0 0,-1 0,-38 0,-430 0,392 0,-2 0,1 0,-157 0,274 0,0 0,-39 0,77 0,1-39,0 39,-39 0,39 0,39 0,-78-39,78 39,-39 0,0 0,0 0,0 0,0 0,-1 0,1 0,0 0,0 0,0 0,0 0,-39 0,39 0,-39 0,39 0,0 0,39 0,-40 0,-38 39,39 0,0-39,0 39,0-39,39 0,-39 0,39 39,-39-39,0 0,39 0,-39 0,39 0,-39 0,0 0,39 0,-40 0,1 0,0 0,39 0,-39 0,1 0,-1 0,39 0,-39 0,0 0,39 0,-39 39,-78-39,117 0,-79 0,1 39,39-39,39 0,-78 0,39 0,39 39,-39-39,0 0,0 0,39 0,-39 0,39 0,-39 0,0 0,39 0,-40 0,40 0,-78 0,39 0,0 0,0 0,0 0,0 0,39 0,-39 0,39 0,-39 0,39 0,0 0,-39 0,39 0,0 0,-39 0,39 0,-39 0,39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F3D78-5C57-4AB0-89CB-8A4FEE950D73}" type="datetimeFigureOut">
              <a:rPr lang="en-US" smtClean="0"/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3B3C0-221B-412F-A546-549C437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3B3C0-221B-412F-A546-549C4379B6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1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3B3C0-221B-412F-A546-549C4379B6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1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3B3C0-221B-412F-A546-549C4379B6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98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3B3C0-221B-412F-A546-549C4379B6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2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1ABA4E-CD72-497B-97AA-7213B3980F60}" type="datetimeFigureOut">
              <a:rPr lang="en-US" smtClean="0">
                <a:solidFill>
                  <a:srgbClr val="ECE9C6"/>
                </a:solidFill>
              </a:rPr>
              <a:pPr/>
              <a:t>3/26/2014</a:t>
            </a:fld>
            <a:endParaRPr lang="en-US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877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3784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285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96388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387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3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3665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770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52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15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80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3/26/2014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16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customXml" Target="../ink/ink2.xml"/><Relationship Id="rId10" Type="http://schemas.openxmlformats.org/officeDocument/2006/relationships/image" Target="../media/image7.emf"/><Relationship Id="rId4" Type="http://schemas.openxmlformats.org/officeDocument/2006/relationships/image" Target="../media/image4.emf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Theme Of The Bible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Section VIII:  Genesis 12; 13</a:t>
            </a:r>
            <a:endParaRPr lang="en-US" sz="32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anose="02040502050506030303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6519446"/>
            <a:ext cx="3446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i="1" dirty="0">
                <a:solidFill>
                  <a:prstClr val="white"/>
                </a:solidFill>
              </a:rPr>
              <a:t>All verses from the </a:t>
            </a:r>
            <a:r>
              <a:rPr lang="en-US" sz="1600" i="1" dirty="0" err="1">
                <a:solidFill>
                  <a:prstClr val="white"/>
                </a:solidFill>
              </a:rPr>
              <a:t>NKJV</a:t>
            </a:r>
            <a:r>
              <a:rPr lang="en-US" sz="1600" i="1" dirty="0">
                <a:solidFill>
                  <a:prstClr val="white"/>
                </a:solidFill>
              </a:rPr>
              <a:t> unless noted.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5337" y="381000"/>
            <a:ext cx="3953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“The Redemption Of Man From Sin”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1694" y="4507468"/>
            <a:ext cx="23006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D0BE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(Promise to Abram)</a:t>
            </a:r>
            <a:endParaRPr lang="en-US" sz="2000" i="1" dirty="0">
              <a:solidFill>
                <a:srgbClr val="D0BE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945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Land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Nation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Seed</a:t>
            </a:r>
            <a:endParaRPr lang="en-US" sz="3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The Three Main Points Promised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783627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ible-history.com/maps/6-abrahams-world-ic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265"/>
            <a:ext cx="7400379" cy="686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9396" y="6564868"/>
            <a:ext cx="6420196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www.bible-history.com/maps/6-abrahams-world-icons.jpg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705600" y="4800600"/>
            <a:ext cx="609600" cy="304800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23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Abram’s Journey</a:t>
            </a:r>
            <a:endParaRPr lang="en-US" dirty="0"/>
          </a:p>
        </p:txBody>
      </p:sp>
      <p:pic>
        <p:nvPicPr>
          <p:cNvPr id="1028" name="Picture 4" descr="http://www.bible-history.com/maps/4-Abraham-journey-2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304" y="1"/>
            <a:ext cx="7397496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-16625" y="6553200"/>
            <a:ext cx="618882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www.bible-history.com/maps/4-Abraham-journey-2l.jpg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5561" y="1479664"/>
            <a:ext cx="4364039" cy="4311536"/>
            <a:chOff x="55561" y="1479664"/>
            <a:chExt cx="4364039" cy="4311536"/>
          </a:xfrm>
        </p:grpSpPr>
        <p:pic>
          <p:nvPicPr>
            <p:cNvPr id="1030" name="Picture 6" descr="http://www.bible-history.com/maps/6-Abraham-journeys-1l.jp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55561" y="1479664"/>
              <a:ext cx="2598027" cy="4006735"/>
            </a:xfrm>
            <a:prstGeom prst="rect">
              <a:avLst/>
            </a:prstGeom>
            <a:ln w="28575">
              <a:solidFill>
                <a:srgbClr val="742E1E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3077788" y="3124200"/>
              <a:ext cx="1341812" cy="2667000"/>
            </a:xfrm>
            <a:prstGeom prst="rect">
              <a:avLst/>
            </a:prstGeom>
            <a:noFill/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 flipV="1">
              <a:off x="992909" y="2971801"/>
              <a:ext cx="2740891" cy="1219200"/>
            </a:xfrm>
            <a:prstGeom prst="straightConnector1">
              <a:avLst/>
            </a:prstGeom>
            <a:ln w="38100">
              <a:gradFill>
                <a:gsLst>
                  <a:gs pos="0">
                    <a:schemeClr val="bg2"/>
                  </a:gs>
                  <a:gs pos="40000">
                    <a:schemeClr val="accent2">
                      <a:lumMod val="50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59636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://www.bible-history.com/maps/6-Abraham-journeys-1l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" t="-511" r="496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ln w="28575">
            <a:solidFill>
              <a:srgbClr val="742E1E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488668"/>
            <a:ext cx="640080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www.bible-history.com/maps/6-Abraham-journeys-9l.jpg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/>
          </a:bodyPr>
          <a:lstStyle/>
          <a:p>
            <a:r>
              <a:rPr lang="en-US" dirty="0" smtClean="0"/>
              <a:t>Creation of all things within six literal days</a:t>
            </a:r>
            <a:br>
              <a:rPr lang="en-US" dirty="0" smtClean="0"/>
            </a:br>
            <a:r>
              <a:rPr lang="en-US" dirty="0" smtClean="0"/>
              <a:t>(Gen. 1, 2)</a:t>
            </a:r>
          </a:p>
          <a:p>
            <a:pPr lvl="1"/>
            <a:r>
              <a:rPr lang="en-US" dirty="0" smtClean="0"/>
              <a:t>Man and woman made in the image of God</a:t>
            </a:r>
          </a:p>
          <a:p>
            <a:r>
              <a:rPr lang="en-US" dirty="0" smtClean="0"/>
              <a:t>The curse of Sin (Gen. 3-11)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Sin separates man from God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Sin brings forth death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Sin separates man from his fellow man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Sin separates man from his natural environment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Sin is universal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Sin is recurrent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 smtClean="0"/>
              <a:t>Sin brings social disruption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Minor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567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 Is The Problem!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Man Cannot Solve It By Himself!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389685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Redemption of Man From Sin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81948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Genesis 12:1-3 – A Promise To Abraham</a:t>
            </a:r>
          </a:p>
          <a:p>
            <a:pPr lvl="1"/>
            <a:r>
              <a:rPr lang="en-US" sz="2400" b="1" dirty="0" smtClean="0"/>
              <a:t>The beginning of the solution to sin</a:t>
            </a:r>
          </a:p>
          <a:p>
            <a:pPr lvl="1"/>
            <a:r>
              <a:rPr lang="en-US" sz="2400" b="1" dirty="0" smtClean="0"/>
              <a:t>The beginning of the counter to sin’s effects</a:t>
            </a:r>
          </a:p>
          <a:p>
            <a:pPr lvl="1"/>
            <a:r>
              <a:rPr lang="en-US" sz="2400" b="1" dirty="0" smtClean="0"/>
              <a:t>All the rest of the Bible is about fulfilling this promise</a:t>
            </a:r>
          </a:p>
          <a:p>
            <a:pPr lvl="1"/>
            <a:r>
              <a:rPr lang="en-US" sz="2400" b="1" dirty="0" smtClean="0"/>
              <a:t>Should commonly ask, “How does this passage relate to  the promise to Abraham?”</a:t>
            </a:r>
            <a:endParaRPr lang="en-US" sz="2400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Key Passage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8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12:1-3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Now the LORD had said to Abram: "</a:t>
            </a:r>
            <a:r>
              <a:rPr lang="en-US" u="sng" dirty="0"/>
              <a:t>Get out of your country</a:t>
            </a:r>
            <a:r>
              <a:rPr lang="en-US" dirty="0"/>
              <a:t>, From your family And from your father’s house, To a </a:t>
            </a:r>
            <a:r>
              <a:rPr lang="en-US" u="sng" dirty="0"/>
              <a:t>land</a:t>
            </a:r>
            <a:r>
              <a:rPr lang="en-US" dirty="0"/>
              <a:t> that I will show you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1" dirty="0" smtClean="0"/>
              <a:t>Faith (Heb. 11:8-10)</a:t>
            </a:r>
          </a:p>
          <a:p>
            <a:r>
              <a:rPr lang="en-US" b="1" dirty="0" smtClean="0"/>
              <a:t>A land-promise (12:5-7)</a:t>
            </a:r>
          </a:p>
        </p:txBody>
      </p:sp>
    </p:spTree>
    <p:extLst>
      <p:ext uri="{BB962C8B-B14F-4D97-AF65-F5344CB8AC3E}">
        <p14:creationId xmlns:p14="http://schemas.microsoft.com/office/powerpoint/2010/main" val="17462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12:1-3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I will make you </a:t>
            </a:r>
            <a:r>
              <a:rPr lang="en-US" u="sng" dirty="0"/>
              <a:t>a great nation</a:t>
            </a:r>
            <a:r>
              <a:rPr lang="en-US" dirty="0"/>
              <a:t>; I will bless you And make your </a:t>
            </a:r>
            <a:r>
              <a:rPr lang="en-US" u="sng" dirty="0"/>
              <a:t>name great</a:t>
            </a:r>
            <a:r>
              <a:rPr lang="en-US" dirty="0"/>
              <a:t>; And you shall be a </a:t>
            </a:r>
            <a:r>
              <a:rPr lang="en-US" u="sng" dirty="0"/>
              <a:t>blessing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Faith (Heb. 11:8-10)</a:t>
            </a:r>
          </a:p>
          <a:p>
            <a:r>
              <a:rPr lang="en-US" dirty="0" smtClean="0"/>
              <a:t>A land-promise (12:5-7)</a:t>
            </a:r>
          </a:p>
          <a:p>
            <a:r>
              <a:rPr lang="en-US" b="1" dirty="0" smtClean="0"/>
              <a:t>A nation-promise (18:17. 18)</a:t>
            </a:r>
          </a:p>
          <a:p>
            <a:r>
              <a:rPr lang="en-US" b="1" dirty="0" smtClean="0"/>
              <a:t>A name-promise</a:t>
            </a:r>
          </a:p>
          <a:p>
            <a:r>
              <a:rPr lang="en-US" b="1" dirty="0" smtClean="0"/>
              <a:t>A blessing as opposed to a curse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417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12:1-3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 I will bless those who bless you, </a:t>
            </a:r>
            <a:r>
              <a:rPr lang="en-US" u="sng" dirty="0"/>
              <a:t>And I will curse him who curses you</a:t>
            </a:r>
            <a:r>
              <a:rPr lang="en-US" dirty="0"/>
              <a:t>; </a:t>
            </a:r>
            <a:r>
              <a:rPr lang="en-US" u="sng" dirty="0"/>
              <a:t>And in you all the families of the earth shall be blessed</a:t>
            </a:r>
            <a:r>
              <a:rPr lang="en-US" dirty="0"/>
              <a:t>."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4617720"/>
          </a:xfrm>
        </p:spPr>
        <p:txBody>
          <a:bodyPr/>
          <a:lstStyle/>
          <a:p>
            <a:r>
              <a:rPr lang="en-US" dirty="0" smtClean="0"/>
              <a:t>Faith (Heb. 11:8-10)</a:t>
            </a:r>
          </a:p>
          <a:p>
            <a:r>
              <a:rPr lang="en-US" dirty="0" smtClean="0"/>
              <a:t>A land-promise (12:5-7)</a:t>
            </a:r>
          </a:p>
          <a:p>
            <a:r>
              <a:rPr lang="en-US" dirty="0" smtClean="0"/>
              <a:t>A nation-promise (18:17. 18)</a:t>
            </a:r>
          </a:p>
          <a:p>
            <a:r>
              <a:rPr lang="en-US" dirty="0" smtClean="0"/>
              <a:t>A name-promise</a:t>
            </a:r>
          </a:p>
          <a:p>
            <a:r>
              <a:rPr lang="en-US" dirty="0" smtClean="0"/>
              <a:t>A blessing as opposed to a curse</a:t>
            </a:r>
          </a:p>
          <a:p>
            <a:r>
              <a:rPr lang="en-US" b="1" dirty="0" smtClean="0"/>
              <a:t>A protection-promise</a:t>
            </a:r>
          </a:p>
          <a:p>
            <a:r>
              <a:rPr lang="en-US" b="1" dirty="0" smtClean="0"/>
              <a:t>A seed-promise where all families are blessed (22:18; Gal. 3:15-16, 29)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648200"/>
            <a:ext cx="3733800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“In your seed all the nations of the earth shall be blessed, because you have obeyed My voice” (Gen. 22:18)</a:t>
            </a:r>
          </a:p>
        </p:txBody>
      </p:sp>
    </p:spTree>
    <p:extLst>
      <p:ext uri="{BB962C8B-B14F-4D97-AF65-F5344CB8AC3E}">
        <p14:creationId xmlns:p14="http://schemas.microsoft.com/office/powerpoint/2010/main" val="146361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12:1-3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 I will bless those who bless you, And I will curse him who curses you; </a:t>
            </a:r>
            <a:r>
              <a:rPr lang="en-US" u="sng" dirty="0"/>
              <a:t>And in you all the families of the earth shall be blessed</a:t>
            </a:r>
            <a:r>
              <a:rPr lang="en-US" dirty="0"/>
              <a:t>."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5603628"/>
            <a:ext cx="3803904" cy="1226236"/>
          </a:xfrm>
        </p:spPr>
        <p:txBody>
          <a:bodyPr/>
          <a:lstStyle/>
          <a:p>
            <a:r>
              <a:rPr lang="en-US" b="1" dirty="0" smtClean="0"/>
              <a:t>A seed-promise where all families are blessed (22:18; Gal. 3:15-16, 29)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4648200"/>
            <a:ext cx="3733800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</a:rPr>
              <a:t>“In your seed all the nations of the earth shall be blessed, because you have obeyed My voice” (Gen. 22:18)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0600" y="2134612"/>
            <a:ext cx="3886200" cy="304698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spc="-100" dirty="0" smtClean="0">
                <a:solidFill>
                  <a:prstClr val="black"/>
                </a:solidFill>
              </a:rPr>
              <a:t>17:4, 5, “As </a:t>
            </a:r>
            <a:r>
              <a:rPr lang="en-US" sz="2400" spc="-100" dirty="0">
                <a:solidFill>
                  <a:prstClr val="black"/>
                </a:solidFill>
              </a:rPr>
              <a:t>for Me, behold, My covenant is with you, and you shall be a father of many nations</a:t>
            </a:r>
            <a:r>
              <a:rPr lang="en-US" sz="2400" spc="-100" dirty="0" smtClean="0">
                <a:solidFill>
                  <a:prstClr val="black"/>
                </a:solidFill>
              </a:rPr>
              <a:t>. No </a:t>
            </a:r>
            <a:r>
              <a:rPr lang="en-US" sz="2400" spc="-100" dirty="0">
                <a:solidFill>
                  <a:prstClr val="black"/>
                </a:solidFill>
              </a:rPr>
              <a:t>longer shall your name be called Abram, but your name shall be Abraham; for I have made you a father of many nations</a:t>
            </a:r>
            <a:r>
              <a:rPr lang="en-US" sz="2400" spc="-100" dirty="0" smtClean="0">
                <a:solidFill>
                  <a:prstClr val="black"/>
                </a:solidFill>
              </a:rPr>
              <a:t>.”</a:t>
            </a:r>
            <a:endParaRPr lang="en-US" sz="2400" spc="-1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/>
              <p14:cNvContentPartPr/>
              <p14:nvPr/>
            </p14:nvContentPartPr>
            <p14:xfrm>
              <a:off x="4923582" y="3093425"/>
              <a:ext cx="3502800" cy="6228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875702" y="2997305"/>
                <a:ext cx="359892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/>
              <p14:cNvContentPartPr/>
              <p14:nvPr/>
            </p14:nvContentPartPr>
            <p14:xfrm>
              <a:off x="4895502" y="3404465"/>
              <a:ext cx="928440" cy="9864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847622" y="3308705"/>
                <a:ext cx="102456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k 11"/>
              <p14:cNvContentPartPr/>
              <p14:nvPr/>
            </p14:nvContentPartPr>
            <p14:xfrm>
              <a:off x="5346222" y="4515425"/>
              <a:ext cx="3052080" cy="4284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97982" y="4419305"/>
                <a:ext cx="3148560" cy="2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" name="Ink 12"/>
              <p14:cNvContentPartPr/>
              <p14:nvPr/>
            </p14:nvContentPartPr>
            <p14:xfrm>
              <a:off x="4966422" y="4872905"/>
              <a:ext cx="1954800" cy="11160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18182" y="4776785"/>
                <a:ext cx="2051280" cy="303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/>
          <p:cNvGrpSpPr/>
          <p:nvPr/>
        </p:nvGrpSpPr>
        <p:grpSpPr>
          <a:xfrm>
            <a:off x="3962400" y="3276600"/>
            <a:ext cx="762000" cy="1238825"/>
            <a:chOff x="3962400" y="3276600"/>
            <a:chExt cx="762000" cy="1238825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3962400" y="3276600"/>
              <a:ext cx="7620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962400" y="4038600"/>
              <a:ext cx="762000" cy="476825"/>
            </a:xfrm>
            <a:prstGeom prst="straightConnector1">
              <a:avLst/>
            </a:prstGeom>
            <a:ln cap="rnd">
              <a:headEnd type="oval"/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61586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464</Words>
  <Application>Microsoft Office PowerPoint</Application>
  <PresentationFormat>On-screen Show (4:3)</PresentationFormat>
  <Paragraphs>64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Hardcover</vt:lpstr>
      <vt:lpstr>Theme Of The Bible</vt:lpstr>
      <vt:lpstr>Minor Review</vt:lpstr>
      <vt:lpstr>Sin Is The Problem!</vt:lpstr>
      <vt:lpstr>THEME:</vt:lpstr>
      <vt:lpstr>Second Key Passage</vt:lpstr>
      <vt:lpstr>Genesis 12:1-3</vt:lpstr>
      <vt:lpstr>Genesis 12:1-3</vt:lpstr>
      <vt:lpstr>Genesis 12:1-3</vt:lpstr>
      <vt:lpstr>Genesis 12:1-3</vt:lpstr>
      <vt:lpstr>The Three Main Points Promised</vt:lpstr>
      <vt:lpstr>PowerPoint Presentation</vt:lpstr>
      <vt:lpstr>Abram’s Journey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 Of The Bible</dc:title>
  <dc:creator>Steven J. Wallace</dc:creator>
  <cp:lastModifiedBy>Steven J. Wallace</cp:lastModifiedBy>
  <cp:revision>18</cp:revision>
  <dcterms:created xsi:type="dcterms:W3CDTF">2014-02-13T20:23:26Z</dcterms:created>
  <dcterms:modified xsi:type="dcterms:W3CDTF">2014-03-26T19:02:55Z</dcterms:modified>
</cp:coreProperties>
</file>