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672" r:id="rId2"/>
  </p:sldMasterIdLst>
  <p:notesMasterIdLst>
    <p:notesMasterId r:id="rId18"/>
  </p:notesMasterIdLst>
  <p:sldIdLst>
    <p:sldId id="257" r:id="rId3"/>
    <p:sldId id="265" r:id="rId4"/>
    <p:sldId id="258" r:id="rId5"/>
    <p:sldId id="259" r:id="rId6"/>
    <p:sldId id="260" r:id="rId7"/>
    <p:sldId id="261" r:id="rId8"/>
    <p:sldId id="262" r:id="rId9"/>
    <p:sldId id="263" r:id="rId10"/>
    <p:sldId id="264" r:id="rId11"/>
    <p:sldId id="266" r:id="rId12"/>
    <p:sldId id="267" r:id="rId13"/>
    <p:sldId id="269" r:id="rId14"/>
    <p:sldId id="268" r:id="rId15"/>
    <p:sldId id="270" r:id="rId16"/>
    <p:sldId id="271" r:id="rId17"/>
  </p:sldIdLst>
  <p:sldSz cx="9144000" cy="6858000" type="screen4x3"/>
  <p:notesSz cx="6858000" cy="9144000"/>
  <p:embeddedFontLst>
    <p:embeddedFont>
      <p:font typeface="Book Antiqua" panose="02040602050305030304" pitchFamily="18" charset="0"/>
      <p:regular r:id="rId19"/>
      <p:bold r:id="rId20"/>
      <p:italic r:id="rId21"/>
      <p:boldItalic r:id="rId22"/>
    </p:embeddedFont>
    <p:embeddedFont>
      <p:font typeface="High Tower Text" panose="02040502050506030303" pitchFamily="18" charset="0"/>
      <p:regular r:id="rId23"/>
      <p:italic r:id="rId24"/>
    </p:embeddedFont>
    <p:embeddedFont>
      <p:font typeface="Arial Black" panose="020B0A04020102020204" pitchFamily="34" charset="0"/>
      <p:bold r:id="rId25"/>
    </p:embeddedFont>
    <p:embeddedFont>
      <p:font typeface="Calibri" panose="020F0502020204030204" pitchFamily="34" charset="0"/>
      <p:regular r:id="rId26"/>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027" autoAdjust="0"/>
  </p:normalViewPr>
  <p:slideViewPr>
    <p:cSldViewPr>
      <p:cViewPr>
        <p:scale>
          <a:sx n="60" d="100"/>
          <a:sy n="60" d="100"/>
        </p:scale>
        <p:origin x="-1644" y="-14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1.xml"/><Relationship Id="rId21" Type="http://schemas.openxmlformats.org/officeDocument/2006/relationships/font" Target="fonts/font3.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7.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6.fntdata"/><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8.xml"/><Relationship Id="rId19" Type="http://schemas.openxmlformats.org/officeDocument/2006/relationships/font" Target="fonts/font1.fntdata"/><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6C2E4E-3660-43DD-AB91-7575CAD639D2}" type="datetimeFigureOut">
              <a:rPr lang="en-US" smtClean="0"/>
              <a:t>1/18/2014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2071BF-26DA-4A09-812E-E881CEC15439}" type="slidenum">
              <a:rPr lang="en-US" smtClean="0"/>
              <a:t>‹#›</a:t>
            </a:fld>
            <a:endParaRPr lang="en-US"/>
          </a:p>
        </p:txBody>
      </p:sp>
    </p:spTree>
    <p:extLst>
      <p:ext uri="{BB962C8B-B14F-4D97-AF65-F5344CB8AC3E}">
        <p14:creationId xmlns:p14="http://schemas.microsoft.com/office/powerpoint/2010/main" val="4048444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Dry Falls. It is about a 400 foot drop of</a:t>
            </a:r>
            <a:r>
              <a:rPr lang="en-US" baseline="0" dirty="0" smtClean="0"/>
              <a:t> rock which once used to be a waterfall. It would have been around 4 times larger than Niagara Falls.</a:t>
            </a:r>
            <a:endParaRPr lang="en-US" dirty="0"/>
          </a:p>
        </p:txBody>
      </p:sp>
      <p:sp>
        <p:nvSpPr>
          <p:cNvPr id="4" name="Slide Number Placeholder 3"/>
          <p:cNvSpPr>
            <a:spLocks noGrp="1"/>
          </p:cNvSpPr>
          <p:nvPr>
            <p:ph type="sldNum" sz="quarter" idx="10"/>
          </p:nvPr>
        </p:nvSpPr>
        <p:spPr/>
        <p:txBody>
          <a:bodyPr/>
          <a:lstStyle/>
          <a:p>
            <a:fld id="{CA2071BF-26DA-4A09-812E-E881CEC15439}" type="slidenum">
              <a:rPr lang="en-US" smtClean="0"/>
              <a:t>6</a:t>
            </a:fld>
            <a:endParaRPr lang="en-US"/>
          </a:p>
        </p:txBody>
      </p:sp>
    </p:spTree>
    <p:extLst>
      <p:ext uri="{BB962C8B-B14F-4D97-AF65-F5344CB8AC3E}">
        <p14:creationId xmlns:p14="http://schemas.microsoft.com/office/powerpoint/2010/main" val="3699916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Matthew Poole wrote, “a fit messenger for that purpose, because it smells dead carcasses at a great distance, and flies far, and then </a:t>
            </a:r>
            <a:r>
              <a:rPr lang="en-US" dirty="0" err="1" smtClean="0"/>
              <a:t>returneth</a:t>
            </a:r>
            <a:r>
              <a:rPr lang="en-US" dirty="0" smtClean="0"/>
              <a:t> to its former habitation with something in its bill.” The raven would</a:t>
            </a:r>
            <a:r>
              <a:rPr lang="en-US" baseline="0" dirty="0" smtClean="0"/>
              <a:t> likely grab some part of carrion and bring it back or find some place to eat it. </a:t>
            </a:r>
          </a:p>
          <a:p>
            <a:endParaRPr lang="en-US" baseline="0" dirty="0" smtClean="0"/>
          </a:p>
          <a:p>
            <a:r>
              <a:rPr lang="en-US" baseline="0" dirty="0" smtClean="0"/>
              <a:t>The dove however is a clean animal. It does not feast upon decaying carcasses.  These two kinds of birds can easily represent to mentalities. One which feeds on uncleanness and the other with will not touch it even with the sole of her foot (cf. Rom. 8:5-14).  The dove has become a symbol of purity and peace (Ps. 68:13; Song 6:9; Matt. 3:16). It is something that is considered harmless (Matt. 10:16). </a:t>
            </a:r>
            <a:endParaRPr lang="en-US" dirty="0" smtClean="0"/>
          </a:p>
        </p:txBody>
      </p:sp>
      <p:sp>
        <p:nvSpPr>
          <p:cNvPr id="4" name="Slide Number Placeholder 3"/>
          <p:cNvSpPr>
            <a:spLocks noGrp="1"/>
          </p:cNvSpPr>
          <p:nvPr>
            <p:ph type="sldNum" sz="quarter" idx="10"/>
          </p:nvPr>
        </p:nvSpPr>
        <p:spPr/>
        <p:txBody>
          <a:bodyPr/>
          <a:lstStyle/>
          <a:p>
            <a:fld id="{CA2071BF-26DA-4A09-812E-E881CEC15439}" type="slidenum">
              <a:rPr lang="en-US" smtClean="0"/>
              <a:t>9</a:t>
            </a:fld>
            <a:endParaRPr lang="en-US"/>
          </a:p>
        </p:txBody>
      </p:sp>
    </p:spTree>
    <p:extLst>
      <p:ext uri="{BB962C8B-B14F-4D97-AF65-F5344CB8AC3E}">
        <p14:creationId xmlns:p14="http://schemas.microsoft.com/office/powerpoint/2010/main" val="2595566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Rainbow “in the cloud” (9:13)</a:t>
            </a:r>
          </a:p>
          <a:p>
            <a:r>
              <a:rPr lang="en-US" dirty="0" smtClean="0"/>
              <a:t>Evidence that it did not rain before</a:t>
            </a:r>
          </a:p>
          <a:p>
            <a:r>
              <a:rPr lang="en-US" dirty="0" smtClean="0"/>
              <a:t>How many observe the beauty of the rainbow but not the covenant?</a:t>
            </a:r>
          </a:p>
          <a:p>
            <a:r>
              <a:rPr lang="en-US" dirty="0" smtClean="0"/>
              <a:t>Seven times “covenant” is used</a:t>
            </a:r>
            <a:endParaRPr lang="en-US" dirty="0"/>
          </a:p>
        </p:txBody>
      </p:sp>
      <p:sp>
        <p:nvSpPr>
          <p:cNvPr id="4" name="Slide Number Placeholder 3"/>
          <p:cNvSpPr>
            <a:spLocks noGrp="1"/>
          </p:cNvSpPr>
          <p:nvPr>
            <p:ph type="sldNum" sz="quarter" idx="10"/>
          </p:nvPr>
        </p:nvSpPr>
        <p:spPr/>
        <p:txBody>
          <a:bodyPr/>
          <a:lstStyle/>
          <a:p>
            <a:fld id="{CA2071BF-26DA-4A09-812E-E881CEC15439}" type="slidenum">
              <a:rPr lang="en-US" smtClean="0"/>
              <a:t>13</a:t>
            </a:fld>
            <a:endParaRPr lang="en-US"/>
          </a:p>
        </p:txBody>
      </p:sp>
    </p:spTree>
    <p:extLst>
      <p:ext uri="{BB962C8B-B14F-4D97-AF65-F5344CB8AC3E}">
        <p14:creationId xmlns:p14="http://schemas.microsoft.com/office/powerpoint/2010/main" val="564784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Prophetic against the Canaanites (Gen. 10:15-20).</a:t>
            </a:r>
          </a:p>
          <a:p>
            <a:r>
              <a:rPr lang="en-US" dirty="0" smtClean="0"/>
              <a:t>Other notes: if there are no gaps, which there probably are, then Noah died when Abraham was about 58 years</a:t>
            </a:r>
            <a:r>
              <a:rPr lang="en-US" baseline="0" dirty="0" smtClean="0"/>
              <a:t> old.</a:t>
            </a:r>
            <a:endParaRPr lang="en-US" dirty="0"/>
          </a:p>
        </p:txBody>
      </p:sp>
      <p:sp>
        <p:nvSpPr>
          <p:cNvPr id="4" name="Slide Number Placeholder 3"/>
          <p:cNvSpPr>
            <a:spLocks noGrp="1"/>
          </p:cNvSpPr>
          <p:nvPr>
            <p:ph type="sldNum" sz="quarter" idx="10"/>
          </p:nvPr>
        </p:nvSpPr>
        <p:spPr/>
        <p:txBody>
          <a:bodyPr/>
          <a:lstStyle/>
          <a:p>
            <a:fld id="{CA2071BF-26DA-4A09-812E-E881CEC15439}" type="slidenum">
              <a:rPr lang="en-US" smtClean="0"/>
              <a:t>14</a:t>
            </a:fld>
            <a:endParaRPr lang="en-US"/>
          </a:p>
        </p:txBody>
      </p:sp>
    </p:spTree>
    <p:extLst>
      <p:ext uri="{BB962C8B-B14F-4D97-AF65-F5344CB8AC3E}">
        <p14:creationId xmlns:p14="http://schemas.microsoft.com/office/powerpoint/2010/main" val="882420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Prophetic against the Canaanites (Gen. 10:15-20).</a:t>
            </a:r>
          </a:p>
          <a:p>
            <a:r>
              <a:rPr lang="en-US" dirty="0" smtClean="0"/>
              <a:t>Other notes: if there are no gaps, which there probably are, then Noah died when Abraham was about 58 </a:t>
            </a:r>
            <a:r>
              <a:rPr lang="en-US" smtClean="0"/>
              <a:t>years</a:t>
            </a:r>
            <a:r>
              <a:rPr lang="en-US" baseline="0" smtClean="0"/>
              <a:t> old.</a:t>
            </a:r>
            <a:endParaRPr lang="en-US" dirty="0"/>
          </a:p>
        </p:txBody>
      </p:sp>
      <p:sp>
        <p:nvSpPr>
          <p:cNvPr id="4" name="Slide Number Placeholder 3"/>
          <p:cNvSpPr>
            <a:spLocks noGrp="1"/>
          </p:cNvSpPr>
          <p:nvPr>
            <p:ph type="sldNum" sz="quarter" idx="10"/>
          </p:nvPr>
        </p:nvSpPr>
        <p:spPr/>
        <p:txBody>
          <a:bodyPr/>
          <a:lstStyle/>
          <a:p>
            <a:fld id="{CA2071BF-26DA-4A09-812E-E881CEC15439}" type="slidenum">
              <a:rPr lang="en-US">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8824208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B41ABA4E-CD72-497B-97AA-7213B3980F60}" type="datetimeFigureOut">
              <a:rPr lang="en-US" smtClean="0">
                <a:solidFill>
                  <a:srgbClr val="ECE9C6"/>
                </a:solidFill>
              </a:rPr>
              <a:pPr/>
              <a:t>1/18/2014</a:t>
            </a:fld>
            <a:endParaRPr lang="en-US">
              <a:solidFill>
                <a:srgbClr val="ECE9C6"/>
              </a:solidFill>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solidFill>
                <a:srgbClr val="ECE9C6"/>
              </a:solidFill>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D2E57653-3E58-4892-A7ED-712530ACC680}" type="slidenum">
              <a:rPr lang="en-US" smtClean="0">
                <a:solidFill>
                  <a:srgbClr val="ECE9C6"/>
                </a:solidFill>
              </a:rPr>
              <a:pPr/>
              <a:t>‹#›</a:t>
            </a:fld>
            <a:endParaRPr lang="en-US">
              <a:solidFill>
                <a:srgbClr val="ECE9C6"/>
              </a:solidFill>
            </a:endParaRPr>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a:ln w="3175">
                    <a:solidFill>
                      <a:srgbClr val="ECE9C6">
                        <a:alpha val="60000"/>
                      </a:srgbClr>
                    </a:solidFill>
                  </a:ln>
                  <a:solidFill>
                    <a:srgbClr val="ECE9C6">
                      <a:lumMod val="90000"/>
                    </a:srgbClr>
                  </a:solidFill>
                  <a:effectLst>
                    <a:outerShdw blurRad="34925" dist="12700" dir="14400000" algn="ctr" rotWithShape="0">
                      <a:srgbClr val="000000">
                        <a:alpha val="21000"/>
                      </a:srgbClr>
                    </a:outerShdw>
                  </a:effectLst>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07327710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1ABA4E-CD72-497B-97AA-7213B3980F60}" type="datetimeFigureOut">
              <a:rPr lang="en-US" smtClean="0">
                <a:solidFill>
                  <a:srgbClr val="895D1D"/>
                </a:solidFill>
              </a:rPr>
              <a:pPr/>
              <a:t>1/18/2014</a:t>
            </a:fld>
            <a:endParaRPr lang="en-US">
              <a:solidFill>
                <a:srgbClr val="895D1D"/>
              </a:solidFill>
            </a:endParaRPr>
          </a:p>
        </p:txBody>
      </p:sp>
      <p:sp>
        <p:nvSpPr>
          <p:cNvPr id="5" name="Footer Placeholder 4"/>
          <p:cNvSpPr>
            <a:spLocks noGrp="1"/>
          </p:cNvSpPr>
          <p:nvPr>
            <p:ph type="ftr" sz="quarter" idx="11"/>
          </p:nvPr>
        </p:nvSpPr>
        <p:spPr/>
        <p:txBody>
          <a:bodyPr/>
          <a:lstStyle/>
          <a:p>
            <a:endParaRPr lang="en-US">
              <a:solidFill>
                <a:srgbClr val="895D1D"/>
              </a:solidFill>
            </a:endParaRPr>
          </a:p>
        </p:txBody>
      </p:sp>
      <p:sp>
        <p:nvSpPr>
          <p:cNvPr id="6" name="Slide Number Placeholder 5"/>
          <p:cNvSpPr>
            <a:spLocks noGrp="1"/>
          </p:cNvSpPr>
          <p:nvPr>
            <p:ph type="sldNum" sz="quarter" idx="12"/>
          </p:nvPr>
        </p:nvSpPr>
        <p:spPr/>
        <p:txBody>
          <a:bodyPr/>
          <a:lstStyle/>
          <a:p>
            <a:fld id="{D2E57653-3E58-4892-A7ED-712530ACC680}" type="slidenum">
              <a:rPr lang="en-US" smtClean="0">
                <a:solidFill>
                  <a:srgbClr val="895D1D"/>
                </a:solidFill>
              </a:rPr>
              <a:pPr/>
              <a:t>‹#›</a:t>
            </a:fld>
            <a:endParaRPr lang="en-US">
              <a:solidFill>
                <a:srgbClr val="895D1D"/>
              </a:solidFill>
            </a:endParaRPr>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a:solidFill>
                    <a:srgbClr val="895D1D">
                      <a:lumMod val="60000"/>
                      <a:lumOff val="40000"/>
                    </a:srgbClr>
                  </a:solidFill>
                  <a:latin typeface="Wingdings" pitchFamily="2" charset="2"/>
                </a:rPr>
                <a:t></a:t>
              </a: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799960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1ABA4E-CD72-497B-97AA-7213B3980F60}" type="datetimeFigureOut">
              <a:rPr lang="en-US" smtClean="0">
                <a:solidFill>
                  <a:srgbClr val="895D1D"/>
                </a:solidFill>
              </a:rPr>
              <a:pPr/>
              <a:t>1/18/2014</a:t>
            </a:fld>
            <a:endParaRPr lang="en-US">
              <a:solidFill>
                <a:srgbClr val="895D1D"/>
              </a:solidFill>
            </a:endParaRPr>
          </a:p>
        </p:txBody>
      </p:sp>
      <p:sp>
        <p:nvSpPr>
          <p:cNvPr id="5" name="Footer Placeholder 4"/>
          <p:cNvSpPr>
            <a:spLocks noGrp="1"/>
          </p:cNvSpPr>
          <p:nvPr>
            <p:ph type="ftr" sz="quarter" idx="11"/>
          </p:nvPr>
        </p:nvSpPr>
        <p:spPr/>
        <p:txBody>
          <a:bodyPr/>
          <a:lstStyle/>
          <a:p>
            <a:endParaRPr lang="en-US">
              <a:solidFill>
                <a:srgbClr val="895D1D"/>
              </a:solidFill>
            </a:endParaRPr>
          </a:p>
        </p:txBody>
      </p:sp>
      <p:sp>
        <p:nvSpPr>
          <p:cNvPr id="6" name="Slide Number Placeholder 5"/>
          <p:cNvSpPr>
            <a:spLocks noGrp="1"/>
          </p:cNvSpPr>
          <p:nvPr>
            <p:ph type="sldNum" sz="quarter" idx="12"/>
          </p:nvPr>
        </p:nvSpPr>
        <p:spPr/>
        <p:txBody>
          <a:bodyPr/>
          <a:lstStyle/>
          <a:p>
            <a:fld id="{D2E57653-3E58-4892-A7ED-712530ACC680}" type="slidenum">
              <a:rPr lang="en-US" smtClean="0">
                <a:solidFill>
                  <a:srgbClr val="895D1D"/>
                </a:solidFill>
              </a:rPr>
              <a:pPr/>
              <a:t>‹#›</a:t>
            </a:fld>
            <a:endParaRPr lang="en-US">
              <a:solidFill>
                <a:srgbClr val="895D1D"/>
              </a:solidFill>
            </a:endParaRPr>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a:solidFill>
                    <a:srgbClr val="895D1D">
                      <a:lumMod val="60000"/>
                      <a:lumOff val="40000"/>
                    </a:srgbClr>
                  </a:solidFill>
                  <a:latin typeface="Wingdings" pitchFamily="2" charset="2"/>
                </a:rPr>
                <a:t></a:t>
              </a: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032233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8129139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223731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1927886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073688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948899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36271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1061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53601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1ABA4E-CD72-497B-97AA-7213B3980F60}" type="datetimeFigureOut">
              <a:rPr lang="en-US" smtClean="0">
                <a:solidFill>
                  <a:srgbClr val="895D1D"/>
                </a:solidFill>
              </a:rPr>
              <a:pPr/>
              <a:t>1/18/2014</a:t>
            </a:fld>
            <a:endParaRPr lang="en-US">
              <a:solidFill>
                <a:srgbClr val="895D1D"/>
              </a:solidFill>
            </a:endParaRPr>
          </a:p>
        </p:txBody>
      </p:sp>
      <p:sp>
        <p:nvSpPr>
          <p:cNvPr id="5" name="Footer Placeholder 4"/>
          <p:cNvSpPr>
            <a:spLocks noGrp="1"/>
          </p:cNvSpPr>
          <p:nvPr>
            <p:ph type="ftr" sz="quarter" idx="11"/>
          </p:nvPr>
        </p:nvSpPr>
        <p:spPr/>
        <p:txBody>
          <a:bodyPr/>
          <a:lstStyle/>
          <a:p>
            <a:endParaRPr lang="en-US">
              <a:solidFill>
                <a:srgbClr val="895D1D"/>
              </a:solidFill>
            </a:endParaRPr>
          </a:p>
        </p:txBody>
      </p:sp>
      <p:sp>
        <p:nvSpPr>
          <p:cNvPr id="6" name="Slide Number Placeholder 5"/>
          <p:cNvSpPr>
            <a:spLocks noGrp="1"/>
          </p:cNvSpPr>
          <p:nvPr>
            <p:ph type="sldNum" sz="quarter" idx="12"/>
          </p:nvPr>
        </p:nvSpPr>
        <p:spPr/>
        <p:txBody>
          <a:bodyPr/>
          <a:lstStyle/>
          <a:p>
            <a:fld id="{D2E57653-3E58-4892-A7ED-712530ACC680}" type="slidenum">
              <a:rPr lang="en-US" smtClean="0">
                <a:solidFill>
                  <a:srgbClr val="895D1D"/>
                </a:solidFill>
              </a:rPr>
              <a:pPr/>
              <a:t>‹#›</a:t>
            </a:fld>
            <a:endParaRPr lang="en-US">
              <a:solidFill>
                <a:srgbClr val="895D1D"/>
              </a:solidFill>
            </a:endParaRPr>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a:solidFill>
                    <a:srgbClr val="895D1D">
                      <a:lumMod val="60000"/>
                      <a:lumOff val="40000"/>
                    </a:srgbClr>
                  </a:solidFill>
                  <a:latin typeface="Wingdings" pitchFamily="2" charset="2"/>
                </a:rPr>
                <a:t></a:t>
              </a: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38228122"/>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236306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449407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00200"/>
            <a:ext cx="2057400" cy="4525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0198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94490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a:solidFill>
                    <a:srgbClr val="895D1D">
                      <a:lumMod val="60000"/>
                      <a:lumOff val="40000"/>
                    </a:srgbClr>
                  </a:solidFill>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1ABA4E-CD72-497B-97AA-7213B3980F60}" type="datetimeFigureOut">
              <a:rPr lang="en-US" smtClean="0">
                <a:solidFill>
                  <a:srgbClr val="895D1D"/>
                </a:solidFill>
              </a:rPr>
              <a:pPr/>
              <a:t>1/18/2014</a:t>
            </a:fld>
            <a:endParaRPr lang="en-US">
              <a:solidFill>
                <a:srgbClr val="895D1D"/>
              </a:solidFill>
            </a:endParaRPr>
          </a:p>
        </p:txBody>
      </p:sp>
      <p:sp>
        <p:nvSpPr>
          <p:cNvPr id="5" name="Footer Placeholder 4"/>
          <p:cNvSpPr>
            <a:spLocks noGrp="1"/>
          </p:cNvSpPr>
          <p:nvPr>
            <p:ph type="ftr" sz="quarter" idx="11"/>
          </p:nvPr>
        </p:nvSpPr>
        <p:spPr/>
        <p:txBody>
          <a:bodyPr/>
          <a:lstStyle/>
          <a:p>
            <a:endParaRPr lang="en-US">
              <a:solidFill>
                <a:srgbClr val="895D1D"/>
              </a:solidFill>
            </a:endParaRPr>
          </a:p>
        </p:txBody>
      </p:sp>
      <p:sp>
        <p:nvSpPr>
          <p:cNvPr id="6" name="Slide Number Placeholder 5"/>
          <p:cNvSpPr>
            <a:spLocks noGrp="1"/>
          </p:cNvSpPr>
          <p:nvPr>
            <p:ph type="sldNum" sz="quarter" idx="12"/>
          </p:nvPr>
        </p:nvSpPr>
        <p:spPr/>
        <p:txBody>
          <a:bodyPr/>
          <a:lstStyle/>
          <a:p>
            <a:fld id="{D2E57653-3E58-4892-A7ED-712530ACC680}" type="slidenum">
              <a:rPr lang="en-US" smtClean="0">
                <a:solidFill>
                  <a:srgbClr val="895D1D"/>
                </a:solidFill>
              </a:rPr>
              <a:pPr/>
              <a:t>‹#›</a:t>
            </a:fld>
            <a:endParaRPr lang="en-US">
              <a:solidFill>
                <a:srgbClr val="895D1D"/>
              </a:solidFill>
            </a:endParaRPr>
          </a:p>
        </p:txBody>
      </p:sp>
    </p:spTree>
    <p:extLst>
      <p:ext uri="{BB962C8B-B14F-4D97-AF65-F5344CB8AC3E}">
        <p14:creationId xmlns:p14="http://schemas.microsoft.com/office/powerpoint/2010/main" val="29940854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1ABA4E-CD72-497B-97AA-7213B3980F60}" type="datetimeFigureOut">
              <a:rPr lang="en-US" smtClean="0">
                <a:solidFill>
                  <a:srgbClr val="895D1D"/>
                </a:solidFill>
              </a:rPr>
              <a:pPr/>
              <a:t>1/18/2014</a:t>
            </a:fld>
            <a:endParaRPr lang="en-US">
              <a:solidFill>
                <a:srgbClr val="895D1D"/>
              </a:solidFill>
            </a:endParaRPr>
          </a:p>
        </p:txBody>
      </p:sp>
      <p:sp>
        <p:nvSpPr>
          <p:cNvPr id="6" name="Footer Placeholder 5"/>
          <p:cNvSpPr>
            <a:spLocks noGrp="1"/>
          </p:cNvSpPr>
          <p:nvPr>
            <p:ph type="ftr" sz="quarter" idx="11"/>
          </p:nvPr>
        </p:nvSpPr>
        <p:spPr/>
        <p:txBody>
          <a:bodyPr/>
          <a:lstStyle/>
          <a:p>
            <a:endParaRPr lang="en-US">
              <a:solidFill>
                <a:srgbClr val="895D1D"/>
              </a:solidFill>
            </a:endParaRPr>
          </a:p>
        </p:txBody>
      </p:sp>
      <p:sp>
        <p:nvSpPr>
          <p:cNvPr id="7" name="Slide Number Placeholder 6"/>
          <p:cNvSpPr>
            <a:spLocks noGrp="1"/>
          </p:cNvSpPr>
          <p:nvPr>
            <p:ph type="sldNum" sz="quarter" idx="12"/>
          </p:nvPr>
        </p:nvSpPr>
        <p:spPr/>
        <p:txBody>
          <a:bodyPr/>
          <a:lstStyle/>
          <a:p>
            <a:fld id="{D2E57653-3E58-4892-A7ED-712530ACC680}" type="slidenum">
              <a:rPr lang="en-US" smtClean="0">
                <a:solidFill>
                  <a:srgbClr val="895D1D"/>
                </a:solidFill>
              </a:rPr>
              <a:pPr/>
              <a:t>‹#›</a:t>
            </a:fld>
            <a:endParaRPr lang="en-US">
              <a:solidFill>
                <a:srgbClr val="895D1D"/>
              </a:solidFill>
            </a:endParaRPr>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rgbClr val="895D1D">
                      <a:lumMod val="60000"/>
                      <a:lumOff val="40000"/>
                    </a:srgb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56014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41ABA4E-CD72-497B-97AA-7213B3980F60}" type="datetimeFigureOut">
              <a:rPr lang="en-US" smtClean="0">
                <a:solidFill>
                  <a:srgbClr val="895D1D"/>
                </a:solidFill>
              </a:rPr>
              <a:pPr/>
              <a:t>1/18/2014</a:t>
            </a:fld>
            <a:endParaRPr lang="en-US">
              <a:solidFill>
                <a:srgbClr val="895D1D"/>
              </a:solidFill>
            </a:endParaRPr>
          </a:p>
        </p:txBody>
      </p:sp>
      <p:sp>
        <p:nvSpPr>
          <p:cNvPr id="8" name="Footer Placeholder 7"/>
          <p:cNvSpPr>
            <a:spLocks noGrp="1"/>
          </p:cNvSpPr>
          <p:nvPr>
            <p:ph type="ftr" sz="quarter" idx="11"/>
          </p:nvPr>
        </p:nvSpPr>
        <p:spPr/>
        <p:txBody>
          <a:bodyPr/>
          <a:lstStyle/>
          <a:p>
            <a:endParaRPr lang="en-US">
              <a:solidFill>
                <a:srgbClr val="895D1D"/>
              </a:solidFill>
            </a:endParaRPr>
          </a:p>
        </p:txBody>
      </p:sp>
      <p:sp>
        <p:nvSpPr>
          <p:cNvPr id="9" name="Slide Number Placeholder 8"/>
          <p:cNvSpPr>
            <a:spLocks noGrp="1"/>
          </p:cNvSpPr>
          <p:nvPr>
            <p:ph type="sldNum" sz="quarter" idx="12"/>
          </p:nvPr>
        </p:nvSpPr>
        <p:spPr/>
        <p:txBody>
          <a:bodyPr/>
          <a:lstStyle/>
          <a:p>
            <a:fld id="{D2E57653-3E58-4892-A7ED-712530ACC680}" type="slidenum">
              <a:rPr lang="en-US" smtClean="0">
                <a:solidFill>
                  <a:srgbClr val="895D1D"/>
                </a:solidFill>
              </a:rPr>
              <a:pPr/>
              <a:t>‹#›</a:t>
            </a:fld>
            <a:endParaRPr lang="en-US">
              <a:solidFill>
                <a:srgbClr val="895D1D"/>
              </a:solidFill>
            </a:endParaRPr>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a:solidFill>
                    <a:srgbClr val="895D1D">
                      <a:lumMod val="60000"/>
                      <a:lumOff val="40000"/>
                    </a:srgbClr>
                  </a:solidFill>
                  <a:latin typeface="Wingdings" pitchFamily="2" charset="2"/>
                </a:rPr>
                <a:t></a:t>
              </a: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51908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41ABA4E-CD72-497B-97AA-7213B3980F60}" type="datetimeFigureOut">
              <a:rPr lang="en-US" smtClean="0">
                <a:solidFill>
                  <a:srgbClr val="895D1D"/>
                </a:solidFill>
              </a:rPr>
              <a:pPr/>
              <a:t>1/18/2014</a:t>
            </a:fld>
            <a:endParaRPr lang="en-US">
              <a:solidFill>
                <a:srgbClr val="895D1D"/>
              </a:solidFill>
            </a:endParaRPr>
          </a:p>
        </p:txBody>
      </p:sp>
      <p:sp>
        <p:nvSpPr>
          <p:cNvPr id="4" name="Footer Placeholder 3"/>
          <p:cNvSpPr>
            <a:spLocks noGrp="1"/>
          </p:cNvSpPr>
          <p:nvPr>
            <p:ph type="ftr" sz="quarter" idx="11"/>
          </p:nvPr>
        </p:nvSpPr>
        <p:spPr/>
        <p:txBody>
          <a:bodyPr/>
          <a:lstStyle/>
          <a:p>
            <a:endParaRPr lang="en-US">
              <a:solidFill>
                <a:srgbClr val="895D1D"/>
              </a:solidFill>
            </a:endParaRPr>
          </a:p>
        </p:txBody>
      </p:sp>
      <p:sp>
        <p:nvSpPr>
          <p:cNvPr id="5" name="Slide Number Placeholder 4"/>
          <p:cNvSpPr>
            <a:spLocks noGrp="1"/>
          </p:cNvSpPr>
          <p:nvPr>
            <p:ph type="sldNum" sz="quarter" idx="12"/>
          </p:nvPr>
        </p:nvSpPr>
        <p:spPr/>
        <p:txBody>
          <a:bodyPr/>
          <a:lstStyle/>
          <a:p>
            <a:fld id="{D2E57653-3E58-4892-A7ED-712530ACC680}" type="slidenum">
              <a:rPr lang="en-US" smtClean="0">
                <a:solidFill>
                  <a:srgbClr val="895D1D"/>
                </a:solidFill>
              </a:rPr>
              <a:pPr/>
              <a:t>‹#›</a:t>
            </a:fld>
            <a:endParaRPr lang="en-US">
              <a:solidFill>
                <a:srgbClr val="895D1D"/>
              </a:solidFill>
            </a:endParaRPr>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rgbClr val="895D1D">
                      <a:lumMod val="60000"/>
                      <a:lumOff val="40000"/>
                    </a:srgb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27561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1ABA4E-CD72-497B-97AA-7213B3980F60}" type="datetimeFigureOut">
              <a:rPr lang="en-US" smtClean="0">
                <a:solidFill>
                  <a:srgbClr val="895D1D"/>
                </a:solidFill>
              </a:rPr>
              <a:pPr/>
              <a:t>1/18/2014</a:t>
            </a:fld>
            <a:endParaRPr lang="en-US">
              <a:solidFill>
                <a:srgbClr val="895D1D"/>
              </a:solidFill>
            </a:endParaRPr>
          </a:p>
        </p:txBody>
      </p:sp>
      <p:sp>
        <p:nvSpPr>
          <p:cNvPr id="3" name="Footer Placeholder 2"/>
          <p:cNvSpPr>
            <a:spLocks noGrp="1"/>
          </p:cNvSpPr>
          <p:nvPr>
            <p:ph type="ftr" sz="quarter" idx="11"/>
          </p:nvPr>
        </p:nvSpPr>
        <p:spPr/>
        <p:txBody>
          <a:bodyPr/>
          <a:lstStyle/>
          <a:p>
            <a:endParaRPr lang="en-US">
              <a:solidFill>
                <a:srgbClr val="895D1D"/>
              </a:solidFill>
            </a:endParaRPr>
          </a:p>
        </p:txBody>
      </p:sp>
      <p:sp>
        <p:nvSpPr>
          <p:cNvPr id="4" name="Slide Number Placeholder 3"/>
          <p:cNvSpPr>
            <a:spLocks noGrp="1"/>
          </p:cNvSpPr>
          <p:nvPr>
            <p:ph type="sldNum" sz="quarter" idx="12"/>
          </p:nvPr>
        </p:nvSpPr>
        <p:spPr/>
        <p:txBody>
          <a:bodyPr/>
          <a:lstStyle/>
          <a:p>
            <a:fld id="{D2E57653-3E58-4892-A7ED-712530ACC680}" type="slidenum">
              <a:rPr lang="en-US" smtClean="0">
                <a:solidFill>
                  <a:srgbClr val="895D1D"/>
                </a:solidFill>
              </a:rPr>
              <a:pPr/>
              <a:t>‹#›</a:t>
            </a:fld>
            <a:endParaRPr lang="en-US">
              <a:solidFill>
                <a:srgbClr val="895D1D"/>
              </a:solidFill>
            </a:endParaRPr>
          </a:p>
        </p:txBody>
      </p:sp>
    </p:spTree>
    <p:extLst>
      <p:ext uri="{BB962C8B-B14F-4D97-AF65-F5344CB8AC3E}">
        <p14:creationId xmlns:p14="http://schemas.microsoft.com/office/powerpoint/2010/main" val="4100470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1ABA4E-CD72-497B-97AA-7213B3980F60}" type="datetimeFigureOut">
              <a:rPr lang="en-US" smtClean="0">
                <a:solidFill>
                  <a:srgbClr val="895D1D"/>
                </a:solidFill>
              </a:rPr>
              <a:pPr/>
              <a:t>1/18/2014</a:t>
            </a:fld>
            <a:endParaRPr lang="en-US">
              <a:solidFill>
                <a:srgbClr val="895D1D"/>
              </a:solidFill>
            </a:endParaRPr>
          </a:p>
        </p:txBody>
      </p:sp>
      <p:sp>
        <p:nvSpPr>
          <p:cNvPr id="6" name="Footer Placeholder 5"/>
          <p:cNvSpPr>
            <a:spLocks noGrp="1"/>
          </p:cNvSpPr>
          <p:nvPr>
            <p:ph type="ftr" sz="quarter" idx="11"/>
          </p:nvPr>
        </p:nvSpPr>
        <p:spPr/>
        <p:txBody>
          <a:bodyPr/>
          <a:lstStyle/>
          <a:p>
            <a:endParaRPr lang="en-US">
              <a:solidFill>
                <a:srgbClr val="895D1D"/>
              </a:solidFill>
            </a:endParaRPr>
          </a:p>
        </p:txBody>
      </p:sp>
      <p:sp>
        <p:nvSpPr>
          <p:cNvPr id="7" name="Slide Number Placeholder 6"/>
          <p:cNvSpPr>
            <a:spLocks noGrp="1"/>
          </p:cNvSpPr>
          <p:nvPr>
            <p:ph type="sldNum" sz="quarter" idx="12"/>
          </p:nvPr>
        </p:nvSpPr>
        <p:spPr/>
        <p:txBody>
          <a:bodyPr/>
          <a:lstStyle/>
          <a:p>
            <a:fld id="{D2E57653-3E58-4892-A7ED-712530ACC680}" type="slidenum">
              <a:rPr lang="en-US" smtClean="0">
                <a:solidFill>
                  <a:srgbClr val="895D1D"/>
                </a:solidFill>
              </a:rPr>
              <a:pPr/>
              <a:t>‹#›</a:t>
            </a:fld>
            <a:endParaRPr lang="en-US">
              <a:solidFill>
                <a:srgbClr val="895D1D"/>
              </a:solidFill>
            </a:endParaRPr>
          </a:p>
        </p:txBody>
      </p:sp>
    </p:spTree>
    <p:extLst>
      <p:ext uri="{BB962C8B-B14F-4D97-AF65-F5344CB8AC3E}">
        <p14:creationId xmlns:p14="http://schemas.microsoft.com/office/powerpoint/2010/main" val="1403590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1ABA4E-CD72-497B-97AA-7213B3980F60}" type="datetimeFigureOut">
              <a:rPr lang="en-US" smtClean="0">
                <a:solidFill>
                  <a:srgbClr val="895D1D"/>
                </a:solidFill>
              </a:rPr>
              <a:pPr/>
              <a:t>1/18/2014</a:t>
            </a:fld>
            <a:endParaRPr lang="en-US">
              <a:solidFill>
                <a:srgbClr val="895D1D"/>
              </a:solidFill>
            </a:endParaRPr>
          </a:p>
        </p:txBody>
      </p:sp>
      <p:sp>
        <p:nvSpPr>
          <p:cNvPr id="6" name="Footer Placeholder 5"/>
          <p:cNvSpPr>
            <a:spLocks noGrp="1"/>
          </p:cNvSpPr>
          <p:nvPr>
            <p:ph type="ftr" sz="quarter" idx="11"/>
          </p:nvPr>
        </p:nvSpPr>
        <p:spPr/>
        <p:txBody>
          <a:bodyPr/>
          <a:lstStyle/>
          <a:p>
            <a:endParaRPr lang="en-US">
              <a:solidFill>
                <a:srgbClr val="895D1D"/>
              </a:solidFill>
            </a:endParaRPr>
          </a:p>
        </p:txBody>
      </p:sp>
      <p:sp>
        <p:nvSpPr>
          <p:cNvPr id="7" name="Slide Number Placeholder 6"/>
          <p:cNvSpPr>
            <a:spLocks noGrp="1"/>
          </p:cNvSpPr>
          <p:nvPr>
            <p:ph type="sldNum" sz="quarter" idx="12"/>
          </p:nvPr>
        </p:nvSpPr>
        <p:spPr/>
        <p:txBody>
          <a:bodyPr/>
          <a:lstStyle/>
          <a:p>
            <a:fld id="{D2E57653-3E58-4892-A7ED-712530ACC680}" type="slidenum">
              <a:rPr lang="en-US" smtClean="0">
                <a:solidFill>
                  <a:srgbClr val="895D1D"/>
                </a:solidFill>
              </a:rPr>
              <a:pPr/>
              <a:t>‹#›</a:t>
            </a:fld>
            <a:endParaRPr lang="en-US">
              <a:solidFill>
                <a:srgbClr val="895D1D"/>
              </a:solidFill>
            </a:endParaRPr>
          </a:p>
        </p:txBody>
      </p:sp>
    </p:spTree>
    <p:extLst>
      <p:ext uri="{BB962C8B-B14F-4D97-AF65-F5344CB8AC3E}">
        <p14:creationId xmlns:p14="http://schemas.microsoft.com/office/powerpoint/2010/main" val="1299852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F1909345-DEE0-4B07-8E32-441AC9DA095E}" type="datetime1">
              <a:rPr lang="en-US" smtClean="0">
                <a:solidFill>
                  <a:srgbClr val="895D1D"/>
                </a:solidFill>
              </a:rPr>
              <a:pPr/>
              <a:t>1/18/2014</a:t>
            </a:fld>
            <a:endParaRPr lang="en-US" dirty="0">
              <a:solidFill>
                <a:srgbClr val="895D1D"/>
              </a:solidFill>
            </a:endParaRPr>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solidFill>
                <a:srgbClr val="895D1D"/>
              </a:solidFill>
            </a:endParaRPr>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F36DD0FD-55B0-48C4-8AF2-8A69533EDFC3}" type="slidenum">
              <a:rPr lang="en-US" smtClean="0">
                <a:solidFill>
                  <a:srgbClr val="895D1D"/>
                </a:solidFill>
              </a:rPr>
              <a:pPr/>
              <a:t>‹#›</a:t>
            </a:fld>
            <a:endParaRPr lang="en-US" dirty="0">
              <a:solidFill>
                <a:srgbClr val="895D1D"/>
              </a:solidFill>
            </a:endParaRPr>
          </a:p>
        </p:txBody>
      </p:sp>
    </p:spTree>
    <p:extLst>
      <p:ext uri="{BB962C8B-B14F-4D97-AF65-F5344CB8AC3E}">
        <p14:creationId xmlns:p14="http://schemas.microsoft.com/office/powerpoint/2010/main" val="28536753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078038" y="2493963"/>
            <a:ext cx="49879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0" tIns="45716" rIns="91430" bIns="45716" numCol="1" anchor="ctr" anchorCtr="0" compatLnSpc="1">
            <a:prstTxWarp prst="textNoShape">
              <a:avLst/>
            </a:prstTxWarp>
          </a:bodyPr>
          <a:lstStyle/>
          <a:p>
            <a:pPr lvl="0"/>
            <a:r>
              <a:rPr lang="en-US" altLang="en-US" smtClean="0"/>
              <a:t>Click to edit Master title style</a:t>
            </a:r>
          </a:p>
        </p:txBody>
      </p:sp>
    </p:spTree>
    <p:extLst>
      <p:ext uri="{BB962C8B-B14F-4D97-AF65-F5344CB8AC3E}">
        <p14:creationId xmlns:p14="http://schemas.microsoft.com/office/powerpoint/2010/main" val="2254151745"/>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sz="4400">
          <a:solidFill>
            <a:schemeClr val="bg1"/>
          </a:solidFill>
          <a:latin typeface="+mj-lt"/>
          <a:ea typeface="+mj-ea"/>
          <a:cs typeface="+mj-cs"/>
        </a:defRPr>
      </a:lvl1pPr>
      <a:lvl2pPr algn="ctr" rtl="0" fontAlgn="base">
        <a:spcBef>
          <a:spcPct val="0"/>
        </a:spcBef>
        <a:spcAft>
          <a:spcPct val="0"/>
        </a:spcAft>
        <a:defRPr sz="4400">
          <a:solidFill>
            <a:schemeClr val="bg1"/>
          </a:solidFill>
          <a:latin typeface="Times New Roman" pitchFamily="18" charset="0"/>
        </a:defRPr>
      </a:lvl2pPr>
      <a:lvl3pPr algn="ctr" rtl="0" fontAlgn="base">
        <a:spcBef>
          <a:spcPct val="0"/>
        </a:spcBef>
        <a:spcAft>
          <a:spcPct val="0"/>
        </a:spcAft>
        <a:defRPr sz="4400">
          <a:solidFill>
            <a:schemeClr val="bg1"/>
          </a:solidFill>
          <a:latin typeface="Times New Roman" pitchFamily="18" charset="0"/>
        </a:defRPr>
      </a:lvl3pPr>
      <a:lvl4pPr algn="ctr" rtl="0" fontAlgn="base">
        <a:spcBef>
          <a:spcPct val="0"/>
        </a:spcBef>
        <a:spcAft>
          <a:spcPct val="0"/>
        </a:spcAft>
        <a:defRPr sz="4400">
          <a:solidFill>
            <a:schemeClr val="bg1"/>
          </a:solidFill>
          <a:latin typeface="Times New Roman" pitchFamily="18" charset="0"/>
        </a:defRPr>
      </a:lvl4pPr>
      <a:lvl5pPr algn="ctr" rtl="0" fontAlgn="base">
        <a:spcBef>
          <a:spcPct val="0"/>
        </a:spcBef>
        <a:spcAft>
          <a:spcPct val="0"/>
        </a:spcAft>
        <a:defRPr sz="4400">
          <a:solidFill>
            <a:schemeClr val="bg1"/>
          </a:solidFill>
          <a:latin typeface="Times New Roman" pitchFamily="18" charset="0"/>
        </a:defRPr>
      </a:lvl5pPr>
      <a:lvl6pPr marL="457200" algn="ctr" rtl="0" fontAlgn="base">
        <a:spcBef>
          <a:spcPct val="0"/>
        </a:spcBef>
        <a:spcAft>
          <a:spcPct val="0"/>
        </a:spcAft>
        <a:defRPr sz="4400">
          <a:solidFill>
            <a:schemeClr val="bg1"/>
          </a:solidFill>
          <a:latin typeface="Times New Roman" pitchFamily="18" charset="0"/>
        </a:defRPr>
      </a:lvl6pPr>
      <a:lvl7pPr marL="914400" algn="ctr" rtl="0" fontAlgn="base">
        <a:spcBef>
          <a:spcPct val="0"/>
        </a:spcBef>
        <a:spcAft>
          <a:spcPct val="0"/>
        </a:spcAft>
        <a:defRPr sz="4400">
          <a:solidFill>
            <a:schemeClr val="bg1"/>
          </a:solidFill>
          <a:latin typeface="Times New Roman" pitchFamily="18" charset="0"/>
        </a:defRPr>
      </a:lvl7pPr>
      <a:lvl8pPr marL="1371600" algn="ctr" rtl="0" fontAlgn="base">
        <a:spcBef>
          <a:spcPct val="0"/>
        </a:spcBef>
        <a:spcAft>
          <a:spcPct val="0"/>
        </a:spcAft>
        <a:defRPr sz="4400">
          <a:solidFill>
            <a:schemeClr val="bg1"/>
          </a:solidFill>
          <a:latin typeface="Times New Roman" pitchFamily="18" charset="0"/>
        </a:defRPr>
      </a:lvl8pPr>
      <a:lvl9pPr marL="1828800" algn="ctr" rtl="0" fontAlgn="base">
        <a:spcBef>
          <a:spcPct val="0"/>
        </a:spcBef>
        <a:spcAft>
          <a:spcPct val="0"/>
        </a:spcAft>
        <a:defRPr sz="4400">
          <a:solidFill>
            <a:schemeClr val="bg1"/>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Theme Of The Bible</a:t>
            </a:r>
            <a:endParaRPr lang="en-US" dirty="0"/>
          </a:p>
        </p:txBody>
      </p:sp>
      <p:sp>
        <p:nvSpPr>
          <p:cNvPr id="3" name="Subtitle 2"/>
          <p:cNvSpPr>
            <a:spLocks noGrp="1"/>
          </p:cNvSpPr>
          <p:nvPr>
            <p:ph type="subTitle" idx="1"/>
          </p:nvPr>
        </p:nvSpPr>
        <p:spPr/>
        <p:txBody>
          <a:bodyPr>
            <a:normAutofit/>
          </a:bodyPr>
          <a:lstStyle/>
          <a:p>
            <a:r>
              <a:rPr lang="en-US" sz="3200" dirty="0" smtClean="0">
                <a:solidFill>
                  <a:schemeClr val="accent3"/>
                </a:solidFill>
                <a:effectLst>
                  <a:outerShdw blurRad="38100" dist="38100" dir="2700000" algn="tl">
                    <a:srgbClr val="000000">
                      <a:alpha val="43137"/>
                    </a:srgbClr>
                  </a:outerShdw>
                </a:effectLst>
                <a:latin typeface="High Tower Text" panose="02040502050506030303" pitchFamily="18" charset="0"/>
              </a:rPr>
              <a:t>Section VI:  Genesis 8, 9</a:t>
            </a:r>
            <a:endParaRPr lang="en-US" sz="3200" dirty="0">
              <a:solidFill>
                <a:schemeClr val="accent3"/>
              </a:solidFill>
              <a:effectLst>
                <a:outerShdw blurRad="38100" dist="38100" dir="2700000" algn="tl">
                  <a:srgbClr val="000000">
                    <a:alpha val="43137"/>
                  </a:srgbClr>
                </a:outerShdw>
              </a:effectLst>
              <a:latin typeface="High Tower Text" panose="02040502050506030303" pitchFamily="18" charset="0"/>
            </a:endParaRPr>
          </a:p>
        </p:txBody>
      </p:sp>
      <p:sp>
        <p:nvSpPr>
          <p:cNvPr id="4" name="TextBox 3"/>
          <p:cNvSpPr txBox="1"/>
          <p:nvPr/>
        </p:nvSpPr>
        <p:spPr>
          <a:xfrm>
            <a:off x="2819400" y="6519446"/>
            <a:ext cx="3446777" cy="338554"/>
          </a:xfrm>
          <a:prstGeom prst="rect">
            <a:avLst/>
          </a:prstGeom>
          <a:noFill/>
        </p:spPr>
        <p:txBody>
          <a:bodyPr wrap="none" rtlCol="0">
            <a:spAutoFit/>
          </a:bodyPr>
          <a:lstStyle/>
          <a:p>
            <a:pPr algn="ctr"/>
            <a:r>
              <a:rPr lang="en-US" sz="1600" i="1" dirty="0">
                <a:solidFill>
                  <a:prstClr val="white"/>
                </a:solidFill>
              </a:rPr>
              <a:t>All verses from the </a:t>
            </a:r>
            <a:r>
              <a:rPr lang="en-US" sz="1600" i="1" dirty="0" err="1">
                <a:solidFill>
                  <a:prstClr val="white"/>
                </a:solidFill>
              </a:rPr>
              <a:t>NKJV</a:t>
            </a:r>
            <a:r>
              <a:rPr lang="en-US" sz="1600" i="1" dirty="0">
                <a:solidFill>
                  <a:prstClr val="white"/>
                </a:solidFill>
              </a:rPr>
              <a:t> unless noted.</a:t>
            </a:r>
          </a:p>
        </p:txBody>
      </p:sp>
      <p:sp>
        <p:nvSpPr>
          <p:cNvPr id="5" name="Rectangle 4"/>
          <p:cNvSpPr/>
          <p:nvPr/>
        </p:nvSpPr>
        <p:spPr>
          <a:xfrm>
            <a:off x="2595337" y="381000"/>
            <a:ext cx="3953326" cy="369332"/>
          </a:xfrm>
          <a:prstGeom prst="rect">
            <a:avLst/>
          </a:prstGeom>
        </p:spPr>
        <p:txBody>
          <a:bodyPr wrap="none">
            <a:spAutoFit/>
          </a:bodyPr>
          <a:lstStyle/>
          <a:p>
            <a:r>
              <a:rPr lang="en-US" dirty="0">
                <a:solidFill>
                  <a:prstClr val="white"/>
                </a:solidFill>
              </a:rPr>
              <a:t>“The Redemption Of Man From Sin”</a:t>
            </a:r>
          </a:p>
        </p:txBody>
      </p:sp>
      <p:sp>
        <p:nvSpPr>
          <p:cNvPr id="6" name="Rectangle 5"/>
          <p:cNvSpPr/>
          <p:nvPr/>
        </p:nvSpPr>
        <p:spPr>
          <a:xfrm>
            <a:off x="2815757" y="4507468"/>
            <a:ext cx="3512501" cy="400110"/>
          </a:xfrm>
          <a:prstGeom prst="rect">
            <a:avLst/>
          </a:prstGeom>
        </p:spPr>
        <p:txBody>
          <a:bodyPr wrap="none">
            <a:spAutoFit/>
          </a:bodyPr>
          <a:lstStyle/>
          <a:p>
            <a:pPr algn="ctr"/>
            <a:r>
              <a:rPr lang="en-US" sz="2000" i="1" dirty="0" smtClean="0">
                <a:solidFill>
                  <a:srgbClr val="D0BE40"/>
                </a:solidFill>
                <a:effectLst>
                  <a:outerShdw blurRad="38100" dist="38100" dir="2700000" algn="tl">
                    <a:srgbClr val="000000">
                      <a:alpha val="43137"/>
                    </a:srgbClr>
                  </a:outerShdw>
                </a:effectLst>
              </a:rPr>
              <a:t>(Receding Water and Covenant)</a:t>
            </a:r>
            <a:endParaRPr lang="en-US" sz="2000" i="1" dirty="0">
              <a:solidFill>
                <a:srgbClr val="D0BE4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19208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smtClean="0"/>
              <a:t>Noah worships God</a:t>
            </a:r>
          </a:p>
          <a:p>
            <a:pPr lvl="1"/>
            <a:r>
              <a:rPr lang="en-US" sz="2400" dirty="0" smtClean="0"/>
              <a:t>“There </a:t>
            </a:r>
            <a:r>
              <a:rPr lang="en-US" sz="2400" dirty="0"/>
              <a:t>is something exceedingly beautiful and interesting to know that the first care of this devout patriarch was to return thanks for the signal instance of mercy and goodness which he and his family had </a:t>
            </a:r>
            <a:r>
              <a:rPr lang="en-US" sz="2400" dirty="0" smtClean="0"/>
              <a:t>experienced” (</a:t>
            </a:r>
            <a:r>
              <a:rPr lang="en-US" sz="2400" dirty="0" err="1" smtClean="0"/>
              <a:t>JFB</a:t>
            </a:r>
            <a:r>
              <a:rPr lang="en-US" sz="2400" dirty="0" smtClean="0"/>
              <a:t>)</a:t>
            </a:r>
          </a:p>
          <a:p>
            <a:r>
              <a:rPr lang="en-US" sz="2800" dirty="0" smtClean="0"/>
              <a:t>“While the earth remains” (8:22)</a:t>
            </a:r>
          </a:p>
          <a:p>
            <a:pPr lvl="1"/>
            <a:r>
              <a:rPr lang="en-US" sz="2400" dirty="0" smtClean="0"/>
              <a:t>The earth will not remain forever (2 Pet. 3:7-10)</a:t>
            </a:r>
          </a:p>
        </p:txBody>
      </p:sp>
      <p:sp>
        <p:nvSpPr>
          <p:cNvPr id="3" name="Title 2"/>
          <p:cNvSpPr>
            <a:spLocks noGrp="1"/>
          </p:cNvSpPr>
          <p:nvPr>
            <p:ph type="title"/>
          </p:nvPr>
        </p:nvSpPr>
        <p:spPr/>
        <p:txBody>
          <a:bodyPr/>
          <a:lstStyle/>
          <a:p>
            <a:r>
              <a:rPr lang="en-US" dirty="0" smtClean="0"/>
              <a:t>Genesis 8:20-22</a:t>
            </a:r>
            <a:endParaRPr lang="en-US" dirty="0"/>
          </a:p>
        </p:txBody>
      </p:sp>
    </p:spTree>
    <p:extLst>
      <p:ext uri="{BB962C8B-B14F-4D97-AF65-F5344CB8AC3E}">
        <p14:creationId xmlns:p14="http://schemas.microsoft.com/office/powerpoint/2010/main" val="1257401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fade">
                                      <p:cBhvr>
                                        <p:cTn id="18"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248347"/>
            <a:ext cx="7745505" cy="4609653"/>
          </a:xfrm>
        </p:spPr>
        <p:txBody>
          <a:bodyPr>
            <a:normAutofit/>
          </a:bodyPr>
          <a:lstStyle/>
          <a:p>
            <a:r>
              <a:rPr lang="en-US" sz="2800" dirty="0" smtClean="0"/>
              <a:t>Fear and dread (9:2)</a:t>
            </a:r>
          </a:p>
          <a:p>
            <a:pPr lvl="1"/>
            <a:r>
              <a:rPr lang="en-US" sz="2400" dirty="0" smtClean="0"/>
              <a:t>Terror usually fills the animal kingdom in the presence of men even today</a:t>
            </a:r>
          </a:p>
          <a:p>
            <a:pPr lvl="1"/>
            <a:r>
              <a:rPr lang="en-US" sz="2400" dirty="0" smtClean="0"/>
              <a:t>Others are domesticated for service (Jas. 3:7)</a:t>
            </a:r>
          </a:p>
          <a:p>
            <a:pPr lvl="1"/>
            <a:r>
              <a:rPr lang="en-US" sz="2400" dirty="0" smtClean="0"/>
              <a:t>Shows a dominion of man though different than what Adam had</a:t>
            </a:r>
          </a:p>
          <a:p>
            <a:r>
              <a:rPr lang="en-US" sz="2800" dirty="0" smtClean="0"/>
              <a:t>Given into mans control and placed entirely to his disposal</a:t>
            </a:r>
          </a:p>
          <a:p>
            <a:pPr lvl="1"/>
            <a:r>
              <a:rPr lang="en-US" sz="2600" dirty="0" smtClean="0"/>
              <a:t>Man is not an animal!</a:t>
            </a:r>
          </a:p>
        </p:txBody>
      </p:sp>
      <p:sp>
        <p:nvSpPr>
          <p:cNvPr id="3" name="Title 2"/>
          <p:cNvSpPr>
            <a:spLocks noGrp="1"/>
          </p:cNvSpPr>
          <p:nvPr>
            <p:ph type="title"/>
          </p:nvPr>
        </p:nvSpPr>
        <p:spPr/>
        <p:txBody>
          <a:bodyPr/>
          <a:lstStyle/>
          <a:p>
            <a:r>
              <a:rPr lang="en-US" dirty="0" smtClean="0"/>
              <a:t>Genesis 9:1-7</a:t>
            </a:r>
            <a:endParaRPr lang="en-US" dirty="0"/>
          </a:p>
        </p:txBody>
      </p:sp>
    </p:spTree>
    <p:extLst>
      <p:ext uri="{BB962C8B-B14F-4D97-AF65-F5344CB8AC3E}">
        <p14:creationId xmlns:p14="http://schemas.microsoft.com/office/powerpoint/2010/main" val="2181373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500"/>
                                        <p:tgtEl>
                                          <p:spTgt spid="2">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500"/>
                                        <p:tgtEl>
                                          <p:spTgt spid="2">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fade">
                                      <p:cBhvr>
                                        <p:cTn id="24"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248347"/>
            <a:ext cx="7745505" cy="4609653"/>
          </a:xfrm>
        </p:spPr>
        <p:txBody>
          <a:bodyPr>
            <a:normAutofit/>
          </a:bodyPr>
          <a:lstStyle/>
          <a:p>
            <a:r>
              <a:rPr lang="en-US" sz="2800" dirty="0" smtClean="0"/>
              <a:t>May eat anything (9:3; cf. Gen. 1:29, 30)</a:t>
            </a:r>
          </a:p>
          <a:p>
            <a:r>
              <a:rPr lang="en-US" sz="2800" dirty="0" smtClean="0"/>
              <a:t>Must abstain from eating blood (9:4; Lev. 17:10, 11; Acts 15:20, 29)</a:t>
            </a:r>
          </a:p>
          <a:p>
            <a:r>
              <a:rPr lang="en-US" sz="2800" dirty="0" smtClean="0"/>
              <a:t>Death penalty enjoined (9:5, 6; Ezek. 13:19; Acts 25:11; Rom. 13:1-4)</a:t>
            </a:r>
          </a:p>
          <a:p>
            <a:pPr lvl="1"/>
            <a:r>
              <a:rPr lang="en-US" sz="2400" dirty="0" smtClean="0"/>
              <a:t>Government authorized</a:t>
            </a:r>
          </a:p>
          <a:p>
            <a:pPr lvl="1"/>
            <a:r>
              <a:rPr lang="en-US" sz="2400" dirty="0" smtClean="0"/>
              <a:t>A system to judge whether one is innocent or guilty of crimes worthy of death</a:t>
            </a:r>
          </a:p>
        </p:txBody>
      </p:sp>
      <p:sp>
        <p:nvSpPr>
          <p:cNvPr id="3" name="Title 2"/>
          <p:cNvSpPr>
            <a:spLocks noGrp="1"/>
          </p:cNvSpPr>
          <p:nvPr>
            <p:ph type="title"/>
          </p:nvPr>
        </p:nvSpPr>
        <p:spPr/>
        <p:txBody>
          <a:bodyPr/>
          <a:lstStyle/>
          <a:p>
            <a:r>
              <a:rPr lang="en-US" dirty="0" smtClean="0"/>
              <a:t>Genesis 9:1-7</a:t>
            </a:r>
            <a:endParaRPr lang="en-US" dirty="0"/>
          </a:p>
        </p:txBody>
      </p:sp>
    </p:spTree>
    <p:extLst>
      <p:ext uri="{BB962C8B-B14F-4D97-AF65-F5344CB8AC3E}">
        <p14:creationId xmlns:p14="http://schemas.microsoft.com/office/powerpoint/2010/main" val="2859076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fade">
                                      <p:cBhvr>
                                        <p:cTn id="20" dur="500"/>
                                        <p:tgtEl>
                                          <p:spTgt spid="2">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Steven\Pictures\Pictures\2009 Family\July-Dec\rainbow (2) bwc.jpg"/>
          <p:cNvPicPr>
            <a:picLocks noChangeAspect="1" noChangeArrowheads="1"/>
          </p:cNvPicPr>
          <p:nvPr/>
        </p:nvPicPr>
        <p:blipFill rotWithShape="1">
          <a:blip r:embed="rId3">
            <a:extLst>
              <a:ext uri="{28A0092B-C50C-407E-A947-70E740481C1C}">
                <a14:useLocalDpi xmlns:a14="http://schemas.microsoft.com/office/drawing/2010/main" val="0"/>
              </a:ext>
            </a:extLst>
          </a:blip>
          <a:srcRect t="2301"/>
          <a:stretch/>
        </p:blipFill>
        <p:spPr bwMode="auto">
          <a:xfrm>
            <a:off x="18393" y="157655"/>
            <a:ext cx="8888673" cy="535551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304800" y="5181600"/>
            <a:ext cx="8592206" cy="1477962"/>
          </a:xfrm>
        </p:spPr>
        <p:style>
          <a:lnRef idx="2">
            <a:schemeClr val="accent5">
              <a:shade val="50000"/>
            </a:schemeClr>
          </a:lnRef>
          <a:fillRef idx="1">
            <a:schemeClr val="accent5"/>
          </a:fillRef>
          <a:effectRef idx="0">
            <a:schemeClr val="accent5"/>
          </a:effectRef>
          <a:fontRef idx="minor">
            <a:schemeClr val="lt1"/>
          </a:fontRef>
        </p:style>
        <p:txBody>
          <a:bodyPr>
            <a:noAutofit/>
          </a:bodyPr>
          <a:lstStyle/>
          <a:p>
            <a:r>
              <a:rPr lang="en-US" sz="2800" dirty="0" smtClean="0"/>
              <a:t>Genesis 9:9-17</a:t>
            </a:r>
          </a:p>
          <a:p>
            <a:pPr lvl="1"/>
            <a:r>
              <a:rPr lang="en-US" sz="2400" dirty="0" smtClean="0"/>
              <a:t>Given for all men (9:9, 11, 17)</a:t>
            </a:r>
          </a:p>
          <a:p>
            <a:pPr lvl="1"/>
            <a:r>
              <a:rPr lang="en-US" sz="2400" dirty="0" smtClean="0"/>
              <a:t>Between God and the earth (contrast Sabbath Ex. 31:17)</a:t>
            </a:r>
          </a:p>
          <a:p>
            <a:pPr lvl="1"/>
            <a:endParaRPr lang="en-US" sz="2400" dirty="0"/>
          </a:p>
        </p:txBody>
      </p:sp>
      <p:sp>
        <p:nvSpPr>
          <p:cNvPr id="3" name="Title 2"/>
          <p:cNvSpPr>
            <a:spLocks noGrp="1"/>
          </p:cNvSpPr>
          <p:nvPr>
            <p:ph type="title"/>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The Rainbow Covenant</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700158667"/>
      </p:ext>
    </p:extLst>
  </p:cSld>
  <p:clrMapOvr>
    <a:masterClrMapping/>
  </p:clrMapOvr>
  <p:transition spd="slow">
    <p:push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248347"/>
            <a:ext cx="7745505" cy="4609653"/>
          </a:xfrm>
        </p:spPr>
        <p:txBody>
          <a:bodyPr>
            <a:normAutofit/>
          </a:bodyPr>
          <a:lstStyle/>
          <a:p>
            <a:r>
              <a:rPr lang="en-US" sz="3200" dirty="0" smtClean="0"/>
              <a:t>The recurring quality of sin…</a:t>
            </a:r>
          </a:p>
          <a:p>
            <a:r>
              <a:rPr lang="en-US" sz="3200" dirty="0" smtClean="0"/>
              <a:t>Adam-Noah comparisons</a:t>
            </a:r>
          </a:p>
          <a:p>
            <a:pPr marL="925830" lvl="1" indent="-514350">
              <a:buFont typeface="+mj-lt"/>
              <a:buAutoNum type="arabicPeriod"/>
            </a:pPr>
            <a:r>
              <a:rPr lang="en-US" sz="2800" dirty="0" smtClean="0"/>
              <a:t>Both were commanded to fill the earth</a:t>
            </a:r>
          </a:p>
          <a:p>
            <a:pPr marL="925830" lvl="1" indent="-514350">
              <a:buFont typeface="+mj-lt"/>
              <a:buAutoNum type="arabicPeriod"/>
            </a:pPr>
            <a:r>
              <a:rPr lang="en-US" sz="2800" dirty="0" smtClean="0"/>
              <a:t>Both are the ancestors of every living person today</a:t>
            </a:r>
          </a:p>
          <a:p>
            <a:pPr marL="925830" lvl="1" indent="-514350">
              <a:buFont typeface="+mj-lt"/>
              <a:buAutoNum type="arabicPeriod"/>
            </a:pPr>
            <a:r>
              <a:rPr lang="en-US" sz="2800" dirty="0" smtClean="0"/>
              <a:t>Both sinned with fruit</a:t>
            </a:r>
          </a:p>
          <a:p>
            <a:pPr marL="925830" lvl="1" indent="-514350">
              <a:buFont typeface="+mj-lt"/>
              <a:buAutoNum type="arabicPeriod"/>
            </a:pPr>
            <a:r>
              <a:rPr lang="en-US" sz="2800" dirty="0" smtClean="0"/>
              <a:t>Both were naked and needed a covering</a:t>
            </a:r>
          </a:p>
          <a:p>
            <a:pPr marL="925830" lvl="1" indent="-514350">
              <a:buFont typeface="+mj-lt"/>
              <a:buAutoNum type="arabicPeriod"/>
            </a:pPr>
            <a:r>
              <a:rPr lang="en-US" sz="2800" dirty="0" smtClean="0"/>
              <a:t>Both were covered by someone else</a:t>
            </a:r>
          </a:p>
        </p:txBody>
      </p:sp>
      <p:sp>
        <p:nvSpPr>
          <p:cNvPr id="3" name="Title 2"/>
          <p:cNvSpPr>
            <a:spLocks noGrp="1"/>
          </p:cNvSpPr>
          <p:nvPr>
            <p:ph type="title"/>
          </p:nvPr>
        </p:nvSpPr>
        <p:spPr/>
        <p:txBody>
          <a:bodyPr/>
          <a:lstStyle/>
          <a:p>
            <a:r>
              <a:rPr lang="en-US" dirty="0" smtClean="0"/>
              <a:t>Sin (Gen. 9:18-29)</a:t>
            </a:r>
            <a:endParaRPr lang="en-US" dirty="0"/>
          </a:p>
        </p:txBody>
      </p:sp>
    </p:spTree>
    <p:extLst>
      <p:ext uri="{BB962C8B-B14F-4D97-AF65-F5344CB8AC3E}">
        <p14:creationId xmlns:p14="http://schemas.microsoft.com/office/powerpoint/2010/main" val="47781905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248347"/>
            <a:ext cx="7745505" cy="4609653"/>
          </a:xfrm>
        </p:spPr>
        <p:txBody>
          <a:bodyPr>
            <a:normAutofit/>
          </a:bodyPr>
          <a:lstStyle/>
          <a:p>
            <a:r>
              <a:rPr lang="en-US" sz="3200" dirty="0" smtClean="0"/>
              <a:t>Sin begets sin (9:22)</a:t>
            </a:r>
          </a:p>
          <a:p>
            <a:pPr lvl="1">
              <a:buFont typeface="Wingdings" panose="05000000000000000000" pitchFamily="2" charset="2"/>
              <a:buChar char="Ø"/>
            </a:pPr>
            <a:r>
              <a:rPr lang="en-US" sz="2800" dirty="0" smtClean="0"/>
              <a:t>Should have covered his father instead of broadcasting the news to his brothers</a:t>
            </a:r>
          </a:p>
          <a:p>
            <a:pPr lvl="1">
              <a:buFont typeface="Wingdings" panose="05000000000000000000" pitchFamily="2" charset="2"/>
              <a:buChar char="Ø"/>
            </a:pPr>
            <a:r>
              <a:rPr lang="en-US" sz="2800" dirty="0" smtClean="0"/>
              <a:t>Love does not rejoice in iniquity (1 Cor. 13:6)</a:t>
            </a:r>
          </a:p>
          <a:p>
            <a:pPr lvl="1">
              <a:buFont typeface="Wingdings" panose="05000000000000000000" pitchFamily="2" charset="2"/>
              <a:buChar char="Ø"/>
            </a:pPr>
            <a:r>
              <a:rPr lang="en-US" sz="2800" dirty="0" smtClean="0"/>
              <a:t>Ham cursed through Canaan being cursed</a:t>
            </a:r>
          </a:p>
          <a:p>
            <a:pPr lvl="1"/>
            <a:endParaRPr lang="en-US" sz="2800" dirty="0"/>
          </a:p>
        </p:txBody>
      </p:sp>
      <p:sp>
        <p:nvSpPr>
          <p:cNvPr id="3" name="Title 2"/>
          <p:cNvSpPr>
            <a:spLocks noGrp="1"/>
          </p:cNvSpPr>
          <p:nvPr>
            <p:ph type="title"/>
          </p:nvPr>
        </p:nvSpPr>
        <p:spPr/>
        <p:txBody>
          <a:bodyPr/>
          <a:lstStyle/>
          <a:p>
            <a:r>
              <a:rPr lang="en-US" dirty="0" smtClean="0"/>
              <a:t>Sin (Gen. 9:18-29)</a:t>
            </a:r>
            <a:endParaRPr lang="en-US" dirty="0"/>
          </a:p>
        </p:txBody>
      </p:sp>
    </p:spTree>
    <p:extLst>
      <p:ext uri="{BB962C8B-B14F-4D97-AF65-F5344CB8AC3E}">
        <p14:creationId xmlns:p14="http://schemas.microsoft.com/office/powerpoint/2010/main" val="252946349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Ref idx="1003">
        <a:schemeClr val="bg1"/>
      </p:bgRef>
    </p:bg>
    <p:spTree>
      <p:nvGrpSpPr>
        <p:cNvPr id="1" name=""/>
        <p:cNvGrpSpPr/>
        <p:nvPr/>
      </p:nvGrpSpPr>
      <p:grpSpPr>
        <a:xfrm>
          <a:off x="0" y="0"/>
          <a:ext cx="0" cy="0"/>
          <a:chOff x="0" y="0"/>
          <a:chExt cx="0" cy="0"/>
        </a:xfrm>
      </p:grpSpPr>
      <p:pic>
        <p:nvPicPr>
          <p:cNvPr id="5124" name="Picture 4" descr="http://upload.wikimedia.org/wikipedia/commons/5/54/Agry%28ararat%29_view_from_plane_under_naxcivan_sharur.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959" r="3959"/>
          <a:stretch/>
        </p:blipFill>
        <p:spPr bwMode="auto">
          <a:xfrm>
            <a:off x="-1" y="1905000"/>
            <a:ext cx="9144001" cy="4953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r>
              <a:rPr lang="en-US" sz="6000" dirty="0" smtClean="0">
                <a:ln w="10160">
                  <a:solidFill>
                    <a:schemeClr val="accent1"/>
                  </a:solidFill>
                  <a:prstDash val="solid"/>
                </a:ln>
                <a:solidFill>
                  <a:srgbClr val="FFFFFF"/>
                </a:solidFill>
                <a:effectLst>
                  <a:outerShdw blurRad="38100" dist="32000" dir="5400000" algn="tl">
                    <a:srgbClr val="000000">
                      <a:alpha val="30000"/>
                    </a:srgbClr>
                  </a:outerShdw>
                </a:effectLst>
              </a:rPr>
              <a:t>Mountains of Ararat</a:t>
            </a:r>
            <a:endParaRPr lang="en-US" sz="600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
        <p:nvSpPr>
          <p:cNvPr id="4" name="TextBox 3"/>
          <p:cNvSpPr txBox="1"/>
          <p:nvPr/>
        </p:nvSpPr>
        <p:spPr>
          <a:xfrm>
            <a:off x="6936229" y="6412468"/>
            <a:ext cx="2055371" cy="369332"/>
          </a:xfrm>
          <a:prstGeom prst="rect">
            <a:avLst/>
          </a:prstGeom>
          <a:noFill/>
        </p:spPr>
        <p:txBody>
          <a:bodyPr wrap="none" rtlCol="0">
            <a:spAutoFit/>
          </a:bodyPr>
          <a:lstStyle/>
          <a:p>
            <a:r>
              <a:rPr lang="en-US" i="1" dirty="0" smtClean="0"/>
              <a:t>Wikipedia commons</a:t>
            </a:r>
            <a:endParaRPr lang="en-US" i="1" dirty="0"/>
          </a:p>
        </p:txBody>
      </p:sp>
      <p:sp>
        <p:nvSpPr>
          <p:cNvPr id="5" name="TextBox 4"/>
          <p:cNvSpPr txBox="1"/>
          <p:nvPr/>
        </p:nvSpPr>
        <p:spPr>
          <a:xfrm>
            <a:off x="1143000" y="2209800"/>
            <a:ext cx="6858000" cy="1384995"/>
          </a:xfrm>
          <a:prstGeom prst="rect">
            <a:avLst/>
          </a:prstGeom>
          <a:noFill/>
        </p:spPr>
        <p:txBody>
          <a:bodyPr wrap="square" rtlCol="0">
            <a:spAutoFit/>
          </a:bodyPr>
          <a:lstStyle/>
          <a:p>
            <a:r>
              <a:rPr lang="en-US" sz="2800" dirty="0" smtClean="0">
                <a:solidFill>
                  <a:schemeClr val="tx2">
                    <a:lumMod val="10000"/>
                  </a:schemeClr>
                </a:solidFill>
              </a:rPr>
              <a:t>“Then the ark rested in the seventh month, the seventeenth day of the month, on the mountains of Ararat” (Gen. 8:4)</a:t>
            </a:r>
          </a:p>
        </p:txBody>
      </p:sp>
    </p:spTree>
    <p:extLst>
      <p:ext uri="{BB962C8B-B14F-4D97-AF65-F5344CB8AC3E}">
        <p14:creationId xmlns:p14="http://schemas.microsoft.com/office/powerpoint/2010/main" val="1881051717"/>
      </p:ext>
    </p:extLst>
  </p:cSld>
  <p:clrMapOvr>
    <a:overrideClrMapping bg1="dk1" tx1="lt1" bg2="dk2" tx2="lt2" accent1="accent1" accent2="accent2" accent3="accent3" accent4="accent4" accent5="accent5" accent6="accent6" hlink="hlink" folHlink="folHlink"/>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248347"/>
            <a:ext cx="7745505" cy="4609653"/>
          </a:xfrm>
        </p:spPr>
        <p:txBody>
          <a:bodyPr/>
          <a:lstStyle/>
          <a:p>
            <a:r>
              <a:rPr lang="en-US" sz="2800" dirty="0" smtClean="0"/>
              <a:t>To make the waters recede:</a:t>
            </a:r>
          </a:p>
          <a:p>
            <a:pPr marL="868680" lvl="1" indent="-457200">
              <a:buFont typeface="+mj-lt"/>
              <a:buAutoNum type="arabicPeriod"/>
            </a:pPr>
            <a:r>
              <a:rPr lang="en-US" sz="2400" dirty="0" smtClean="0"/>
              <a:t>Wind to pass over the earth</a:t>
            </a:r>
          </a:p>
          <a:p>
            <a:pPr marL="868680" lvl="1" indent="-457200">
              <a:buFont typeface="+mj-lt"/>
              <a:buAutoNum type="arabicPeriod"/>
            </a:pPr>
            <a:r>
              <a:rPr lang="en-US" sz="2400" dirty="0" smtClean="0"/>
              <a:t>Fountains of deep and windows of heaven stopped</a:t>
            </a:r>
          </a:p>
          <a:p>
            <a:pPr marL="868680" lvl="1" indent="-457200">
              <a:buFont typeface="+mj-lt"/>
              <a:buAutoNum type="arabicPeriod"/>
            </a:pPr>
            <a:r>
              <a:rPr lang="en-US" sz="2400" dirty="0" smtClean="0"/>
              <a:t>Valleys sank and mountains rose:</a:t>
            </a:r>
            <a:r>
              <a:rPr lang="en-US" dirty="0" smtClean="0"/>
              <a:t/>
            </a:r>
            <a:br>
              <a:rPr lang="en-US" dirty="0" smtClean="0"/>
            </a:br>
            <a:r>
              <a:rPr lang="en-US" sz="2400" dirty="0" smtClean="0"/>
              <a:t>“(</a:t>
            </a:r>
            <a:r>
              <a:rPr lang="en-US" sz="2400" dirty="0"/>
              <a:t>The mountains rose, the valleys sank down) Unto the place which thou </a:t>
            </a:r>
            <a:r>
              <a:rPr lang="en-US" sz="2400" dirty="0" err="1"/>
              <a:t>hadst</a:t>
            </a:r>
            <a:r>
              <a:rPr lang="en-US" sz="2400" dirty="0"/>
              <a:t> founded for </a:t>
            </a:r>
            <a:r>
              <a:rPr lang="en-US" sz="2400" dirty="0" smtClean="0"/>
              <a:t>them.  Thou </a:t>
            </a:r>
            <a:r>
              <a:rPr lang="en-US" sz="2400" dirty="0"/>
              <a:t>hast set a bound that they may not pass over; That they turn not again to cover the </a:t>
            </a:r>
            <a:r>
              <a:rPr lang="en-US" sz="2400" dirty="0" smtClean="0"/>
              <a:t>earth” (Ps. 104:8, 9, </a:t>
            </a:r>
            <a:r>
              <a:rPr lang="en-US" sz="2400" dirty="0" err="1" smtClean="0"/>
              <a:t>ASV</a:t>
            </a:r>
            <a:r>
              <a:rPr lang="en-US" sz="2400" dirty="0" smtClean="0"/>
              <a:t>)</a:t>
            </a:r>
            <a:endParaRPr lang="en-US" sz="2400" dirty="0"/>
          </a:p>
        </p:txBody>
      </p:sp>
      <p:sp>
        <p:nvSpPr>
          <p:cNvPr id="3" name="Title 2"/>
          <p:cNvSpPr>
            <a:spLocks noGrp="1"/>
          </p:cNvSpPr>
          <p:nvPr>
            <p:ph type="title"/>
          </p:nvPr>
        </p:nvSpPr>
        <p:spPr/>
        <p:txBody>
          <a:bodyPr/>
          <a:lstStyle/>
          <a:p>
            <a:r>
              <a:rPr lang="en-US" dirty="0" smtClean="0"/>
              <a:t>Genesis 8:1-5</a:t>
            </a:r>
            <a:endParaRPr lang="en-US" dirty="0"/>
          </a:p>
        </p:txBody>
      </p:sp>
    </p:spTree>
    <p:extLst>
      <p:ext uri="{BB962C8B-B14F-4D97-AF65-F5344CB8AC3E}">
        <p14:creationId xmlns:p14="http://schemas.microsoft.com/office/powerpoint/2010/main" val="424890192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2050" name="Picture 2" descr="C:\Users\Steven\Pictures\Pictures\2004 family\2004 Jan. - June\Adams in AM (2) cop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0" y="381000"/>
            <a:ext cx="8128000" cy="6096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p:txBody>
          <a:bodyPr>
            <a:noAutofit/>
          </a:bodyPr>
          <a:lstStyle/>
          <a:p>
            <a:pPr>
              <a:buClr>
                <a:schemeClr val="accent3"/>
              </a:buClr>
              <a:buFont typeface="Arial" panose="020B0604020202020204" pitchFamily="34" charset="0"/>
              <a:buChar char="•"/>
            </a:pPr>
            <a:r>
              <a:rPr lang="en-US" sz="2800" dirty="0">
                <a:solidFill>
                  <a:schemeClr val="tx1"/>
                </a:solidFill>
              </a:rPr>
              <a:t>Less land surface (rugged terrain, higher mountains)</a:t>
            </a:r>
          </a:p>
          <a:p>
            <a:pPr>
              <a:buClr>
                <a:schemeClr val="accent3"/>
              </a:buClr>
              <a:buFont typeface="Arial" panose="020B0604020202020204" pitchFamily="34" charset="0"/>
              <a:buChar char="•"/>
            </a:pPr>
            <a:r>
              <a:rPr lang="en-US" sz="2800" dirty="0" smtClean="0">
                <a:solidFill>
                  <a:schemeClr val="tx1"/>
                </a:solidFill>
              </a:rPr>
              <a:t>Larger and deeper oceans</a:t>
            </a:r>
          </a:p>
          <a:p>
            <a:pPr>
              <a:buClr>
                <a:schemeClr val="accent3"/>
              </a:buClr>
              <a:buFont typeface="Arial" panose="020B0604020202020204" pitchFamily="34" charset="0"/>
              <a:buChar char="•"/>
            </a:pPr>
            <a:r>
              <a:rPr lang="en-US" sz="2800" dirty="0" smtClean="0">
                <a:solidFill>
                  <a:schemeClr val="tx1"/>
                </a:solidFill>
              </a:rPr>
              <a:t>Latitudinal changes (polar regions, tropical rain forests and barren deserts, etc.)</a:t>
            </a:r>
          </a:p>
          <a:p>
            <a:pPr>
              <a:buClr>
                <a:schemeClr val="accent3"/>
              </a:buClr>
              <a:buFont typeface="Arial" panose="020B0604020202020204" pitchFamily="34" charset="0"/>
              <a:buChar char="•"/>
            </a:pPr>
            <a:r>
              <a:rPr lang="en-US" sz="2800" dirty="0" smtClean="0">
                <a:solidFill>
                  <a:schemeClr val="tx1"/>
                </a:solidFill>
              </a:rPr>
              <a:t>Weather changes (rain, snow and wind)</a:t>
            </a:r>
          </a:p>
          <a:p>
            <a:pPr>
              <a:buClr>
                <a:schemeClr val="accent3"/>
              </a:buClr>
              <a:buFont typeface="Arial" panose="020B0604020202020204" pitchFamily="34" charset="0"/>
              <a:buChar char="•"/>
            </a:pPr>
            <a:r>
              <a:rPr lang="en-US" sz="2800" dirty="0" smtClean="0">
                <a:solidFill>
                  <a:schemeClr val="tx1"/>
                </a:solidFill>
              </a:rPr>
              <a:t>Tremendous inland lakes, rivers and glaciers</a:t>
            </a:r>
          </a:p>
          <a:p>
            <a:pPr>
              <a:buClr>
                <a:schemeClr val="accent3"/>
              </a:buClr>
              <a:buFont typeface="Arial" panose="020B0604020202020204" pitchFamily="34" charset="0"/>
              <a:buChar char="•"/>
            </a:pPr>
            <a:r>
              <a:rPr lang="en-US" sz="2800" dirty="0" smtClean="0">
                <a:solidFill>
                  <a:schemeClr val="tx1"/>
                </a:solidFill>
              </a:rPr>
              <a:t>Increased radiation</a:t>
            </a:r>
            <a:endParaRPr lang="en-US" sz="2800" dirty="0">
              <a:solidFill>
                <a:schemeClr val="tx1"/>
              </a:solidFill>
            </a:endParaRPr>
          </a:p>
        </p:txBody>
      </p:sp>
      <p:sp>
        <p:nvSpPr>
          <p:cNvPr id="3" name="Title 2"/>
          <p:cNvSpPr>
            <a:spLocks noGrp="1"/>
          </p:cNvSpPr>
          <p:nvPr>
            <p:ph type="title"/>
          </p:nvPr>
        </p:nvSpPr>
        <p:spPr/>
        <p:txBody>
          <a:bodyPr/>
          <a:lstStyle/>
          <a:p>
            <a:r>
              <a:rPr lang="en-US" sz="44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Adobe Gothic Std B" pitchFamily="34" charset="-128"/>
                <a:ea typeface="Adobe Gothic Std B" pitchFamily="34" charset="-128"/>
              </a:rPr>
              <a:t>Physical Changes After The Flood</a:t>
            </a:r>
            <a:endParaRPr lang="en-US" sz="4400" dirty="0">
              <a:ln w="10160">
                <a:solidFill>
                  <a:schemeClr val="accent1"/>
                </a:solidFill>
                <a:prstDash val="solid"/>
              </a:ln>
              <a:solidFill>
                <a:srgbClr val="FFFFFF"/>
              </a:solidFill>
              <a:effectLst>
                <a:outerShdw blurRad="38100" dist="32000" dir="5400000" algn="tl">
                  <a:srgbClr val="000000">
                    <a:alpha val="30000"/>
                  </a:srgbClr>
                </a:outerShdw>
              </a:effectLst>
              <a:latin typeface="Adobe Gothic Std B" pitchFamily="34" charset="-128"/>
              <a:ea typeface="Adobe Gothic Std B" pitchFamily="34" charset="-128"/>
            </a:endParaRPr>
          </a:p>
        </p:txBody>
      </p:sp>
      <p:sp>
        <p:nvSpPr>
          <p:cNvPr id="5" name="Rectangle 35"/>
          <p:cNvSpPr>
            <a:spLocks noChangeArrowheads="1"/>
          </p:cNvSpPr>
          <p:nvPr/>
        </p:nvSpPr>
        <p:spPr bwMode="auto">
          <a:xfrm>
            <a:off x="457200" y="6491288"/>
            <a:ext cx="1952625" cy="261938"/>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381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100" b="1" dirty="0">
                <a:solidFill>
                  <a:srgbClr val="FFFFFF"/>
                </a:solidFill>
                <a:latin typeface="Arial" charset="0"/>
              </a:rPr>
              <a:t>PHOTO: Steven J. Wallace</a:t>
            </a:r>
          </a:p>
        </p:txBody>
      </p:sp>
    </p:spTree>
    <p:extLst>
      <p:ext uri="{BB962C8B-B14F-4D97-AF65-F5344CB8AC3E}">
        <p14:creationId xmlns:p14="http://schemas.microsoft.com/office/powerpoint/2010/main" val="2686357942"/>
      </p:ext>
    </p:extLst>
  </p:cSld>
  <p:clrMapOvr>
    <a:overrideClrMapping bg1="dk1" tx1="lt1" bg2="dk2" tx2="lt2" accent1="accent1" accent2="accent2" accent3="accent3" accent4="accent4" accent5="accent5" accent6="accent6" hlink="hlink" folHlink="folHlink"/>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248347"/>
            <a:ext cx="7745505" cy="4609653"/>
          </a:xfrm>
        </p:spPr>
        <p:txBody>
          <a:bodyPr>
            <a:normAutofit/>
          </a:bodyPr>
          <a:lstStyle/>
          <a:p>
            <a:pPr marL="0" indent="0">
              <a:buNone/>
            </a:pPr>
            <a:r>
              <a:rPr lang="en-US" dirty="0" smtClean="0"/>
              <a:t>Depending on topography, vast interior continental lakes would exist for a time and great rivers would form, scouring out great canyons rapidly and depositing tremendous amounts of alluvium in their lower courses. It is significant that, all over the world, interior lakes and seas show evidence of much higher water levels in the recent past. Rivers also everywhere show that they once carried much greater quantities of water and sediment than they do at present. These and related phenomena provide still further geologic evidence of a worldwide flood several thousand years ago” (Genesis Record, p. 208)</a:t>
            </a:r>
            <a:endParaRPr lang="en-US" dirty="0"/>
          </a:p>
        </p:txBody>
      </p:sp>
      <p:sp>
        <p:nvSpPr>
          <p:cNvPr id="3" name="Title 2"/>
          <p:cNvSpPr>
            <a:spLocks noGrp="1"/>
          </p:cNvSpPr>
          <p:nvPr>
            <p:ph type="title"/>
          </p:nvPr>
        </p:nvSpPr>
        <p:spPr/>
        <p:txBody>
          <a:bodyPr/>
          <a:lstStyle/>
          <a:p>
            <a:r>
              <a:rPr lang="en-US" dirty="0" smtClean="0"/>
              <a:t>Henry Morris</a:t>
            </a:r>
            <a:endParaRPr lang="en-US" dirty="0"/>
          </a:p>
        </p:txBody>
      </p:sp>
    </p:spTree>
    <p:extLst>
      <p:ext uri="{BB962C8B-B14F-4D97-AF65-F5344CB8AC3E}">
        <p14:creationId xmlns:p14="http://schemas.microsoft.com/office/powerpoint/2010/main" val="3803686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smtClean="0"/>
              <a:t>Dry Falls</a:t>
            </a:r>
            <a:endParaRPr lang="en-US" dirty="0"/>
          </a:p>
        </p:txBody>
      </p:sp>
      <p:pic>
        <p:nvPicPr>
          <p:cNvPr id="3074" name="Picture 2" descr="C:\Users\Steven\Pictures\Pictures\2004 family\2004 Jan. - June\DRY FALLS (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 y="381000"/>
            <a:ext cx="8128000" cy="6096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08000" y="381000"/>
            <a:ext cx="3033203" cy="369332"/>
          </a:xfrm>
          <a:prstGeom prst="rect">
            <a:avLst/>
          </a:prstGeom>
          <a:noFill/>
        </p:spPr>
        <p:txBody>
          <a:bodyPr wrap="none" rtlCol="0">
            <a:spAutoFit/>
          </a:bodyPr>
          <a:lstStyle/>
          <a:p>
            <a:r>
              <a:rPr lang="en-US" dirty="0" smtClean="0"/>
              <a:t>Dry Falls, Washington State</a:t>
            </a:r>
            <a:endParaRPr lang="en-US" dirty="0"/>
          </a:p>
        </p:txBody>
      </p:sp>
      <p:sp>
        <p:nvSpPr>
          <p:cNvPr id="6" name="Rectangle 35"/>
          <p:cNvSpPr>
            <a:spLocks noChangeArrowheads="1"/>
          </p:cNvSpPr>
          <p:nvPr/>
        </p:nvSpPr>
        <p:spPr bwMode="auto">
          <a:xfrm>
            <a:off x="457200" y="6491288"/>
            <a:ext cx="1952625" cy="261938"/>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381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100" b="1" dirty="0">
                <a:solidFill>
                  <a:srgbClr val="FFFFFF"/>
                </a:solidFill>
                <a:latin typeface="Arial" charset="0"/>
              </a:rPr>
              <a:t>PHOTO: Steven J. Wallace</a:t>
            </a:r>
          </a:p>
        </p:txBody>
      </p:sp>
    </p:spTree>
    <p:extLst>
      <p:ext uri="{BB962C8B-B14F-4D97-AF65-F5344CB8AC3E}">
        <p14:creationId xmlns:p14="http://schemas.microsoft.com/office/powerpoint/2010/main" val="2231435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40100" name="Group 36"/>
          <p:cNvGrpSpPr>
            <a:grpSpLocks/>
          </p:cNvGrpSpPr>
          <p:nvPr/>
        </p:nvGrpSpPr>
        <p:grpSpPr bwMode="auto">
          <a:xfrm>
            <a:off x="457200" y="381000"/>
            <a:ext cx="8178800" cy="6386513"/>
            <a:chOff x="288" y="240"/>
            <a:chExt cx="5152" cy="4023"/>
          </a:xfrm>
        </p:grpSpPr>
        <p:pic>
          <p:nvPicPr>
            <p:cNvPr id="4440068" name="Picture 4" descr="DRY FALLS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 y="240"/>
              <a:ext cx="5120" cy="3840"/>
            </a:xfrm>
            <a:prstGeom prst="rect">
              <a:avLst/>
            </a:prstGeom>
            <a:noFill/>
            <a:extLst>
              <a:ext uri="{909E8E84-426E-40DD-AFC4-6F175D3DCCD1}">
                <a14:hiddenFill xmlns:a14="http://schemas.microsoft.com/office/drawing/2010/main">
                  <a:solidFill>
                    <a:srgbClr val="FFFFFF"/>
                  </a:solidFill>
                </a14:hiddenFill>
              </a:ext>
            </a:extLst>
          </p:spPr>
        </p:pic>
        <p:sp>
          <p:nvSpPr>
            <p:cNvPr id="4440099" name="Rectangle 35"/>
            <p:cNvSpPr>
              <a:spLocks noChangeArrowheads="1"/>
            </p:cNvSpPr>
            <p:nvPr/>
          </p:nvSpPr>
          <p:spPr bwMode="auto">
            <a:xfrm>
              <a:off x="288" y="4089"/>
              <a:ext cx="1329" cy="174"/>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381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200" b="1" dirty="0">
                  <a:solidFill>
                    <a:srgbClr val="FFFFFF"/>
                  </a:solidFill>
                  <a:latin typeface="Arial" charset="0"/>
                </a:rPr>
                <a:t>PHOTO: Steven J. Wallace</a:t>
              </a:r>
            </a:p>
          </p:txBody>
        </p:sp>
      </p:grpSp>
      <p:grpSp>
        <p:nvGrpSpPr>
          <p:cNvPr id="4440070" name="Group 6"/>
          <p:cNvGrpSpPr>
            <a:grpSpLocks/>
          </p:cNvGrpSpPr>
          <p:nvPr/>
        </p:nvGrpSpPr>
        <p:grpSpPr bwMode="auto">
          <a:xfrm>
            <a:off x="1920875" y="1524000"/>
            <a:ext cx="2470150" cy="1308100"/>
            <a:chOff x="672" y="528"/>
            <a:chExt cx="2112" cy="1662"/>
          </a:xfrm>
        </p:grpSpPr>
        <p:sp>
          <p:nvSpPr>
            <p:cNvPr id="4440071" name="AutoShape 7"/>
            <p:cNvSpPr>
              <a:spLocks noChangeAspect="1" noChangeArrowheads="1" noTextEdit="1"/>
            </p:cNvSpPr>
            <p:nvPr/>
          </p:nvSpPr>
          <p:spPr bwMode="auto">
            <a:xfrm>
              <a:off x="672" y="528"/>
              <a:ext cx="2112" cy="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a:solidFill>
                  <a:srgbClr val="FFFFFF"/>
                </a:solidFill>
                <a:latin typeface="Arial" charset="0"/>
              </a:endParaRPr>
            </a:p>
          </p:txBody>
        </p:sp>
        <p:sp>
          <p:nvSpPr>
            <p:cNvPr id="4440072" name="Freeform 8"/>
            <p:cNvSpPr>
              <a:spLocks/>
            </p:cNvSpPr>
            <p:nvPr/>
          </p:nvSpPr>
          <p:spPr bwMode="auto">
            <a:xfrm>
              <a:off x="675" y="941"/>
              <a:ext cx="2109" cy="1249"/>
            </a:xfrm>
            <a:custGeom>
              <a:avLst/>
              <a:gdLst>
                <a:gd name="T0" fmla="*/ 195 w 2109"/>
                <a:gd name="T1" fmla="*/ 112 h 1249"/>
                <a:gd name="T2" fmla="*/ 385 w 2109"/>
                <a:gd name="T3" fmla="*/ 64 h 1249"/>
                <a:gd name="T4" fmla="*/ 791 w 2109"/>
                <a:gd name="T5" fmla="*/ 19 h 1249"/>
                <a:gd name="T6" fmla="*/ 927 w 2109"/>
                <a:gd name="T7" fmla="*/ 6 h 1249"/>
                <a:gd name="T8" fmla="*/ 985 w 2109"/>
                <a:gd name="T9" fmla="*/ 18 h 1249"/>
                <a:gd name="T10" fmla="*/ 912 w 2109"/>
                <a:gd name="T11" fmla="*/ 34 h 1249"/>
                <a:gd name="T12" fmla="*/ 765 w 2109"/>
                <a:gd name="T13" fmla="*/ 54 h 1249"/>
                <a:gd name="T14" fmla="*/ 573 w 2109"/>
                <a:gd name="T15" fmla="*/ 92 h 1249"/>
                <a:gd name="T16" fmla="*/ 404 w 2109"/>
                <a:gd name="T17" fmla="*/ 137 h 1249"/>
                <a:gd name="T18" fmla="*/ 386 w 2109"/>
                <a:gd name="T19" fmla="*/ 168 h 1249"/>
                <a:gd name="T20" fmla="*/ 496 w 2109"/>
                <a:gd name="T21" fmla="*/ 171 h 1249"/>
                <a:gd name="T22" fmla="*/ 660 w 2109"/>
                <a:gd name="T23" fmla="*/ 175 h 1249"/>
                <a:gd name="T24" fmla="*/ 864 w 2109"/>
                <a:gd name="T25" fmla="*/ 172 h 1249"/>
                <a:gd name="T26" fmla="*/ 1056 w 2109"/>
                <a:gd name="T27" fmla="*/ 170 h 1249"/>
                <a:gd name="T28" fmla="*/ 1166 w 2109"/>
                <a:gd name="T29" fmla="*/ 169 h 1249"/>
                <a:gd name="T30" fmla="*/ 1263 w 2109"/>
                <a:gd name="T31" fmla="*/ 176 h 1249"/>
                <a:gd name="T32" fmla="*/ 1370 w 2109"/>
                <a:gd name="T33" fmla="*/ 185 h 1249"/>
                <a:gd name="T34" fmla="*/ 1497 w 2109"/>
                <a:gd name="T35" fmla="*/ 199 h 1249"/>
                <a:gd name="T36" fmla="*/ 1641 w 2109"/>
                <a:gd name="T37" fmla="*/ 219 h 1249"/>
                <a:gd name="T38" fmla="*/ 1778 w 2109"/>
                <a:gd name="T39" fmla="*/ 251 h 1249"/>
                <a:gd name="T40" fmla="*/ 1836 w 2109"/>
                <a:gd name="T41" fmla="*/ 294 h 1249"/>
                <a:gd name="T42" fmla="*/ 1832 w 2109"/>
                <a:gd name="T43" fmla="*/ 447 h 1249"/>
                <a:gd name="T44" fmla="*/ 1845 w 2109"/>
                <a:gd name="T45" fmla="*/ 465 h 1249"/>
                <a:gd name="T46" fmla="*/ 1883 w 2109"/>
                <a:gd name="T47" fmla="*/ 498 h 1249"/>
                <a:gd name="T48" fmla="*/ 1988 w 2109"/>
                <a:gd name="T49" fmla="*/ 627 h 1249"/>
                <a:gd name="T50" fmla="*/ 2081 w 2109"/>
                <a:gd name="T51" fmla="*/ 779 h 1249"/>
                <a:gd name="T52" fmla="*/ 2093 w 2109"/>
                <a:gd name="T53" fmla="*/ 1075 h 1249"/>
                <a:gd name="T54" fmla="*/ 2077 w 2109"/>
                <a:gd name="T55" fmla="*/ 1249 h 1249"/>
                <a:gd name="T56" fmla="*/ 1960 w 2109"/>
                <a:gd name="T57" fmla="*/ 1243 h 1249"/>
                <a:gd name="T58" fmla="*/ 1816 w 2109"/>
                <a:gd name="T59" fmla="*/ 1240 h 1249"/>
                <a:gd name="T60" fmla="*/ 1676 w 2109"/>
                <a:gd name="T61" fmla="*/ 1230 h 1249"/>
                <a:gd name="T62" fmla="*/ 1562 w 2109"/>
                <a:gd name="T63" fmla="*/ 1222 h 1249"/>
                <a:gd name="T64" fmla="*/ 1460 w 2109"/>
                <a:gd name="T65" fmla="*/ 1217 h 1249"/>
                <a:gd name="T66" fmla="*/ 1323 w 2109"/>
                <a:gd name="T67" fmla="*/ 1204 h 1249"/>
                <a:gd name="T68" fmla="*/ 1174 w 2109"/>
                <a:gd name="T69" fmla="*/ 1201 h 1249"/>
                <a:gd name="T70" fmla="*/ 870 w 2109"/>
                <a:gd name="T71" fmla="*/ 1194 h 1249"/>
                <a:gd name="T72" fmla="*/ 771 w 2109"/>
                <a:gd name="T73" fmla="*/ 1193 h 1249"/>
                <a:gd name="T74" fmla="*/ 712 w 2109"/>
                <a:gd name="T75" fmla="*/ 1146 h 1249"/>
                <a:gd name="T76" fmla="*/ 681 w 2109"/>
                <a:gd name="T77" fmla="*/ 885 h 1249"/>
                <a:gd name="T78" fmla="*/ 635 w 2109"/>
                <a:gd name="T79" fmla="*/ 878 h 1249"/>
                <a:gd name="T80" fmla="*/ 501 w 2109"/>
                <a:gd name="T81" fmla="*/ 847 h 1249"/>
                <a:gd name="T82" fmla="*/ 376 w 2109"/>
                <a:gd name="T83" fmla="*/ 802 h 1249"/>
                <a:gd name="T84" fmla="*/ 287 w 2109"/>
                <a:gd name="T85" fmla="*/ 759 h 1249"/>
                <a:gd name="T86" fmla="*/ 194 w 2109"/>
                <a:gd name="T87" fmla="*/ 702 h 1249"/>
                <a:gd name="T88" fmla="*/ 152 w 2109"/>
                <a:gd name="T89" fmla="*/ 558 h 1249"/>
                <a:gd name="T90" fmla="*/ 177 w 2109"/>
                <a:gd name="T91" fmla="*/ 485 h 1249"/>
                <a:gd name="T92" fmla="*/ 293 w 2109"/>
                <a:gd name="T93" fmla="*/ 464 h 1249"/>
                <a:gd name="T94" fmla="*/ 407 w 2109"/>
                <a:gd name="T95" fmla="*/ 442 h 1249"/>
                <a:gd name="T96" fmla="*/ 523 w 2109"/>
                <a:gd name="T97" fmla="*/ 419 h 1249"/>
                <a:gd name="T98" fmla="*/ 605 w 2109"/>
                <a:gd name="T99" fmla="*/ 394 h 1249"/>
                <a:gd name="T100" fmla="*/ 460 w 2109"/>
                <a:gd name="T101" fmla="*/ 375 h 1249"/>
                <a:gd name="T102" fmla="*/ 317 w 2109"/>
                <a:gd name="T103" fmla="*/ 358 h 1249"/>
                <a:gd name="T104" fmla="*/ 228 w 2109"/>
                <a:gd name="T105" fmla="*/ 337 h 1249"/>
                <a:gd name="T106" fmla="*/ 138 w 2109"/>
                <a:gd name="T107" fmla="*/ 319 h 1249"/>
                <a:gd name="T108" fmla="*/ 19 w 2109"/>
                <a:gd name="T109" fmla="*/ 278 h 1249"/>
                <a:gd name="T110" fmla="*/ 10 w 2109"/>
                <a:gd name="T111" fmla="*/ 181 h 1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109" h="1249">
                  <a:moveTo>
                    <a:pt x="32" y="167"/>
                  </a:moveTo>
                  <a:lnTo>
                    <a:pt x="55" y="158"/>
                  </a:lnTo>
                  <a:lnTo>
                    <a:pt x="78" y="150"/>
                  </a:lnTo>
                  <a:lnTo>
                    <a:pt x="102" y="142"/>
                  </a:lnTo>
                  <a:lnTo>
                    <a:pt x="124" y="135"/>
                  </a:lnTo>
                  <a:lnTo>
                    <a:pt x="148" y="127"/>
                  </a:lnTo>
                  <a:lnTo>
                    <a:pt x="171" y="120"/>
                  </a:lnTo>
                  <a:lnTo>
                    <a:pt x="195" y="112"/>
                  </a:lnTo>
                  <a:lnTo>
                    <a:pt x="218" y="106"/>
                  </a:lnTo>
                  <a:lnTo>
                    <a:pt x="242" y="99"/>
                  </a:lnTo>
                  <a:lnTo>
                    <a:pt x="266" y="93"/>
                  </a:lnTo>
                  <a:lnTo>
                    <a:pt x="289" y="86"/>
                  </a:lnTo>
                  <a:lnTo>
                    <a:pt x="314" y="80"/>
                  </a:lnTo>
                  <a:lnTo>
                    <a:pt x="337" y="75"/>
                  </a:lnTo>
                  <a:lnTo>
                    <a:pt x="362" y="69"/>
                  </a:lnTo>
                  <a:lnTo>
                    <a:pt x="385" y="64"/>
                  </a:lnTo>
                  <a:lnTo>
                    <a:pt x="410" y="59"/>
                  </a:lnTo>
                  <a:lnTo>
                    <a:pt x="508" y="45"/>
                  </a:lnTo>
                  <a:lnTo>
                    <a:pt x="705" y="25"/>
                  </a:lnTo>
                  <a:lnTo>
                    <a:pt x="722" y="24"/>
                  </a:lnTo>
                  <a:lnTo>
                    <a:pt x="740" y="23"/>
                  </a:lnTo>
                  <a:lnTo>
                    <a:pt x="757" y="22"/>
                  </a:lnTo>
                  <a:lnTo>
                    <a:pt x="774" y="21"/>
                  </a:lnTo>
                  <a:lnTo>
                    <a:pt x="791" y="19"/>
                  </a:lnTo>
                  <a:lnTo>
                    <a:pt x="808" y="18"/>
                  </a:lnTo>
                  <a:lnTo>
                    <a:pt x="824" y="17"/>
                  </a:lnTo>
                  <a:lnTo>
                    <a:pt x="841" y="15"/>
                  </a:lnTo>
                  <a:lnTo>
                    <a:pt x="858" y="14"/>
                  </a:lnTo>
                  <a:lnTo>
                    <a:pt x="875" y="12"/>
                  </a:lnTo>
                  <a:lnTo>
                    <a:pt x="893" y="9"/>
                  </a:lnTo>
                  <a:lnTo>
                    <a:pt x="910" y="8"/>
                  </a:lnTo>
                  <a:lnTo>
                    <a:pt x="927" y="6"/>
                  </a:lnTo>
                  <a:lnTo>
                    <a:pt x="943" y="4"/>
                  </a:lnTo>
                  <a:lnTo>
                    <a:pt x="960" y="2"/>
                  </a:lnTo>
                  <a:lnTo>
                    <a:pt x="977" y="0"/>
                  </a:lnTo>
                  <a:lnTo>
                    <a:pt x="981" y="1"/>
                  </a:lnTo>
                  <a:lnTo>
                    <a:pt x="985" y="3"/>
                  </a:lnTo>
                  <a:lnTo>
                    <a:pt x="988" y="6"/>
                  </a:lnTo>
                  <a:lnTo>
                    <a:pt x="990" y="11"/>
                  </a:lnTo>
                  <a:lnTo>
                    <a:pt x="985" y="18"/>
                  </a:lnTo>
                  <a:lnTo>
                    <a:pt x="979" y="22"/>
                  </a:lnTo>
                  <a:lnTo>
                    <a:pt x="972" y="25"/>
                  </a:lnTo>
                  <a:lnTo>
                    <a:pt x="963" y="28"/>
                  </a:lnTo>
                  <a:lnTo>
                    <a:pt x="955" y="29"/>
                  </a:lnTo>
                  <a:lnTo>
                    <a:pt x="946" y="31"/>
                  </a:lnTo>
                  <a:lnTo>
                    <a:pt x="936" y="32"/>
                  </a:lnTo>
                  <a:lnTo>
                    <a:pt x="929" y="34"/>
                  </a:lnTo>
                  <a:lnTo>
                    <a:pt x="912" y="34"/>
                  </a:lnTo>
                  <a:lnTo>
                    <a:pt x="895" y="35"/>
                  </a:lnTo>
                  <a:lnTo>
                    <a:pt x="876" y="36"/>
                  </a:lnTo>
                  <a:lnTo>
                    <a:pt x="859" y="37"/>
                  </a:lnTo>
                  <a:lnTo>
                    <a:pt x="841" y="40"/>
                  </a:lnTo>
                  <a:lnTo>
                    <a:pt x="824" y="44"/>
                  </a:lnTo>
                  <a:lnTo>
                    <a:pt x="807" y="47"/>
                  </a:lnTo>
                  <a:lnTo>
                    <a:pt x="790" y="51"/>
                  </a:lnTo>
                  <a:lnTo>
                    <a:pt x="765" y="54"/>
                  </a:lnTo>
                  <a:lnTo>
                    <a:pt x="741" y="59"/>
                  </a:lnTo>
                  <a:lnTo>
                    <a:pt x="717" y="63"/>
                  </a:lnTo>
                  <a:lnTo>
                    <a:pt x="692" y="67"/>
                  </a:lnTo>
                  <a:lnTo>
                    <a:pt x="669" y="71"/>
                  </a:lnTo>
                  <a:lnTo>
                    <a:pt x="644" y="76"/>
                  </a:lnTo>
                  <a:lnTo>
                    <a:pt x="621" y="81"/>
                  </a:lnTo>
                  <a:lnTo>
                    <a:pt x="596" y="86"/>
                  </a:lnTo>
                  <a:lnTo>
                    <a:pt x="573" y="92"/>
                  </a:lnTo>
                  <a:lnTo>
                    <a:pt x="549" y="97"/>
                  </a:lnTo>
                  <a:lnTo>
                    <a:pt x="526" y="102"/>
                  </a:lnTo>
                  <a:lnTo>
                    <a:pt x="502" y="109"/>
                  </a:lnTo>
                  <a:lnTo>
                    <a:pt x="478" y="114"/>
                  </a:lnTo>
                  <a:lnTo>
                    <a:pt x="455" y="121"/>
                  </a:lnTo>
                  <a:lnTo>
                    <a:pt x="432" y="128"/>
                  </a:lnTo>
                  <a:lnTo>
                    <a:pt x="409" y="135"/>
                  </a:lnTo>
                  <a:lnTo>
                    <a:pt x="404" y="137"/>
                  </a:lnTo>
                  <a:lnTo>
                    <a:pt x="397" y="139"/>
                  </a:lnTo>
                  <a:lnTo>
                    <a:pt x="392" y="141"/>
                  </a:lnTo>
                  <a:lnTo>
                    <a:pt x="385" y="144"/>
                  </a:lnTo>
                  <a:lnTo>
                    <a:pt x="381" y="147"/>
                  </a:lnTo>
                  <a:lnTo>
                    <a:pt x="377" y="152"/>
                  </a:lnTo>
                  <a:lnTo>
                    <a:pt x="375" y="158"/>
                  </a:lnTo>
                  <a:lnTo>
                    <a:pt x="374" y="165"/>
                  </a:lnTo>
                  <a:lnTo>
                    <a:pt x="386" y="168"/>
                  </a:lnTo>
                  <a:lnTo>
                    <a:pt x="398" y="170"/>
                  </a:lnTo>
                  <a:lnTo>
                    <a:pt x="411" y="170"/>
                  </a:lnTo>
                  <a:lnTo>
                    <a:pt x="424" y="170"/>
                  </a:lnTo>
                  <a:lnTo>
                    <a:pt x="437" y="169"/>
                  </a:lnTo>
                  <a:lnTo>
                    <a:pt x="450" y="169"/>
                  </a:lnTo>
                  <a:lnTo>
                    <a:pt x="462" y="169"/>
                  </a:lnTo>
                  <a:lnTo>
                    <a:pt x="475" y="171"/>
                  </a:lnTo>
                  <a:lnTo>
                    <a:pt x="496" y="171"/>
                  </a:lnTo>
                  <a:lnTo>
                    <a:pt x="516" y="172"/>
                  </a:lnTo>
                  <a:lnTo>
                    <a:pt x="535" y="172"/>
                  </a:lnTo>
                  <a:lnTo>
                    <a:pt x="555" y="172"/>
                  </a:lnTo>
                  <a:lnTo>
                    <a:pt x="576" y="173"/>
                  </a:lnTo>
                  <a:lnTo>
                    <a:pt x="596" y="173"/>
                  </a:lnTo>
                  <a:lnTo>
                    <a:pt x="615" y="174"/>
                  </a:lnTo>
                  <a:lnTo>
                    <a:pt x="635" y="174"/>
                  </a:lnTo>
                  <a:lnTo>
                    <a:pt x="660" y="175"/>
                  </a:lnTo>
                  <a:lnTo>
                    <a:pt x="686" y="176"/>
                  </a:lnTo>
                  <a:lnTo>
                    <a:pt x="712" y="176"/>
                  </a:lnTo>
                  <a:lnTo>
                    <a:pt x="737" y="176"/>
                  </a:lnTo>
                  <a:lnTo>
                    <a:pt x="762" y="176"/>
                  </a:lnTo>
                  <a:lnTo>
                    <a:pt x="788" y="175"/>
                  </a:lnTo>
                  <a:lnTo>
                    <a:pt x="813" y="174"/>
                  </a:lnTo>
                  <a:lnTo>
                    <a:pt x="839" y="173"/>
                  </a:lnTo>
                  <a:lnTo>
                    <a:pt x="864" y="172"/>
                  </a:lnTo>
                  <a:lnTo>
                    <a:pt x="889" y="171"/>
                  </a:lnTo>
                  <a:lnTo>
                    <a:pt x="915" y="171"/>
                  </a:lnTo>
                  <a:lnTo>
                    <a:pt x="940" y="170"/>
                  </a:lnTo>
                  <a:lnTo>
                    <a:pt x="965" y="170"/>
                  </a:lnTo>
                  <a:lnTo>
                    <a:pt x="991" y="170"/>
                  </a:lnTo>
                  <a:lnTo>
                    <a:pt x="1016" y="170"/>
                  </a:lnTo>
                  <a:lnTo>
                    <a:pt x="1041" y="171"/>
                  </a:lnTo>
                  <a:lnTo>
                    <a:pt x="1056" y="170"/>
                  </a:lnTo>
                  <a:lnTo>
                    <a:pt x="1070" y="170"/>
                  </a:lnTo>
                  <a:lnTo>
                    <a:pt x="1084" y="170"/>
                  </a:lnTo>
                  <a:lnTo>
                    <a:pt x="1098" y="169"/>
                  </a:lnTo>
                  <a:lnTo>
                    <a:pt x="1112" y="169"/>
                  </a:lnTo>
                  <a:lnTo>
                    <a:pt x="1126" y="169"/>
                  </a:lnTo>
                  <a:lnTo>
                    <a:pt x="1139" y="169"/>
                  </a:lnTo>
                  <a:lnTo>
                    <a:pt x="1153" y="169"/>
                  </a:lnTo>
                  <a:lnTo>
                    <a:pt x="1166" y="169"/>
                  </a:lnTo>
                  <a:lnTo>
                    <a:pt x="1179" y="170"/>
                  </a:lnTo>
                  <a:lnTo>
                    <a:pt x="1193" y="170"/>
                  </a:lnTo>
                  <a:lnTo>
                    <a:pt x="1206" y="171"/>
                  </a:lnTo>
                  <a:lnTo>
                    <a:pt x="1220" y="171"/>
                  </a:lnTo>
                  <a:lnTo>
                    <a:pt x="1233" y="172"/>
                  </a:lnTo>
                  <a:lnTo>
                    <a:pt x="1247" y="173"/>
                  </a:lnTo>
                  <a:lnTo>
                    <a:pt x="1261" y="174"/>
                  </a:lnTo>
                  <a:lnTo>
                    <a:pt x="1263" y="176"/>
                  </a:lnTo>
                  <a:lnTo>
                    <a:pt x="1277" y="176"/>
                  </a:lnTo>
                  <a:lnTo>
                    <a:pt x="1291" y="177"/>
                  </a:lnTo>
                  <a:lnTo>
                    <a:pt x="1303" y="178"/>
                  </a:lnTo>
                  <a:lnTo>
                    <a:pt x="1316" y="180"/>
                  </a:lnTo>
                  <a:lnTo>
                    <a:pt x="1329" y="181"/>
                  </a:lnTo>
                  <a:lnTo>
                    <a:pt x="1342" y="183"/>
                  </a:lnTo>
                  <a:lnTo>
                    <a:pt x="1356" y="184"/>
                  </a:lnTo>
                  <a:lnTo>
                    <a:pt x="1370" y="185"/>
                  </a:lnTo>
                  <a:lnTo>
                    <a:pt x="1372" y="187"/>
                  </a:lnTo>
                  <a:lnTo>
                    <a:pt x="1390" y="188"/>
                  </a:lnTo>
                  <a:lnTo>
                    <a:pt x="1407" y="189"/>
                  </a:lnTo>
                  <a:lnTo>
                    <a:pt x="1425" y="191"/>
                  </a:lnTo>
                  <a:lnTo>
                    <a:pt x="1444" y="192"/>
                  </a:lnTo>
                  <a:lnTo>
                    <a:pt x="1461" y="194"/>
                  </a:lnTo>
                  <a:lnTo>
                    <a:pt x="1479" y="197"/>
                  </a:lnTo>
                  <a:lnTo>
                    <a:pt x="1497" y="199"/>
                  </a:lnTo>
                  <a:lnTo>
                    <a:pt x="1514" y="201"/>
                  </a:lnTo>
                  <a:lnTo>
                    <a:pt x="1532" y="204"/>
                  </a:lnTo>
                  <a:lnTo>
                    <a:pt x="1551" y="206"/>
                  </a:lnTo>
                  <a:lnTo>
                    <a:pt x="1569" y="208"/>
                  </a:lnTo>
                  <a:lnTo>
                    <a:pt x="1587" y="212"/>
                  </a:lnTo>
                  <a:lnTo>
                    <a:pt x="1605" y="214"/>
                  </a:lnTo>
                  <a:lnTo>
                    <a:pt x="1623" y="216"/>
                  </a:lnTo>
                  <a:lnTo>
                    <a:pt x="1641" y="219"/>
                  </a:lnTo>
                  <a:lnTo>
                    <a:pt x="1660" y="221"/>
                  </a:lnTo>
                  <a:lnTo>
                    <a:pt x="1677" y="225"/>
                  </a:lnTo>
                  <a:lnTo>
                    <a:pt x="1694" y="229"/>
                  </a:lnTo>
                  <a:lnTo>
                    <a:pt x="1711" y="233"/>
                  </a:lnTo>
                  <a:lnTo>
                    <a:pt x="1727" y="237"/>
                  </a:lnTo>
                  <a:lnTo>
                    <a:pt x="1744" y="242"/>
                  </a:lnTo>
                  <a:lnTo>
                    <a:pt x="1761" y="246"/>
                  </a:lnTo>
                  <a:lnTo>
                    <a:pt x="1778" y="251"/>
                  </a:lnTo>
                  <a:lnTo>
                    <a:pt x="1794" y="257"/>
                  </a:lnTo>
                  <a:lnTo>
                    <a:pt x="1802" y="260"/>
                  </a:lnTo>
                  <a:lnTo>
                    <a:pt x="1808" y="264"/>
                  </a:lnTo>
                  <a:lnTo>
                    <a:pt x="1816" y="268"/>
                  </a:lnTo>
                  <a:lnTo>
                    <a:pt x="1822" y="274"/>
                  </a:lnTo>
                  <a:lnTo>
                    <a:pt x="1829" y="280"/>
                  </a:lnTo>
                  <a:lnTo>
                    <a:pt x="1833" y="286"/>
                  </a:lnTo>
                  <a:lnTo>
                    <a:pt x="1836" y="294"/>
                  </a:lnTo>
                  <a:lnTo>
                    <a:pt x="1837" y="302"/>
                  </a:lnTo>
                  <a:lnTo>
                    <a:pt x="1838" y="321"/>
                  </a:lnTo>
                  <a:lnTo>
                    <a:pt x="1839" y="340"/>
                  </a:lnTo>
                  <a:lnTo>
                    <a:pt x="1839" y="360"/>
                  </a:lnTo>
                  <a:lnTo>
                    <a:pt x="1837" y="377"/>
                  </a:lnTo>
                  <a:lnTo>
                    <a:pt x="1835" y="400"/>
                  </a:lnTo>
                  <a:lnTo>
                    <a:pt x="1834" y="423"/>
                  </a:lnTo>
                  <a:lnTo>
                    <a:pt x="1832" y="447"/>
                  </a:lnTo>
                  <a:lnTo>
                    <a:pt x="1830" y="468"/>
                  </a:lnTo>
                  <a:lnTo>
                    <a:pt x="1832" y="466"/>
                  </a:lnTo>
                  <a:lnTo>
                    <a:pt x="1834" y="465"/>
                  </a:lnTo>
                  <a:lnTo>
                    <a:pt x="1836" y="464"/>
                  </a:lnTo>
                  <a:lnTo>
                    <a:pt x="1837" y="463"/>
                  </a:lnTo>
                  <a:lnTo>
                    <a:pt x="1839" y="465"/>
                  </a:lnTo>
                  <a:lnTo>
                    <a:pt x="1843" y="465"/>
                  </a:lnTo>
                  <a:lnTo>
                    <a:pt x="1845" y="465"/>
                  </a:lnTo>
                  <a:lnTo>
                    <a:pt x="1847" y="466"/>
                  </a:lnTo>
                  <a:lnTo>
                    <a:pt x="1851" y="471"/>
                  </a:lnTo>
                  <a:lnTo>
                    <a:pt x="1857" y="477"/>
                  </a:lnTo>
                  <a:lnTo>
                    <a:pt x="1862" y="481"/>
                  </a:lnTo>
                  <a:lnTo>
                    <a:pt x="1867" y="485"/>
                  </a:lnTo>
                  <a:lnTo>
                    <a:pt x="1873" y="490"/>
                  </a:lnTo>
                  <a:lnTo>
                    <a:pt x="1878" y="494"/>
                  </a:lnTo>
                  <a:lnTo>
                    <a:pt x="1883" y="498"/>
                  </a:lnTo>
                  <a:lnTo>
                    <a:pt x="1889" y="504"/>
                  </a:lnTo>
                  <a:lnTo>
                    <a:pt x="1905" y="520"/>
                  </a:lnTo>
                  <a:lnTo>
                    <a:pt x="1920" y="537"/>
                  </a:lnTo>
                  <a:lnTo>
                    <a:pt x="1935" y="554"/>
                  </a:lnTo>
                  <a:lnTo>
                    <a:pt x="1949" y="572"/>
                  </a:lnTo>
                  <a:lnTo>
                    <a:pt x="1962" y="590"/>
                  </a:lnTo>
                  <a:lnTo>
                    <a:pt x="1975" y="608"/>
                  </a:lnTo>
                  <a:lnTo>
                    <a:pt x="1988" y="627"/>
                  </a:lnTo>
                  <a:lnTo>
                    <a:pt x="2001" y="645"/>
                  </a:lnTo>
                  <a:lnTo>
                    <a:pt x="2013" y="664"/>
                  </a:lnTo>
                  <a:lnTo>
                    <a:pt x="2024" y="683"/>
                  </a:lnTo>
                  <a:lnTo>
                    <a:pt x="2036" y="702"/>
                  </a:lnTo>
                  <a:lnTo>
                    <a:pt x="2048" y="722"/>
                  </a:lnTo>
                  <a:lnTo>
                    <a:pt x="2059" y="741"/>
                  </a:lnTo>
                  <a:lnTo>
                    <a:pt x="2070" y="760"/>
                  </a:lnTo>
                  <a:lnTo>
                    <a:pt x="2081" y="779"/>
                  </a:lnTo>
                  <a:lnTo>
                    <a:pt x="2093" y="799"/>
                  </a:lnTo>
                  <a:lnTo>
                    <a:pt x="2109" y="825"/>
                  </a:lnTo>
                  <a:lnTo>
                    <a:pt x="2109" y="869"/>
                  </a:lnTo>
                  <a:lnTo>
                    <a:pt x="2103" y="869"/>
                  </a:lnTo>
                  <a:lnTo>
                    <a:pt x="2103" y="922"/>
                  </a:lnTo>
                  <a:lnTo>
                    <a:pt x="2098" y="973"/>
                  </a:lnTo>
                  <a:lnTo>
                    <a:pt x="2094" y="1023"/>
                  </a:lnTo>
                  <a:lnTo>
                    <a:pt x="2093" y="1075"/>
                  </a:lnTo>
                  <a:lnTo>
                    <a:pt x="2088" y="1075"/>
                  </a:lnTo>
                  <a:lnTo>
                    <a:pt x="2087" y="1117"/>
                  </a:lnTo>
                  <a:lnTo>
                    <a:pt x="2087" y="1160"/>
                  </a:lnTo>
                  <a:lnTo>
                    <a:pt x="2087" y="1203"/>
                  </a:lnTo>
                  <a:lnTo>
                    <a:pt x="2083" y="1245"/>
                  </a:lnTo>
                  <a:lnTo>
                    <a:pt x="2082" y="1247"/>
                  </a:lnTo>
                  <a:lnTo>
                    <a:pt x="2079" y="1248"/>
                  </a:lnTo>
                  <a:lnTo>
                    <a:pt x="2077" y="1249"/>
                  </a:lnTo>
                  <a:lnTo>
                    <a:pt x="2074" y="1249"/>
                  </a:lnTo>
                  <a:lnTo>
                    <a:pt x="2070" y="1246"/>
                  </a:lnTo>
                  <a:lnTo>
                    <a:pt x="2052" y="1247"/>
                  </a:lnTo>
                  <a:lnTo>
                    <a:pt x="2034" y="1247"/>
                  </a:lnTo>
                  <a:lnTo>
                    <a:pt x="2016" y="1246"/>
                  </a:lnTo>
                  <a:lnTo>
                    <a:pt x="1998" y="1245"/>
                  </a:lnTo>
                  <a:lnTo>
                    <a:pt x="1978" y="1244"/>
                  </a:lnTo>
                  <a:lnTo>
                    <a:pt x="1960" y="1243"/>
                  </a:lnTo>
                  <a:lnTo>
                    <a:pt x="1942" y="1243"/>
                  </a:lnTo>
                  <a:lnTo>
                    <a:pt x="1924" y="1243"/>
                  </a:lnTo>
                  <a:lnTo>
                    <a:pt x="1906" y="1243"/>
                  </a:lnTo>
                  <a:lnTo>
                    <a:pt x="1888" y="1243"/>
                  </a:lnTo>
                  <a:lnTo>
                    <a:pt x="1869" y="1243"/>
                  </a:lnTo>
                  <a:lnTo>
                    <a:pt x="1851" y="1243"/>
                  </a:lnTo>
                  <a:lnTo>
                    <a:pt x="1834" y="1242"/>
                  </a:lnTo>
                  <a:lnTo>
                    <a:pt x="1816" y="1240"/>
                  </a:lnTo>
                  <a:lnTo>
                    <a:pt x="1799" y="1239"/>
                  </a:lnTo>
                  <a:lnTo>
                    <a:pt x="1782" y="1238"/>
                  </a:lnTo>
                  <a:lnTo>
                    <a:pt x="1763" y="1237"/>
                  </a:lnTo>
                  <a:lnTo>
                    <a:pt x="1746" y="1235"/>
                  </a:lnTo>
                  <a:lnTo>
                    <a:pt x="1728" y="1234"/>
                  </a:lnTo>
                  <a:lnTo>
                    <a:pt x="1711" y="1233"/>
                  </a:lnTo>
                  <a:lnTo>
                    <a:pt x="1693" y="1231"/>
                  </a:lnTo>
                  <a:lnTo>
                    <a:pt x="1676" y="1230"/>
                  </a:lnTo>
                  <a:lnTo>
                    <a:pt x="1657" y="1229"/>
                  </a:lnTo>
                  <a:lnTo>
                    <a:pt x="1639" y="1228"/>
                  </a:lnTo>
                  <a:lnTo>
                    <a:pt x="1626" y="1227"/>
                  </a:lnTo>
                  <a:lnTo>
                    <a:pt x="1614" y="1225"/>
                  </a:lnTo>
                  <a:lnTo>
                    <a:pt x="1601" y="1224"/>
                  </a:lnTo>
                  <a:lnTo>
                    <a:pt x="1588" y="1223"/>
                  </a:lnTo>
                  <a:lnTo>
                    <a:pt x="1575" y="1222"/>
                  </a:lnTo>
                  <a:lnTo>
                    <a:pt x="1562" y="1222"/>
                  </a:lnTo>
                  <a:lnTo>
                    <a:pt x="1549" y="1221"/>
                  </a:lnTo>
                  <a:lnTo>
                    <a:pt x="1537" y="1220"/>
                  </a:lnTo>
                  <a:lnTo>
                    <a:pt x="1524" y="1220"/>
                  </a:lnTo>
                  <a:lnTo>
                    <a:pt x="1511" y="1219"/>
                  </a:lnTo>
                  <a:lnTo>
                    <a:pt x="1498" y="1219"/>
                  </a:lnTo>
                  <a:lnTo>
                    <a:pt x="1485" y="1218"/>
                  </a:lnTo>
                  <a:lnTo>
                    <a:pt x="1472" y="1218"/>
                  </a:lnTo>
                  <a:lnTo>
                    <a:pt x="1460" y="1217"/>
                  </a:lnTo>
                  <a:lnTo>
                    <a:pt x="1447" y="1217"/>
                  </a:lnTo>
                  <a:lnTo>
                    <a:pt x="1434" y="1216"/>
                  </a:lnTo>
                  <a:lnTo>
                    <a:pt x="1416" y="1213"/>
                  </a:lnTo>
                  <a:lnTo>
                    <a:pt x="1398" y="1210"/>
                  </a:lnTo>
                  <a:lnTo>
                    <a:pt x="1378" y="1208"/>
                  </a:lnTo>
                  <a:lnTo>
                    <a:pt x="1360" y="1206"/>
                  </a:lnTo>
                  <a:lnTo>
                    <a:pt x="1342" y="1205"/>
                  </a:lnTo>
                  <a:lnTo>
                    <a:pt x="1323" y="1204"/>
                  </a:lnTo>
                  <a:lnTo>
                    <a:pt x="1304" y="1203"/>
                  </a:lnTo>
                  <a:lnTo>
                    <a:pt x="1285" y="1202"/>
                  </a:lnTo>
                  <a:lnTo>
                    <a:pt x="1267" y="1201"/>
                  </a:lnTo>
                  <a:lnTo>
                    <a:pt x="1248" y="1201"/>
                  </a:lnTo>
                  <a:lnTo>
                    <a:pt x="1230" y="1201"/>
                  </a:lnTo>
                  <a:lnTo>
                    <a:pt x="1210" y="1201"/>
                  </a:lnTo>
                  <a:lnTo>
                    <a:pt x="1192" y="1201"/>
                  </a:lnTo>
                  <a:lnTo>
                    <a:pt x="1174" y="1201"/>
                  </a:lnTo>
                  <a:lnTo>
                    <a:pt x="1156" y="1201"/>
                  </a:lnTo>
                  <a:lnTo>
                    <a:pt x="1138" y="1202"/>
                  </a:lnTo>
                  <a:lnTo>
                    <a:pt x="931" y="1196"/>
                  </a:lnTo>
                  <a:lnTo>
                    <a:pt x="919" y="1196"/>
                  </a:lnTo>
                  <a:lnTo>
                    <a:pt x="906" y="1196"/>
                  </a:lnTo>
                  <a:lnTo>
                    <a:pt x="895" y="1196"/>
                  </a:lnTo>
                  <a:lnTo>
                    <a:pt x="882" y="1194"/>
                  </a:lnTo>
                  <a:lnTo>
                    <a:pt x="870" y="1194"/>
                  </a:lnTo>
                  <a:lnTo>
                    <a:pt x="857" y="1194"/>
                  </a:lnTo>
                  <a:lnTo>
                    <a:pt x="845" y="1194"/>
                  </a:lnTo>
                  <a:lnTo>
                    <a:pt x="833" y="1194"/>
                  </a:lnTo>
                  <a:lnTo>
                    <a:pt x="821" y="1194"/>
                  </a:lnTo>
                  <a:lnTo>
                    <a:pt x="808" y="1194"/>
                  </a:lnTo>
                  <a:lnTo>
                    <a:pt x="795" y="1193"/>
                  </a:lnTo>
                  <a:lnTo>
                    <a:pt x="782" y="1193"/>
                  </a:lnTo>
                  <a:lnTo>
                    <a:pt x="771" y="1193"/>
                  </a:lnTo>
                  <a:lnTo>
                    <a:pt x="758" y="1193"/>
                  </a:lnTo>
                  <a:lnTo>
                    <a:pt x="745" y="1192"/>
                  </a:lnTo>
                  <a:lnTo>
                    <a:pt x="732" y="1192"/>
                  </a:lnTo>
                  <a:lnTo>
                    <a:pt x="729" y="1190"/>
                  </a:lnTo>
                  <a:lnTo>
                    <a:pt x="725" y="1188"/>
                  </a:lnTo>
                  <a:lnTo>
                    <a:pt x="720" y="1186"/>
                  </a:lnTo>
                  <a:lnTo>
                    <a:pt x="718" y="1183"/>
                  </a:lnTo>
                  <a:lnTo>
                    <a:pt x="712" y="1146"/>
                  </a:lnTo>
                  <a:lnTo>
                    <a:pt x="707" y="1110"/>
                  </a:lnTo>
                  <a:lnTo>
                    <a:pt x="704" y="1073"/>
                  </a:lnTo>
                  <a:lnTo>
                    <a:pt x="702" y="1035"/>
                  </a:lnTo>
                  <a:lnTo>
                    <a:pt x="699" y="998"/>
                  </a:lnTo>
                  <a:lnTo>
                    <a:pt x="696" y="959"/>
                  </a:lnTo>
                  <a:lnTo>
                    <a:pt x="691" y="923"/>
                  </a:lnTo>
                  <a:lnTo>
                    <a:pt x="685" y="886"/>
                  </a:lnTo>
                  <a:lnTo>
                    <a:pt x="681" y="885"/>
                  </a:lnTo>
                  <a:lnTo>
                    <a:pt x="676" y="884"/>
                  </a:lnTo>
                  <a:lnTo>
                    <a:pt x="672" y="883"/>
                  </a:lnTo>
                  <a:lnTo>
                    <a:pt x="668" y="883"/>
                  </a:lnTo>
                  <a:lnTo>
                    <a:pt x="664" y="883"/>
                  </a:lnTo>
                  <a:lnTo>
                    <a:pt x="659" y="882"/>
                  </a:lnTo>
                  <a:lnTo>
                    <a:pt x="656" y="882"/>
                  </a:lnTo>
                  <a:lnTo>
                    <a:pt x="652" y="881"/>
                  </a:lnTo>
                  <a:lnTo>
                    <a:pt x="635" y="878"/>
                  </a:lnTo>
                  <a:lnTo>
                    <a:pt x="618" y="875"/>
                  </a:lnTo>
                  <a:lnTo>
                    <a:pt x="601" y="871"/>
                  </a:lnTo>
                  <a:lnTo>
                    <a:pt x="584" y="867"/>
                  </a:lnTo>
                  <a:lnTo>
                    <a:pt x="567" y="864"/>
                  </a:lnTo>
                  <a:lnTo>
                    <a:pt x="551" y="860"/>
                  </a:lnTo>
                  <a:lnTo>
                    <a:pt x="534" y="855"/>
                  </a:lnTo>
                  <a:lnTo>
                    <a:pt x="517" y="851"/>
                  </a:lnTo>
                  <a:lnTo>
                    <a:pt x="501" y="847"/>
                  </a:lnTo>
                  <a:lnTo>
                    <a:pt x="484" y="842"/>
                  </a:lnTo>
                  <a:lnTo>
                    <a:pt x="468" y="836"/>
                  </a:lnTo>
                  <a:lnTo>
                    <a:pt x="452" y="831"/>
                  </a:lnTo>
                  <a:lnTo>
                    <a:pt x="436" y="825"/>
                  </a:lnTo>
                  <a:lnTo>
                    <a:pt x="420" y="820"/>
                  </a:lnTo>
                  <a:lnTo>
                    <a:pt x="404" y="814"/>
                  </a:lnTo>
                  <a:lnTo>
                    <a:pt x="388" y="807"/>
                  </a:lnTo>
                  <a:lnTo>
                    <a:pt x="376" y="802"/>
                  </a:lnTo>
                  <a:lnTo>
                    <a:pt x="365" y="798"/>
                  </a:lnTo>
                  <a:lnTo>
                    <a:pt x="353" y="792"/>
                  </a:lnTo>
                  <a:lnTo>
                    <a:pt x="343" y="787"/>
                  </a:lnTo>
                  <a:lnTo>
                    <a:pt x="331" y="782"/>
                  </a:lnTo>
                  <a:lnTo>
                    <a:pt x="320" y="776"/>
                  </a:lnTo>
                  <a:lnTo>
                    <a:pt x="308" y="770"/>
                  </a:lnTo>
                  <a:lnTo>
                    <a:pt x="298" y="765"/>
                  </a:lnTo>
                  <a:lnTo>
                    <a:pt x="287" y="759"/>
                  </a:lnTo>
                  <a:lnTo>
                    <a:pt x="275" y="753"/>
                  </a:lnTo>
                  <a:lnTo>
                    <a:pt x="264" y="746"/>
                  </a:lnTo>
                  <a:lnTo>
                    <a:pt x="254" y="741"/>
                  </a:lnTo>
                  <a:lnTo>
                    <a:pt x="242" y="735"/>
                  </a:lnTo>
                  <a:lnTo>
                    <a:pt x="231" y="728"/>
                  </a:lnTo>
                  <a:lnTo>
                    <a:pt x="221" y="722"/>
                  </a:lnTo>
                  <a:lnTo>
                    <a:pt x="210" y="715"/>
                  </a:lnTo>
                  <a:lnTo>
                    <a:pt x="194" y="702"/>
                  </a:lnTo>
                  <a:lnTo>
                    <a:pt x="183" y="686"/>
                  </a:lnTo>
                  <a:lnTo>
                    <a:pt x="176" y="669"/>
                  </a:lnTo>
                  <a:lnTo>
                    <a:pt x="170" y="650"/>
                  </a:lnTo>
                  <a:lnTo>
                    <a:pt x="167" y="631"/>
                  </a:lnTo>
                  <a:lnTo>
                    <a:pt x="164" y="612"/>
                  </a:lnTo>
                  <a:lnTo>
                    <a:pt x="161" y="592"/>
                  </a:lnTo>
                  <a:lnTo>
                    <a:pt x="156" y="574"/>
                  </a:lnTo>
                  <a:lnTo>
                    <a:pt x="152" y="558"/>
                  </a:lnTo>
                  <a:lnTo>
                    <a:pt x="151" y="540"/>
                  </a:lnTo>
                  <a:lnTo>
                    <a:pt x="151" y="523"/>
                  </a:lnTo>
                  <a:lnTo>
                    <a:pt x="148" y="506"/>
                  </a:lnTo>
                  <a:lnTo>
                    <a:pt x="149" y="500"/>
                  </a:lnTo>
                  <a:lnTo>
                    <a:pt x="152" y="496"/>
                  </a:lnTo>
                  <a:lnTo>
                    <a:pt x="157" y="492"/>
                  </a:lnTo>
                  <a:lnTo>
                    <a:pt x="163" y="490"/>
                  </a:lnTo>
                  <a:lnTo>
                    <a:pt x="177" y="485"/>
                  </a:lnTo>
                  <a:lnTo>
                    <a:pt x="191" y="482"/>
                  </a:lnTo>
                  <a:lnTo>
                    <a:pt x="205" y="479"/>
                  </a:lnTo>
                  <a:lnTo>
                    <a:pt x="220" y="476"/>
                  </a:lnTo>
                  <a:lnTo>
                    <a:pt x="235" y="474"/>
                  </a:lnTo>
                  <a:lnTo>
                    <a:pt x="248" y="470"/>
                  </a:lnTo>
                  <a:lnTo>
                    <a:pt x="263" y="468"/>
                  </a:lnTo>
                  <a:lnTo>
                    <a:pt x="278" y="466"/>
                  </a:lnTo>
                  <a:lnTo>
                    <a:pt x="293" y="464"/>
                  </a:lnTo>
                  <a:lnTo>
                    <a:pt x="308" y="462"/>
                  </a:lnTo>
                  <a:lnTo>
                    <a:pt x="322" y="460"/>
                  </a:lnTo>
                  <a:lnTo>
                    <a:pt x="337" y="458"/>
                  </a:lnTo>
                  <a:lnTo>
                    <a:pt x="351" y="454"/>
                  </a:lnTo>
                  <a:lnTo>
                    <a:pt x="365" y="451"/>
                  </a:lnTo>
                  <a:lnTo>
                    <a:pt x="379" y="448"/>
                  </a:lnTo>
                  <a:lnTo>
                    <a:pt x="392" y="445"/>
                  </a:lnTo>
                  <a:lnTo>
                    <a:pt x="407" y="442"/>
                  </a:lnTo>
                  <a:lnTo>
                    <a:pt x="422" y="438"/>
                  </a:lnTo>
                  <a:lnTo>
                    <a:pt x="438" y="436"/>
                  </a:lnTo>
                  <a:lnTo>
                    <a:pt x="453" y="433"/>
                  </a:lnTo>
                  <a:lnTo>
                    <a:pt x="468" y="431"/>
                  </a:lnTo>
                  <a:lnTo>
                    <a:pt x="483" y="428"/>
                  </a:lnTo>
                  <a:lnTo>
                    <a:pt x="497" y="424"/>
                  </a:lnTo>
                  <a:lnTo>
                    <a:pt x="511" y="420"/>
                  </a:lnTo>
                  <a:lnTo>
                    <a:pt x="523" y="419"/>
                  </a:lnTo>
                  <a:lnTo>
                    <a:pt x="536" y="417"/>
                  </a:lnTo>
                  <a:lnTo>
                    <a:pt x="548" y="414"/>
                  </a:lnTo>
                  <a:lnTo>
                    <a:pt x="560" y="411"/>
                  </a:lnTo>
                  <a:lnTo>
                    <a:pt x="573" y="407"/>
                  </a:lnTo>
                  <a:lnTo>
                    <a:pt x="584" y="403"/>
                  </a:lnTo>
                  <a:lnTo>
                    <a:pt x="596" y="400"/>
                  </a:lnTo>
                  <a:lnTo>
                    <a:pt x="609" y="397"/>
                  </a:lnTo>
                  <a:lnTo>
                    <a:pt x="605" y="394"/>
                  </a:lnTo>
                  <a:lnTo>
                    <a:pt x="587" y="392"/>
                  </a:lnTo>
                  <a:lnTo>
                    <a:pt x="568" y="390"/>
                  </a:lnTo>
                  <a:lnTo>
                    <a:pt x="550" y="387"/>
                  </a:lnTo>
                  <a:lnTo>
                    <a:pt x="533" y="385"/>
                  </a:lnTo>
                  <a:lnTo>
                    <a:pt x="515" y="383"/>
                  </a:lnTo>
                  <a:lnTo>
                    <a:pt x="497" y="381"/>
                  </a:lnTo>
                  <a:lnTo>
                    <a:pt x="478" y="377"/>
                  </a:lnTo>
                  <a:lnTo>
                    <a:pt x="460" y="375"/>
                  </a:lnTo>
                  <a:lnTo>
                    <a:pt x="442" y="373"/>
                  </a:lnTo>
                  <a:lnTo>
                    <a:pt x="424" y="371"/>
                  </a:lnTo>
                  <a:lnTo>
                    <a:pt x="407" y="369"/>
                  </a:lnTo>
                  <a:lnTo>
                    <a:pt x="389" y="367"/>
                  </a:lnTo>
                  <a:lnTo>
                    <a:pt x="370" y="365"/>
                  </a:lnTo>
                  <a:lnTo>
                    <a:pt x="352" y="362"/>
                  </a:lnTo>
                  <a:lnTo>
                    <a:pt x="335" y="360"/>
                  </a:lnTo>
                  <a:lnTo>
                    <a:pt x="317" y="358"/>
                  </a:lnTo>
                  <a:lnTo>
                    <a:pt x="306" y="355"/>
                  </a:lnTo>
                  <a:lnTo>
                    <a:pt x="296" y="352"/>
                  </a:lnTo>
                  <a:lnTo>
                    <a:pt x="284" y="350"/>
                  </a:lnTo>
                  <a:lnTo>
                    <a:pt x="273" y="346"/>
                  </a:lnTo>
                  <a:lnTo>
                    <a:pt x="261" y="344"/>
                  </a:lnTo>
                  <a:lnTo>
                    <a:pt x="251" y="342"/>
                  </a:lnTo>
                  <a:lnTo>
                    <a:pt x="239" y="340"/>
                  </a:lnTo>
                  <a:lnTo>
                    <a:pt x="228" y="337"/>
                  </a:lnTo>
                  <a:lnTo>
                    <a:pt x="216" y="335"/>
                  </a:lnTo>
                  <a:lnTo>
                    <a:pt x="206" y="332"/>
                  </a:lnTo>
                  <a:lnTo>
                    <a:pt x="194" y="330"/>
                  </a:lnTo>
                  <a:lnTo>
                    <a:pt x="183" y="328"/>
                  </a:lnTo>
                  <a:lnTo>
                    <a:pt x="171" y="326"/>
                  </a:lnTo>
                  <a:lnTo>
                    <a:pt x="161" y="324"/>
                  </a:lnTo>
                  <a:lnTo>
                    <a:pt x="149" y="321"/>
                  </a:lnTo>
                  <a:lnTo>
                    <a:pt x="138" y="319"/>
                  </a:lnTo>
                  <a:lnTo>
                    <a:pt x="123" y="314"/>
                  </a:lnTo>
                  <a:lnTo>
                    <a:pt x="108" y="310"/>
                  </a:lnTo>
                  <a:lnTo>
                    <a:pt x="93" y="305"/>
                  </a:lnTo>
                  <a:lnTo>
                    <a:pt x="78" y="300"/>
                  </a:lnTo>
                  <a:lnTo>
                    <a:pt x="63" y="296"/>
                  </a:lnTo>
                  <a:lnTo>
                    <a:pt x="48" y="291"/>
                  </a:lnTo>
                  <a:lnTo>
                    <a:pt x="33" y="284"/>
                  </a:lnTo>
                  <a:lnTo>
                    <a:pt x="19" y="278"/>
                  </a:lnTo>
                  <a:lnTo>
                    <a:pt x="14" y="260"/>
                  </a:lnTo>
                  <a:lnTo>
                    <a:pt x="10" y="242"/>
                  </a:lnTo>
                  <a:lnTo>
                    <a:pt x="6" y="222"/>
                  </a:lnTo>
                  <a:lnTo>
                    <a:pt x="0" y="203"/>
                  </a:lnTo>
                  <a:lnTo>
                    <a:pt x="0" y="196"/>
                  </a:lnTo>
                  <a:lnTo>
                    <a:pt x="2" y="190"/>
                  </a:lnTo>
                  <a:lnTo>
                    <a:pt x="6" y="185"/>
                  </a:lnTo>
                  <a:lnTo>
                    <a:pt x="10" y="181"/>
                  </a:lnTo>
                  <a:lnTo>
                    <a:pt x="15" y="176"/>
                  </a:lnTo>
                  <a:lnTo>
                    <a:pt x="22" y="173"/>
                  </a:lnTo>
                  <a:lnTo>
                    <a:pt x="27" y="170"/>
                  </a:lnTo>
                  <a:lnTo>
                    <a:pt x="32" y="1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a:solidFill>
                  <a:srgbClr val="FFFFFF"/>
                </a:solidFill>
                <a:latin typeface="Arial" charset="0"/>
              </a:endParaRPr>
            </a:p>
          </p:txBody>
        </p:sp>
        <p:sp>
          <p:nvSpPr>
            <p:cNvPr id="4440073" name="Freeform 9"/>
            <p:cNvSpPr>
              <a:spLocks/>
            </p:cNvSpPr>
            <p:nvPr/>
          </p:nvSpPr>
          <p:spPr bwMode="auto">
            <a:xfrm>
              <a:off x="688" y="976"/>
              <a:ext cx="2082" cy="811"/>
            </a:xfrm>
            <a:custGeom>
              <a:avLst/>
              <a:gdLst>
                <a:gd name="T0" fmla="*/ 151 w 2082"/>
                <a:gd name="T1" fmla="*/ 102 h 811"/>
                <a:gd name="T2" fmla="*/ 322 w 2082"/>
                <a:gd name="T3" fmla="*/ 55 h 811"/>
                <a:gd name="T4" fmla="*/ 583 w 2082"/>
                <a:gd name="T5" fmla="*/ 15 h 811"/>
                <a:gd name="T6" fmla="*/ 703 w 2082"/>
                <a:gd name="T7" fmla="*/ 12 h 811"/>
                <a:gd name="T8" fmla="*/ 535 w 2082"/>
                <a:gd name="T9" fmla="*/ 33 h 811"/>
                <a:gd name="T10" fmla="*/ 383 w 2082"/>
                <a:gd name="T11" fmla="*/ 65 h 811"/>
                <a:gd name="T12" fmla="*/ 312 w 2082"/>
                <a:gd name="T13" fmla="*/ 132 h 811"/>
                <a:gd name="T14" fmla="*/ 436 w 2082"/>
                <a:gd name="T15" fmla="*/ 149 h 811"/>
                <a:gd name="T16" fmla="*/ 564 w 2082"/>
                <a:gd name="T17" fmla="*/ 151 h 811"/>
                <a:gd name="T18" fmla="*/ 702 w 2082"/>
                <a:gd name="T19" fmla="*/ 155 h 811"/>
                <a:gd name="T20" fmla="*/ 861 w 2082"/>
                <a:gd name="T21" fmla="*/ 150 h 811"/>
                <a:gd name="T22" fmla="*/ 1077 w 2082"/>
                <a:gd name="T23" fmla="*/ 148 h 811"/>
                <a:gd name="T24" fmla="*/ 1311 w 2082"/>
                <a:gd name="T25" fmla="*/ 157 h 811"/>
                <a:gd name="T26" fmla="*/ 1564 w 2082"/>
                <a:gd name="T27" fmla="*/ 187 h 811"/>
                <a:gd name="T28" fmla="*/ 1766 w 2082"/>
                <a:gd name="T29" fmla="*/ 230 h 811"/>
                <a:gd name="T30" fmla="*/ 1791 w 2082"/>
                <a:gd name="T31" fmla="*/ 304 h 811"/>
                <a:gd name="T32" fmla="*/ 1666 w 2082"/>
                <a:gd name="T33" fmla="*/ 353 h 811"/>
                <a:gd name="T34" fmla="*/ 1499 w 2082"/>
                <a:gd name="T35" fmla="*/ 372 h 811"/>
                <a:gd name="T36" fmla="*/ 1345 w 2082"/>
                <a:gd name="T37" fmla="*/ 390 h 811"/>
                <a:gd name="T38" fmla="*/ 1164 w 2082"/>
                <a:gd name="T39" fmla="*/ 407 h 811"/>
                <a:gd name="T40" fmla="*/ 976 w 2082"/>
                <a:gd name="T41" fmla="*/ 429 h 811"/>
                <a:gd name="T42" fmla="*/ 990 w 2082"/>
                <a:gd name="T43" fmla="*/ 470 h 811"/>
                <a:gd name="T44" fmla="*/ 1193 w 2082"/>
                <a:gd name="T45" fmla="*/ 491 h 811"/>
                <a:gd name="T46" fmla="*/ 1363 w 2082"/>
                <a:gd name="T47" fmla="*/ 508 h 811"/>
                <a:gd name="T48" fmla="*/ 1462 w 2082"/>
                <a:gd name="T49" fmla="*/ 519 h 811"/>
                <a:gd name="T50" fmla="*/ 1597 w 2082"/>
                <a:gd name="T51" fmla="*/ 503 h 811"/>
                <a:gd name="T52" fmla="*/ 1774 w 2082"/>
                <a:gd name="T53" fmla="*/ 464 h 811"/>
                <a:gd name="T54" fmla="*/ 1937 w 2082"/>
                <a:gd name="T55" fmla="*/ 567 h 811"/>
                <a:gd name="T56" fmla="*/ 2065 w 2082"/>
                <a:gd name="T57" fmla="*/ 770 h 811"/>
                <a:gd name="T58" fmla="*/ 1989 w 2082"/>
                <a:gd name="T59" fmla="*/ 808 h 811"/>
                <a:gd name="T60" fmla="*/ 1601 w 2082"/>
                <a:gd name="T61" fmla="*/ 805 h 811"/>
                <a:gd name="T62" fmla="*/ 1459 w 2082"/>
                <a:gd name="T63" fmla="*/ 805 h 811"/>
                <a:gd name="T64" fmla="*/ 1292 w 2082"/>
                <a:gd name="T65" fmla="*/ 811 h 811"/>
                <a:gd name="T66" fmla="*/ 934 w 2082"/>
                <a:gd name="T67" fmla="*/ 807 h 811"/>
                <a:gd name="T68" fmla="*/ 718 w 2082"/>
                <a:gd name="T69" fmla="*/ 776 h 811"/>
                <a:gd name="T70" fmla="*/ 847 w 2082"/>
                <a:gd name="T71" fmla="*/ 726 h 811"/>
                <a:gd name="T72" fmla="*/ 974 w 2082"/>
                <a:gd name="T73" fmla="*/ 689 h 811"/>
                <a:gd name="T74" fmla="*/ 1095 w 2082"/>
                <a:gd name="T75" fmla="*/ 656 h 811"/>
                <a:gd name="T76" fmla="*/ 1123 w 2082"/>
                <a:gd name="T77" fmla="*/ 632 h 811"/>
                <a:gd name="T78" fmla="*/ 970 w 2082"/>
                <a:gd name="T79" fmla="*/ 624 h 811"/>
                <a:gd name="T80" fmla="*/ 795 w 2082"/>
                <a:gd name="T81" fmla="*/ 609 h 811"/>
                <a:gd name="T82" fmla="*/ 509 w 2082"/>
                <a:gd name="T83" fmla="*/ 568 h 811"/>
                <a:gd name="T84" fmla="*/ 254 w 2082"/>
                <a:gd name="T85" fmla="*/ 522 h 811"/>
                <a:gd name="T86" fmla="*/ 162 w 2082"/>
                <a:gd name="T87" fmla="*/ 470 h 811"/>
                <a:gd name="T88" fmla="*/ 303 w 2082"/>
                <a:gd name="T89" fmla="*/ 441 h 811"/>
                <a:gd name="T90" fmla="*/ 458 w 2082"/>
                <a:gd name="T91" fmla="*/ 411 h 811"/>
                <a:gd name="T92" fmla="*/ 628 w 2082"/>
                <a:gd name="T93" fmla="*/ 370 h 811"/>
                <a:gd name="T94" fmla="*/ 834 w 2082"/>
                <a:gd name="T95" fmla="*/ 338 h 811"/>
                <a:gd name="T96" fmla="*/ 1110 w 2082"/>
                <a:gd name="T97" fmla="*/ 300 h 811"/>
                <a:gd name="T98" fmla="*/ 1252 w 2082"/>
                <a:gd name="T99" fmla="*/ 254 h 811"/>
                <a:gd name="T100" fmla="*/ 1198 w 2082"/>
                <a:gd name="T101" fmla="*/ 222 h 811"/>
                <a:gd name="T102" fmla="*/ 1087 w 2082"/>
                <a:gd name="T103" fmla="*/ 213 h 811"/>
                <a:gd name="T104" fmla="*/ 966 w 2082"/>
                <a:gd name="T105" fmla="*/ 217 h 811"/>
                <a:gd name="T106" fmla="*/ 623 w 2082"/>
                <a:gd name="T107" fmla="*/ 211 h 811"/>
                <a:gd name="T108" fmla="*/ 331 w 2082"/>
                <a:gd name="T109" fmla="*/ 208 h 811"/>
                <a:gd name="T110" fmla="*/ 227 w 2082"/>
                <a:gd name="T111" fmla="*/ 207 h 811"/>
                <a:gd name="T112" fmla="*/ 86 w 2082"/>
                <a:gd name="T113" fmla="*/ 202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82" h="811">
                  <a:moveTo>
                    <a:pt x="14" y="152"/>
                  </a:moveTo>
                  <a:lnTo>
                    <a:pt x="30" y="145"/>
                  </a:lnTo>
                  <a:lnTo>
                    <a:pt x="47" y="137"/>
                  </a:lnTo>
                  <a:lnTo>
                    <a:pt x="64" y="131"/>
                  </a:lnTo>
                  <a:lnTo>
                    <a:pt x="81" y="124"/>
                  </a:lnTo>
                  <a:lnTo>
                    <a:pt x="98" y="118"/>
                  </a:lnTo>
                  <a:lnTo>
                    <a:pt x="116" y="112"/>
                  </a:lnTo>
                  <a:lnTo>
                    <a:pt x="134" y="107"/>
                  </a:lnTo>
                  <a:lnTo>
                    <a:pt x="151" y="102"/>
                  </a:lnTo>
                  <a:lnTo>
                    <a:pt x="169" y="96"/>
                  </a:lnTo>
                  <a:lnTo>
                    <a:pt x="186" y="91"/>
                  </a:lnTo>
                  <a:lnTo>
                    <a:pt x="204" y="87"/>
                  </a:lnTo>
                  <a:lnTo>
                    <a:pt x="223" y="81"/>
                  </a:lnTo>
                  <a:lnTo>
                    <a:pt x="240" y="77"/>
                  </a:lnTo>
                  <a:lnTo>
                    <a:pt x="258" y="72"/>
                  </a:lnTo>
                  <a:lnTo>
                    <a:pt x="275" y="67"/>
                  </a:lnTo>
                  <a:lnTo>
                    <a:pt x="293" y="62"/>
                  </a:lnTo>
                  <a:lnTo>
                    <a:pt x="322" y="55"/>
                  </a:lnTo>
                  <a:lnTo>
                    <a:pt x="350" y="48"/>
                  </a:lnTo>
                  <a:lnTo>
                    <a:pt x="379" y="43"/>
                  </a:lnTo>
                  <a:lnTo>
                    <a:pt x="408" y="38"/>
                  </a:lnTo>
                  <a:lnTo>
                    <a:pt x="437" y="33"/>
                  </a:lnTo>
                  <a:lnTo>
                    <a:pt x="465" y="29"/>
                  </a:lnTo>
                  <a:lnTo>
                    <a:pt x="495" y="25"/>
                  </a:lnTo>
                  <a:lnTo>
                    <a:pt x="524" y="22"/>
                  </a:lnTo>
                  <a:lnTo>
                    <a:pt x="554" y="18"/>
                  </a:lnTo>
                  <a:lnTo>
                    <a:pt x="583" y="15"/>
                  </a:lnTo>
                  <a:lnTo>
                    <a:pt x="613" y="13"/>
                  </a:lnTo>
                  <a:lnTo>
                    <a:pt x="643" y="10"/>
                  </a:lnTo>
                  <a:lnTo>
                    <a:pt x="673" y="8"/>
                  </a:lnTo>
                  <a:lnTo>
                    <a:pt x="703" y="5"/>
                  </a:lnTo>
                  <a:lnTo>
                    <a:pt x="733" y="2"/>
                  </a:lnTo>
                  <a:lnTo>
                    <a:pt x="763" y="0"/>
                  </a:lnTo>
                  <a:lnTo>
                    <a:pt x="744" y="4"/>
                  </a:lnTo>
                  <a:lnTo>
                    <a:pt x="723" y="9"/>
                  </a:lnTo>
                  <a:lnTo>
                    <a:pt x="703" y="12"/>
                  </a:lnTo>
                  <a:lnTo>
                    <a:pt x="684" y="14"/>
                  </a:lnTo>
                  <a:lnTo>
                    <a:pt x="663" y="16"/>
                  </a:lnTo>
                  <a:lnTo>
                    <a:pt x="643" y="18"/>
                  </a:lnTo>
                  <a:lnTo>
                    <a:pt x="624" y="22"/>
                  </a:lnTo>
                  <a:lnTo>
                    <a:pt x="605" y="25"/>
                  </a:lnTo>
                  <a:lnTo>
                    <a:pt x="587" y="27"/>
                  </a:lnTo>
                  <a:lnTo>
                    <a:pt x="570" y="29"/>
                  </a:lnTo>
                  <a:lnTo>
                    <a:pt x="552" y="31"/>
                  </a:lnTo>
                  <a:lnTo>
                    <a:pt x="535" y="33"/>
                  </a:lnTo>
                  <a:lnTo>
                    <a:pt x="518" y="35"/>
                  </a:lnTo>
                  <a:lnTo>
                    <a:pt x="501" y="38"/>
                  </a:lnTo>
                  <a:lnTo>
                    <a:pt x="484" y="41"/>
                  </a:lnTo>
                  <a:lnTo>
                    <a:pt x="467" y="44"/>
                  </a:lnTo>
                  <a:lnTo>
                    <a:pt x="449" y="47"/>
                  </a:lnTo>
                  <a:lnTo>
                    <a:pt x="433" y="51"/>
                  </a:lnTo>
                  <a:lnTo>
                    <a:pt x="416" y="56"/>
                  </a:lnTo>
                  <a:lnTo>
                    <a:pt x="400" y="60"/>
                  </a:lnTo>
                  <a:lnTo>
                    <a:pt x="383" y="65"/>
                  </a:lnTo>
                  <a:lnTo>
                    <a:pt x="367" y="71"/>
                  </a:lnTo>
                  <a:lnTo>
                    <a:pt x="352" y="77"/>
                  </a:lnTo>
                  <a:lnTo>
                    <a:pt x="336" y="84"/>
                  </a:lnTo>
                  <a:lnTo>
                    <a:pt x="326" y="90"/>
                  </a:lnTo>
                  <a:lnTo>
                    <a:pt x="317" y="96"/>
                  </a:lnTo>
                  <a:lnTo>
                    <a:pt x="309" y="104"/>
                  </a:lnTo>
                  <a:lnTo>
                    <a:pt x="305" y="115"/>
                  </a:lnTo>
                  <a:lnTo>
                    <a:pt x="308" y="123"/>
                  </a:lnTo>
                  <a:lnTo>
                    <a:pt x="312" y="132"/>
                  </a:lnTo>
                  <a:lnTo>
                    <a:pt x="319" y="138"/>
                  </a:lnTo>
                  <a:lnTo>
                    <a:pt x="327" y="142"/>
                  </a:lnTo>
                  <a:lnTo>
                    <a:pt x="343" y="145"/>
                  </a:lnTo>
                  <a:lnTo>
                    <a:pt x="358" y="146"/>
                  </a:lnTo>
                  <a:lnTo>
                    <a:pt x="373" y="147"/>
                  </a:lnTo>
                  <a:lnTo>
                    <a:pt x="389" y="148"/>
                  </a:lnTo>
                  <a:lnTo>
                    <a:pt x="404" y="148"/>
                  </a:lnTo>
                  <a:lnTo>
                    <a:pt x="419" y="149"/>
                  </a:lnTo>
                  <a:lnTo>
                    <a:pt x="436" y="149"/>
                  </a:lnTo>
                  <a:lnTo>
                    <a:pt x="452" y="149"/>
                  </a:lnTo>
                  <a:lnTo>
                    <a:pt x="465" y="149"/>
                  </a:lnTo>
                  <a:lnTo>
                    <a:pt x="479" y="149"/>
                  </a:lnTo>
                  <a:lnTo>
                    <a:pt x="493" y="150"/>
                  </a:lnTo>
                  <a:lnTo>
                    <a:pt x="508" y="150"/>
                  </a:lnTo>
                  <a:lnTo>
                    <a:pt x="522" y="150"/>
                  </a:lnTo>
                  <a:lnTo>
                    <a:pt x="536" y="151"/>
                  </a:lnTo>
                  <a:lnTo>
                    <a:pt x="550" y="151"/>
                  </a:lnTo>
                  <a:lnTo>
                    <a:pt x="564" y="151"/>
                  </a:lnTo>
                  <a:lnTo>
                    <a:pt x="579" y="151"/>
                  </a:lnTo>
                  <a:lnTo>
                    <a:pt x="595" y="152"/>
                  </a:lnTo>
                  <a:lnTo>
                    <a:pt x="610" y="152"/>
                  </a:lnTo>
                  <a:lnTo>
                    <a:pt x="625" y="153"/>
                  </a:lnTo>
                  <a:lnTo>
                    <a:pt x="641" y="153"/>
                  </a:lnTo>
                  <a:lnTo>
                    <a:pt x="656" y="154"/>
                  </a:lnTo>
                  <a:lnTo>
                    <a:pt x="671" y="154"/>
                  </a:lnTo>
                  <a:lnTo>
                    <a:pt x="687" y="154"/>
                  </a:lnTo>
                  <a:lnTo>
                    <a:pt x="702" y="155"/>
                  </a:lnTo>
                  <a:lnTo>
                    <a:pt x="717" y="155"/>
                  </a:lnTo>
                  <a:lnTo>
                    <a:pt x="733" y="155"/>
                  </a:lnTo>
                  <a:lnTo>
                    <a:pt x="748" y="155"/>
                  </a:lnTo>
                  <a:lnTo>
                    <a:pt x="764" y="155"/>
                  </a:lnTo>
                  <a:lnTo>
                    <a:pt x="780" y="154"/>
                  </a:lnTo>
                  <a:lnTo>
                    <a:pt x="795" y="153"/>
                  </a:lnTo>
                  <a:lnTo>
                    <a:pt x="811" y="152"/>
                  </a:lnTo>
                  <a:lnTo>
                    <a:pt x="836" y="151"/>
                  </a:lnTo>
                  <a:lnTo>
                    <a:pt x="861" y="150"/>
                  </a:lnTo>
                  <a:lnTo>
                    <a:pt x="886" y="150"/>
                  </a:lnTo>
                  <a:lnTo>
                    <a:pt x="911" y="149"/>
                  </a:lnTo>
                  <a:lnTo>
                    <a:pt x="934" y="149"/>
                  </a:lnTo>
                  <a:lnTo>
                    <a:pt x="959" y="149"/>
                  </a:lnTo>
                  <a:lnTo>
                    <a:pt x="982" y="148"/>
                  </a:lnTo>
                  <a:lnTo>
                    <a:pt x="1007" y="148"/>
                  </a:lnTo>
                  <a:lnTo>
                    <a:pt x="1030" y="148"/>
                  </a:lnTo>
                  <a:lnTo>
                    <a:pt x="1054" y="148"/>
                  </a:lnTo>
                  <a:lnTo>
                    <a:pt x="1077" y="148"/>
                  </a:lnTo>
                  <a:lnTo>
                    <a:pt x="1101" y="148"/>
                  </a:lnTo>
                  <a:lnTo>
                    <a:pt x="1125" y="148"/>
                  </a:lnTo>
                  <a:lnTo>
                    <a:pt x="1148" y="148"/>
                  </a:lnTo>
                  <a:lnTo>
                    <a:pt x="1172" y="148"/>
                  </a:lnTo>
                  <a:lnTo>
                    <a:pt x="1195" y="148"/>
                  </a:lnTo>
                  <a:lnTo>
                    <a:pt x="1224" y="150"/>
                  </a:lnTo>
                  <a:lnTo>
                    <a:pt x="1253" y="153"/>
                  </a:lnTo>
                  <a:lnTo>
                    <a:pt x="1282" y="155"/>
                  </a:lnTo>
                  <a:lnTo>
                    <a:pt x="1311" y="157"/>
                  </a:lnTo>
                  <a:lnTo>
                    <a:pt x="1339" y="161"/>
                  </a:lnTo>
                  <a:lnTo>
                    <a:pt x="1367" y="163"/>
                  </a:lnTo>
                  <a:lnTo>
                    <a:pt x="1395" y="166"/>
                  </a:lnTo>
                  <a:lnTo>
                    <a:pt x="1424" y="169"/>
                  </a:lnTo>
                  <a:lnTo>
                    <a:pt x="1452" y="172"/>
                  </a:lnTo>
                  <a:lnTo>
                    <a:pt x="1480" y="176"/>
                  </a:lnTo>
                  <a:lnTo>
                    <a:pt x="1508" y="179"/>
                  </a:lnTo>
                  <a:lnTo>
                    <a:pt x="1536" y="183"/>
                  </a:lnTo>
                  <a:lnTo>
                    <a:pt x="1564" y="187"/>
                  </a:lnTo>
                  <a:lnTo>
                    <a:pt x="1592" y="190"/>
                  </a:lnTo>
                  <a:lnTo>
                    <a:pt x="1621" y="196"/>
                  </a:lnTo>
                  <a:lnTo>
                    <a:pt x="1649" y="200"/>
                  </a:lnTo>
                  <a:lnTo>
                    <a:pt x="1668" y="204"/>
                  </a:lnTo>
                  <a:lnTo>
                    <a:pt x="1688" y="209"/>
                  </a:lnTo>
                  <a:lnTo>
                    <a:pt x="1709" y="213"/>
                  </a:lnTo>
                  <a:lnTo>
                    <a:pt x="1728" y="218"/>
                  </a:lnTo>
                  <a:lnTo>
                    <a:pt x="1747" y="224"/>
                  </a:lnTo>
                  <a:lnTo>
                    <a:pt x="1766" y="230"/>
                  </a:lnTo>
                  <a:lnTo>
                    <a:pt x="1785" y="239"/>
                  </a:lnTo>
                  <a:lnTo>
                    <a:pt x="1803" y="248"/>
                  </a:lnTo>
                  <a:lnTo>
                    <a:pt x="1807" y="255"/>
                  </a:lnTo>
                  <a:lnTo>
                    <a:pt x="1810" y="262"/>
                  </a:lnTo>
                  <a:lnTo>
                    <a:pt x="1811" y="270"/>
                  </a:lnTo>
                  <a:lnTo>
                    <a:pt x="1810" y="277"/>
                  </a:lnTo>
                  <a:lnTo>
                    <a:pt x="1805" y="287"/>
                  </a:lnTo>
                  <a:lnTo>
                    <a:pt x="1799" y="295"/>
                  </a:lnTo>
                  <a:lnTo>
                    <a:pt x="1791" y="304"/>
                  </a:lnTo>
                  <a:lnTo>
                    <a:pt x="1781" y="310"/>
                  </a:lnTo>
                  <a:lnTo>
                    <a:pt x="1772" y="317"/>
                  </a:lnTo>
                  <a:lnTo>
                    <a:pt x="1762" y="322"/>
                  </a:lnTo>
                  <a:lnTo>
                    <a:pt x="1753" y="327"/>
                  </a:lnTo>
                  <a:lnTo>
                    <a:pt x="1743" y="332"/>
                  </a:lnTo>
                  <a:lnTo>
                    <a:pt x="1725" y="340"/>
                  </a:lnTo>
                  <a:lnTo>
                    <a:pt x="1705" y="346"/>
                  </a:lnTo>
                  <a:lnTo>
                    <a:pt x="1686" y="350"/>
                  </a:lnTo>
                  <a:lnTo>
                    <a:pt x="1666" y="353"/>
                  </a:lnTo>
                  <a:lnTo>
                    <a:pt x="1646" y="355"/>
                  </a:lnTo>
                  <a:lnTo>
                    <a:pt x="1624" y="357"/>
                  </a:lnTo>
                  <a:lnTo>
                    <a:pt x="1604" y="359"/>
                  </a:lnTo>
                  <a:lnTo>
                    <a:pt x="1584" y="363"/>
                  </a:lnTo>
                  <a:lnTo>
                    <a:pt x="1566" y="365"/>
                  </a:lnTo>
                  <a:lnTo>
                    <a:pt x="1549" y="367"/>
                  </a:lnTo>
                  <a:lnTo>
                    <a:pt x="1533" y="368"/>
                  </a:lnTo>
                  <a:lnTo>
                    <a:pt x="1516" y="370"/>
                  </a:lnTo>
                  <a:lnTo>
                    <a:pt x="1499" y="372"/>
                  </a:lnTo>
                  <a:lnTo>
                    <a:pt x="1482" y="374"/>
                  </a:lnTo>
                  <a:lnTo>
                    <a:pt x="1465" y="377"/>
                  </a:lnTo>
                  <a:lnTo>
                    <a:pt x="1448" y="379"/>
                  </a:lnTo>
                  <a:lnTo>
                    <a:pt x="1431" y="381"/>
                  </a:lnTo>
                  <a:lnTo>
                    <a:pt x="1413" y="383"/>
                  </a:lnTo>
                  <a:lnTo>
                    <a:pt x="1396" y="385"/>
                  </a:lnTo>
                  <a:lnTo>
                    <a:pt x="1379" y="387"/>
                  </a:lnTo>
                  <a:lnTo>
                    <a:pt x="1362" y="389"/>
                  </a:lnTo>
                  <a:lnTo>
                    <a:pt x="1345" y="390"/>
                  </a:lnTo>
                  <a:lnTo>
                    <a:pt x="1327" y="393"/>
                  </a:lnTo>
                  <a:lnTo>
                    <a:pt x="1310" y="395"/>
                  </a:lnTo>
                  <a:lnTo>
                    <a:pt x="1289" y="397"/>
                  </a:lnTo>
                  <a:lnTo>
                    <a:pt x="1269" y="398"/>
                  </a:lnTo>
                  <a:lnTo>
                    <a:pt x="1249" y="400"/>
                  </a:lnTo>
                  <a:lnTo>
                    <a:pt x="1227" y="401"/>
                  </a:lnTo>
                  <a:lnTo>
                    <a:pt x="1207" y="403"/>
                  </a:lnTo>
                  <a:lnTo>
                    <a:pt x="1186" y="405"/>
                  </a:lnTo>
                  <a:lnTo>
                    <a:pt x="1164" y="407"/>
                  </a:lnTo>
                  <a:lnTo>
                    <a:pt x="1143" y="409"/>
                  </a:lnTo>
                  <a:lnTo>
                    <a:pt x="1122" y="411"/>
                  </a:lnTo>
                  <a:lnTo>
                    <a:pt x="1101" y="413"/>
                  </a:lnTo>
                  <a:lnTo>
                    <a:pt x="1080" y="415"/>
                  </a:lnTo>
                  <a:lnTo>
                    <a:pt x="1058" y="417"/>
                  </a:lnTo>
                  <a:lnTo>
                    <a:pt x="1038" y="420"/>
                  </a:lnTo>
                  <a:lnTo>
                    <a:pt x="1016" y="423"/>
                  </a:lnTo>
                  <a:lnTo>
                    <a:pt x="996" y="426"/>
                  </a:lnTo>
                  <a:lnTo>
                    <a:pt x="976" y="429"/>
                  </a:lnTo>
                  <a:lnTo>
                    <a:pt x="969" y="431"/>
                  </a:lnTo>
                  <a:lnTo>
                    <a:pt x="964" y="434"/>
                  </a:lnTo>
                  <a:lnTo>
                    <a:pt x="960" y="438"/>
                  </a:lnTo>
                  <a:lnTo>
                    <a:pt x="957" y="443"/>
                  </a:lnTo>
                  <a:lnTo>
                    <a:pt x="957" y="450"/>
                  </a:lnTo>
                  <a:lnTo>
                    <a:pt x="958" y="456"/>
                  </a:lnTo>
                  <a:lnTo>
                    <a:pt x="962" y="461"/>
                  </a:lnTo>
                  <a:lnTo>
                    <a:pt x="967" y="465"/>
                  </a:lnTo>
                  <a:lnTo>
                    <a:pt x="990" y="470"/>
                  </a:lnTo>
                  <a:lnTo>
                    <a:pt x="1012" y="473"/>
                  </a:lnTo>
                  <a:lnTo>
                    <a:pt x="1035" y="476"/>
                  </a:lnTo>
                  <a:lnTo>
                    <a:pt x="1057" y="479"/>
                  </a:lnTo>
                  <a:lnTo>
                    <a:pt x="1080" y="481"/>
                  </a:lnTo>
                  <a:lnTo>
                    <a:pt x="1102" y="484"/>
                  </a:lnTo>
                  <a:lnTo>
                    <a:pt x="1125" y="486"/>
                  </a:lnTo>
                  <a:lnTo>
                    <a:pt x="1148" y="488"/>
                  </a:lnTo>
                  <a:lnTo>
                    <a:pt x="1171" y="490"/>
                  </a:lnTo>
                  <a:lnTo>
                    <a:pt x="1193" y="491"/>
                  </a:lnTo>
                  <a:lnTo>
                    <a:pt x="1217" y="493"/>
                  </a:lnTo>
                  <a:lnTo>
                    <a:pt x="1239" y="495"/>
                  </a:lnTo>
                  <a:lnTo>
                    <a:pt x="1261" y="497"/>
                  </a:lnTo>
                  <a:lnTo>
                    <a:pt x="1285" y="500"/>
                  </a:lnTo>
                  <a:lnTo>
                    <a:pt x="1307" y="502"/>
                  </a:lnTo>
                  <a:lnTo>
                    <a:pt x="1330" y="504"/>
                  </a:lnTo>
                  <a:lnTo>
                    <a:pt x="1341" y="505"/>
                  </a:lnTo>
                  <a:lnTo>
                    <a:pt x="1352" y="507"/>
                  </a:lnTo>
                  <a:lnTo>
                    <a:pt x="1363" y="508"/>
                  </a:lnTo>
                  <a:lnTo>
                    <a:pt x="1375" y="509"/>
                  </a:lnTo>
                  <a:lnTo>
                    <a:pt x="1386" y="511"/>
                  </a:lnTo>
                  <a:lnTo>
                    <a:pt x="1396" y="512"/>
                  </a:lnTo>
                  <a:lnTo>
                    <a:pt x="1407" y="513"/>
                  </a:lnTo>
                  <a:lnTo>
                    <a:pt x="1418" y="516"/>
                  </a:lnTo>
                  <a:lnTo>
                    <a:pt x="1429" y="517"/>
                  </a:lnTo>
                  <a:lnTo>
                    <a:pt x="1440" y="518"/>
                  </a:lnTo>
                  <a:lnTo>
                    <a:pt x="1451" y="519"/>
                  </a:lnTo>
                  <a:lnTo>
                    <a:pt x="1462" y="519"/>
                  </a:lnTo>
                  <a:lnTo>
                    <a:pt x="1472" y="520"/>
                  </a:lnTo>
                  <a:lnTo>
                    <a:pt x="1483" y="521"/>
                  </a:lnTo>
                  <a:lnTo>
                    <a:pt x="1495" y="521"/>
                  </a:lnTo>
                  <a:lnTo>
                    <a:pt x="1505" y="521"/>
                  </a:lnTo>
                  <a:lnTo>
                    <a:pt x="1513" y="517"/>
                  </a:lnTo>
                  <a:lnTo>
                    <a:pt x="1534" y="516"/>
                  </a:lnTo>
                  <a:lnTo>
                    <a:pt x="1556" y="512"/>
                  </a:lnTo>
                  <a:lnTo>
                    <a:pt x="1577" y="508"/>
                  </a:lnTo>
                  <a:lnTo>
                    <a:pt x="1597" y="503"/>
                  </a:lnTo>
                  <a:lnTo>
                    <a:pt x="1618" y="497"/>
                  </a:lnTo>
                  <a:lnTo>
                    <a:pt x="1638" y="492"/>
                  </a:lnTo>
                  <a:lnTo>
                    <a:pt x="1658" y="488"/>
                  </a:lnTo>
                  <a:lnTo>
                    <a:pt x="1679" y="485"/>
                  </a:lnTo>
                  <a:lnTo>
                    <a:pt x="1698" y="481"/>
                  </a:lnTo>
                  <a:lnTo>
                    <a:pt x="1717" y="477"/>
                  </a:lnTo>
                  <a:lnTo>
                    <a:pt x="1735" y="474"/>
                  </a:lnTo>
                  <a:lnTo>
                    <a:pt x="1755" y="470"/>
                  </a:lnTo>
                  <a:lnTo>
                    <a:pt x="1774" y="464"/>
                  </a:lnTo>
                  <a:lnTo>
                    <a:pt x="1792" y="460"/>
                  </a:lnTo>
                  <a:lnTo>
                    <a:pt x="1810" y="455"/>
                  </a:lnTo>
                  <a:lnTo>
                    <a:pt x="1829" y="448"/>
                  </a:lnTo>
                  <a:lnTo>
                    <a:pt x="1848" y="466"/>
                  </a:lnTo>
                  <a:lnTo>
                    <a:pt x="1867" y="486"/>
                  </a:lnTo>
                  <a:lnTo>
                    <a:pt x="1885" y="505"/>
                  </a:lnTo>
                  <a:lnTo>
                    <a:pt x="1903" y="525"/>
                  </a:lnTo>
                  <a:lnTo>
                    <a:pt x="1921" y="547"/>
                  </a:lnTo>
                  <a:lnTo>
                    <a:pt x="1937" y="567"/>
                  </a:lnTo>
                  <a:lnTo>
                    <a:pt x="1953" y="589"/>
                  </a:lnTo>
                  <a:lnTo>
                    <a:pt x="1969" y="611"/>
                  </a:lnTo>
                  <a:lnTo>
                    <a:pt x="1984" y="633"/>
                  </a:lnTo>
                  <a:lnTo>
                    <a:pt x="1999" y="656"/>
                  </a:lnTo>
                  <a:lnTo>
                    <a:pt x="2013" y="678"/>
                  </a:lnTo>
                  <a:lnTo>
                    <a:pt x="2026" y="701"/>
                  </a:lnTo>
                  <a:lnTo>
                    <a:pt x="2039" y="724"/>
                  </a:lnTo>
                  <a:lnTo>
                    <a:pt x="2053" y="747"/>
                  </a:lnTo>
                  <a:lnTo>
                    <a:pt x="2065" y="770"/>
                  </a:lnTo>
                  <a:lnTo>
                    <a:pt x="2078" y="793"/>
                  </a:lnTo>
                  <a:lnTo>
                    <a:pt x="2082" y="800"/>
                  </a:lnTo>
                  <a:lnTo>
                    <a:pt x="2069" y="802"/>
                  </a:lnTo>
                  <a:lnTo>
                    <a:pt x="2056" y="803"/>
                  </a:lnTo>
                  <a:lnTo>
                    <a:pt x="2043" y="804"/>
                  </a:lnTo>
                  <a:lnTo>
                    <a:pt x="2030" y="805"/>
                  </a:lnTo>
                  <a:lnTo>
                    <a:pt x="2016" y="807"/>
                  </a:lnTo>
                  <a:lnTo>
                    <a:pt x="2002" y="808"/>
                  </a:lnTo>
                  <a:lnTo>
                    <a:pt x="1989" y="808"/>
                  </a:lnTo>
                  <a:lnTo>
                    <a:pt x="1976" y="809"/>
                  </a:lnTo>
                  <a:lnTo>
                    <a:pt x="1712" y="809"/>
                  </a:lnTo>
                  <a:lnTo>
                    <a:pt x="1697" y="810"/>
                  </a:lnTo>
                  <a:lnTo>
                    <a:pt x="1682" y="810"/>
                  </a:lnTo>
                  <a:lnTo>
                    <a:pt x="1666" y="810"/>
                  </a:lnTo>
                  <a:lnTo>
                    <a:pt x="1650" y="810"/>
                  </a:lnTo>
                  <a:lnTo>
                    <a:pt x="1633" y="809"/>
                  </a:lnTo>
                  <a:lnTo>
                    <a:pt x="1617" y="808"/>
                  </a:lnTo>
                  <a:lnTo>
                    <a:pt x="1601" y="805"/>
                  </a:lnTo>
                  <a:lnTo>
                    <a:pt x="1585" y="804"/>
                  </a:lnTo>
                  <a:lnTo>
                    <a:pt x="1570" y="803"/>
                  </a:lnTo>
                  <a:lnTo>
                    <a:pt x="1555" y="803"/>
                  </a:lnTo>
                  <a:lnTo>
                    <a:pt x="1540" y="803"/>
                  </a:lnTo>
                  <a:lnTo>
                    <a:pt x="1524" y="803"/>
                  </a:lnTo>
                  <a:lnTo>
                    <a:pt x="1508" y="803"/>
                  </a:lnTo>
                  <a:lnTo>
                    <a:pt x="1492" y="804"/>
                  </a:lnTo>
                  <a:lnTo>
                    <a:pt x="1475" y="804"/>
                  </a:lnTo>
                  <a:lnTo>
                    <a:pt x="1459" y="805"/>
                  </a:lnTo>
                  <a:lnTo>
                    <a:pt x="1443" y="807"/>
                  </a:lnTo>
                  <a:lnTo>
                    <a:pt x="1426" y="808"/>
                  </a:lnTo>
                  <a:lnTo>
                    <a:pt x="1410" y="808"/>
                  </a:lnTo>
                  <a:lnTo>
                    <a:pt x="1394" y="809"/>
                  </a:lnTo>
                  <a:lnTo>
                    <a:pt x="1378" y="810"/>
                  </a:lnTo>
                  <a:lnTo>
                    <a:pt x="1362" y="810"/>
                  </a:lnTo>
                  <a:lnTo>
                    <a:pt x="1346" y="811"/>
                  </a:lnTo>
                  <a:lnTo>
                    <a:pt x="1331" y="811"/>
                  </a:lnTo>
                  <a:lnTo>
                    <a:pt x="1292" y="811"/>
                  </a:lnTo>
                  <a:lnTo>
                    <a:pt x="1254" y="811"/>
                  </a:lnTo>
                  <a:lnTo>
                    <a:pt x="1215" y="811"/>
                  </a:lnTo>
                  <a:lnTo>
                    <a:pt x="1176" y="811"/>
                  </a:lnTo>
                  <a:lnTo>
                    <a:pt x="1136" y="811"/>
                  </a:lnTo>
                  <a:lnTo>
                    <a:pt x="1096" y="811"/>
                  </a:lnTo>
                  <a:lnTo>
                    <a:pt x="1056" y="810"/>
                  </a:lnTo>
                  <a:lnTo>
                    <a:pt x="1015" y="809"/>
                  </a:lnTo>
                  <a:lnTo>
                    <a:pt x="975" y="809"/>
                  </a:lnTo>
                  <a:lnTo>
                    <a:pt x="934" y="807"/>
                  </a:lnTo>
                  <a:lnTo>
                    <a:pt x="894" y="805"/>
                  </a:lnTo>
                  <a:lnTo>
                    <a:pt x="855" y="803"/>
                  </a:lnTo>
                  <a:lnTo>
                    <a:pt x="815" y="801"/>
                  </a:lnTo>
                  <a:lnTo>
                    <a:pt x="776" y="798"/>
                  </a:lnTo>
                  <a:lnTo>
                    <a:pt x="737" y="795"/>
                  </a:lnTo>
                  <a:lnTo>
                    <a:pt x="699" y="792"/>
                  </a:lnTo>
                  <a:lnTo>
                    <a:pt x="691" y="789"/>
                  </a:lnTo>
                  <a:lnTo>
                    <a:pt x="705" y="782"/>
                  </a:lnTo>
                  <a:lnTo>
                    <a:pt x="718" y="776"/>
                  </a:lnTo>
                  <a:lnTo>
                    <a:pt x="732" y="768"/>
                  </a:lnTo>
                  <a:lnTo>
                    <a:pt x="746" y="763"/>
                  </a:lnTo>
                  <a:lnTo>
                    <a:pt x="761" y="756"/>
                  </a:lnTo>
                  <a:lnTo>
                    <a:pt x="775" y="751"/>
                  </a:lnTo>
                  <a:lnTo>
                    <a:pt x="789" y="746"/>
                  </a:lnTo>
                  <a:lnTo>
                    <a:pt x="804" y="740"/>
                  </a:lnTo>
                  <a:lnTo>
                    <a:pt x="817" y="735"/>
                  </a:lnTo>
                  <a:lnTo>
                    <a:pt x="832" y="731"/>
                  </a:lnTo>
                  <a:lnTo>
                    <a:pt x="847" y="726"/>
                  </a:lnTo>
                  <a:lnTo>
                    <a:pt x="861" y="721"/>
                  </a:lnTo>
                  <a:lnTo>
                    <a:pt x="876" y="717"/>
                  </a:lnTo>
                  <a:lnTo>
                    <a:pt x="891" y="712"/>
                  </a:lnTo>
                  <a:lnTo>
                    <a:pt x="905" y="708"/>
                  </a:lnTo>
                  <a:lnTo>
                    <a:pt x="920" y="704"/>
                  </a:lnTo>
                  <a:lnTo>
                    <a:pt x="933" y="701"/>
                  </a:lnTo>
                  <a:lnTo>
                    <a:pt x="947" y="696"/>
                  </a:lnTo>
                  <a:lnTo>
                    <a:pt x="960" y="693"/>
                  </a:lnTo>
                  <a:lnTo>
                    <a:pt x="974" y="689"/>
                  </a:lnTo>
                  <a:lnTo>
                    <a:pt x="987" y="686"/>
                  </a:lnTo>
                  <a:lnTo>
                    <a:pt x="1000" y="681"/>
                  </a:lnTo>
                  <a:lnTo>
                    <a:pt x="1014" y="678"/>
                  </a:lnTo>
                  <a:lnTo>
                    <a:pt x="1027" y="674"/>
                  </a:lnTo>
                  <a:lnTo>
                    <a:pt x="1041" y="671"/>
                  </a:lnTo>
                  <a:lnTo>
                    <a:pt x="1054" y="667"/>
                  </a:lnTo>
                  <a:lnTo>
                    <a:pt x="1068" y="663"/>
                  </a:lnTo>
                  <a:lnTo>
                    <a:pt x="1082" y="660"/>
                  </a:lnTo>
                  <a:lnTo>
                    <a:pt x="1095" y="656"/>
                  </a:lnTo>
                  <a:lnTo>
                    <a:pt x="1108" y="653"/>
                  </a:lnTo>
                  <a:lnTo>
                    <a:pt x="1121" y="648"/>
                  </a:lnTo>
                  <a:lnTo>
                    <a:pt x="1135" y="645"/>
                  </a:lnTo>
                  <a:lnTo>
                    <a:pt x="1138" y="642"/>
                  </a:lnTo>
                  <a:lnTo>
                    <a:pt x="1140" y="639"/>
                  </a:lnTo>
                  <a:lnTo>
                    <a:pt x="1140" y="634"/>
                  </a:lnTo>
                  <a:lnTo>
                    <a:pt x="1137" y="630"/>
                  </a:lnTo>
                  <a:lnTo>
                    <a:pt x="1131" y="631"/>
                  </a:lnTo>
                  <a:lnTo>
                    <a:pt x="1123" y="632"/>
                  </a:lnTo>
                  <a:lnTo>
                    <a:pt x="1117" y="632"/>
                  </a:lnTo>
                  <a:lnTo>
                    <a:pt x="1108" y="632"/>
                  </a:lnTo>
                  <a:lnTo>
                    <a:pt x="1088" y="631"/>
                  </a:lnTo>
                  <a:lnTo>
                    <a:pt x="1069" y="629"/>
                  </a:lnTo>
                  <a:lnTo>
                    <a:pt x="1050" y="628"/>
                  </a:lnTo>
                  <a:lnTo>
                    <a:pt x="1029" y="627"/>
                  </a:lnTo>
                  <a:lnTo>
                    <a:pt x="1010" y="626"/>
                  </a:lnTo>
                  <a:lnTo>
                    <a:pt x="990" y="625"/>
                  </a:lnTo>
                  <a:lnTo>
                    <a:pt x="970" y="624"/>
                  </a:lnTo>
                  <a:lnTo>
                    <a:pt x="951" y="623"/>
                  </a:lnTo>
                  <a:lnTo>
                    <a:pt x="931" y="621"/>
                  </a:lnTo>
                  <a:lnTo>
                    <a:pt x="912" y="620"/>
                  </a:lnTo>
                  <a:lnTo>
                    <a:pt x="892" y="619"/>
                  </a:lnTo>
                  <a:lnTo>
                    <a:pt x="873" y="617"/>
                  </a:lnTo>
                  <a:lnTo>
                    <a:pt x="854" y="616"/>
                  </a:lnTo>
                  <a:lnTo>
                    <a:pt x="834" y="614"/>
                  </a:lnTo>
                  <a:lnTo>
                    <a:pt x="814" y="611"/>
                  </a:lnTo>
                  <a:lnTo>
                    <a:pt x="795" y="609"/>
                  </a:lnTo>
                  <a:lnTo>
                    <a:pt x="763" y="605"/>
                  </a:lnTo>
                  <a:lnTo>
                    <a:pt x="731" y="601"/>
                  </a:lnTo>
                  <a:lnTo>
                    <a:pt x="700" y="597"/>
                  </a:lnTo>
                  <a:lnTo>
                    <a:pt x="668" y="593"/>
                  </a:lnTo>
                  <a:lnTo>
                    <a:pt x="636" y="588"/>
                  </a:lnTo>
                  <a:lnTo>
                    <a:pt x="605" y="583"/>
                  </a:lnTo>
                  <a:lnTo>
                    <a:pt x="572" y="579"/>
                  </a:lnTo>
                  <a:lnTo>
                    <a:pt x="540" y="573"/>
                  </a:lnTo>
                  <a:lnTo>
                    <a:pt x="509" y="568"/>
                  </a:lnTo>
                  <a:lnTo>
                    <a:pt x="477" y="562"/>
                  </a:lnTo>
                  <a:lnTo>
                    <a:pt x="446" y="556"/>
                  </a:lnTo>
                  <a:lnTo>
                    <a:pt x="414" y="551"/>
                  </a:lnTo>
                  <a:lnTo>
                    <a:pt x="383" y="546"/>
                  </a:lnTo>
                  <a:lnTo>
                    <a:pt x="352" y="539"/>
                  </a:lnTo>
                  <a:lnTo>
                    <a:pt x="320" y="534"/>
                  </a:lnTo>
                  <a:lnTo>
                    <a:pt x="289" y="528"/>
                  </a:lnTo>
                  <a:lnTo>
                    <a:pt x="271" y="525"/>
                  </a:lnTo>
                  <a:lnTo>
                    <a:pt x="254" y="522"/>
                  </a:lnTo>
                  <a:lnTo>
                    <a:pt x="235" y="518"/>
                  </a:lnTo>
                  <a:lnTo>
                    <a:pt x="218" y="513"/>
                  </a:lnTo>
                  <a:lnTo>
                    <a:pt x="200" y="508"/>
                  </a:lnTo>
                  <a:lnTo>
                    <a:pt x="184" y="502"/>
                  </a:lnTo>
                  <a:lnTo>
                    <a:pt x="168" y="493"/>
                  </a:lnTo>
                  <a:lnTo>
                    <a:pt x="153" y="482"/>
                  </a:lnTo>
                  <a:lnTo>
                    <a:pt x="153" y="477"/>
                  </a:lnTo>
                  <a:lnTo>
                    <a:pt x="157" y="473"/>
                  </a:lnTo>
                  <a:lnTo>
                    <a:pt x="162" y="470"/>
                  </a:lnTo>
                  <a:lnTo>
                    <a:pt x="166" y="467"/>
                  </a:lnTo>
                  <a:lnTo>
                    <a:pt x="183" y="464"/>
                  </a:lnTo>
                  <a:lnTo>
                    <a:pt x="200" y="460"/>
                  </a:lnTo>
                  <a:lnTo>
                    <a:pt x="217" y="457"/>
                  </a:lnTo>
                  <a:lnTo>
                    <a:pt x="234" y="454"/>
                  </a:lnTo>
                  <a:lnTo>
                    <a:pt x="251" y="450"/>
                  </a:lnTo>
                  <a:lnTo>
                    <a:pt x="269" y="447"/>
                  </a:lnTo>
                  <a:lnTo>
                    <a:pt x="286" y="444"/>
                  </a:lnTo>
                  <a:lnTo>
                    <a:pt x="303" y="441"/>
                  </a:lnTo>
                  <a:lnTo>
                    <a:pt x="320" y="439"/>
                  </a:lnTo>
                  <a:lnTo>
                    <a:pt x="337" y="435"/>
                  </a:lnTo>
                  <a:lnTo>
                    <a:pt x="354" y="432"/>
                  </a:lnTo>
                  <a:lnTo>
                    <a:pt x="371" y="429"/>
                  </a:lnTo>
                  <a:lnTo>
                    <a:pt x="388" y="425"/>
                  </a:lnTo>
                  <a:lnTo>
                    <a:pt x="404" y="422"/>
                  </a:lnTo>
                  <a:lnTo>
                    <a:pt x="422" y="418"/>
                  </a:lnTo>
                  <a:lnTo>
                    <a:pt x="439" y="414"/>
                  </a:lnTo>
                  <a:lnTo>
                    <a:pt x="458" y="411"/>
                  </a:lnTo>
                  <a:lnTo>
                    <a:pt x="477" y="407"/>
                  </a:lnTo>
                  <a:lnTo>
                    <a:pt x="496" y="402"/>
                  </a:lnTo>
                  <a:lnTo>
                    <a:pt x="516" y="398"/>
                  </a:lnTo>
                  <a:lnTo>
                    <a:pt x="534" y="394"/>
                  </a:lnTo>
                  <a:lnTo>
                    <a:pt x="553" y="389"/>
                  </a:lnTo>
                  <a:lnTo>
                    <a:pt x="571" y="384"/>
                  </a:lnTo>
                  <a:lnTo>
                    <a:pt x="591" y="380"/>
                  </a:lnTo>
                  <a:lnTo>
                    <a:pt x="610" y="374"/>
                  </a:lnTo>
                  <a:lnTo>
                    <a:pt x="628" y="370"/>
                  </a:lnTo>
                  <a:lnTo>
                    <a:pt x="647" y="366"/>
                  </a:lnTo>
                  <a:lnTo>
                    <a:pt x="666" y="362"/>
                  </a:lnTo>
                  <a:lnTo>
                    <a:pt x="685" y="358"/>
                  </a:lnTo>
                  <a:lnTo>
                    <a:pt x="704" y="355"/>
                  </a:lnTo>
                  <a:lnTo>
                    <a:pt x="723" y="352"/>
                  </a:lnTo>
                  <a:lnTo>
                    <a:pt x="743" y="350"/>
                  </a:lnTo>
                  <a:lnTo>
                    <a:pt x="773" y="346"/>
                  </a:lnTo>
                  <a:lnTo>
                    <a:pt x="802" y="342"/>
                  </a:lnTo>
                  <a:lnTo>
                    <a:pt x="834" y="338"/>
                  </a:lnTo>
                  <a:lnTo>
                    <a:pt x="863" y="335"/>
                  </a:lnTo>
                  <a:lnTo>
                    <a:pt x="894" y="331"/>
                  </a:lnTo>
                  <a:lnTo>
                    <a:pt x="926" y="327"/>
                  </a:lnTo>
                  <a:lnTo>
                    <a:pt x="955" y="323"/>
                  </a:lnTo>
                  <a:lnTo>
                    <a:pt x="987" y="319"/>
                  </a:lnTo>
                  <a:lnTo>
                    <a:pt x="1018" y="315"/>
                  </a:lnTo>
                  <a:lnTo>
                    <a:pt x="1049" y="310"/>
                  </a:lnTo>
                  <a:lnTo>
                    <a:pt x="1079" y="305"/>
                  </a:lnTo>
                  <a:lnTo>
                    <a:pt x="1110" y="300"/>
                  </a:lnTo>
                  <a:lnTo>
                    <a:pt x="1140" y="294"/>
                  </a:lnTo>
                  <a:lnTo>
                    <a:pt x="1169" y="289"/>
                  </a:lnTo>
                  <a:lnTo>
                    <a:pt x="1199" y="282"/>
                  </a:lnTo>
                  <a:lnTo>
                    <a:pt x="1229" y="276"/>
                  </a:lnTo>
                  <a:lnTo>
                    <a:pt x="1236" y="275"/>
                  </a:lnTo>
                  <a:lnTo>
                    <a:pt x="1241" y="272"/>
                  </a:lnTo>
                  <a:lnTo>
                    <a:pt x="1245" y="267"/>
                  </a:lnTo>
                  <a:lnTo>
                    <a:pt x="1250" y="262"/>
                  </a:lnTo>
                  <a:lnTo>
                    <a:pt x="1252" y="254"/>
                  </a:lnTo>
                  <a:lnTo>
                    <a:pt x="1254" y="246"/>
                  </a:lnTo>
                  <a:lnTo>
                    <a:pt x="1253" y="239"/>
                  </a:lnTo>
                  <a:lnTo>
                    <a:pt x="1248" y="232"/>
                  </a:lnTo>
                  <a:lnTo>
                    <a:pt x="1239" y="230"/>
                  </a:lnTo>
                  <a:lnTo>
                    <a:pt x="1232" y="228"/>
                  </a:lnTo>
                  <a:lnTo>
                    <a:pt x="1223" y="226"/>
                  </a:lnTo>
                  <a:lnTo>
                    <a:pt x="1214" y="224"/>
                  </a:lnTo>
                  <a:lnTo>
                    <a:pt x="1207" y="223"/>
                  </a:lnTo>
                  <a:lnTo>
                    <a:pt x="1198" y="222"/>
                  </a:lnTo>
                  <a:lnTo>
                    <a:pt x="1189" y="220"/>
                  </a:lnTo>
                  <a:lnTo>
                    <a:pt x="1180" y="219"/>
                  </a:lnTo>
                  <a:lnTo>
                    <a:pt x="1166" y="217"/>
                  </a:lnTo>
                  <a:lnTo>
                    <a:pt x="1152" y="216"/>
                  </a:lnTo>
                  <a:lnTo>
                    <a:pt x="1140" y="215"/>
                  </a:lnTo>
                  <a:lnTo>
                    <a:pt x="1126" y="214"/>
                  </a:lnTo>
                  <a:lnTo>
                    <a:pt x="1113" y="214"/>
                  </a:lnTo>
                  <a:lnTo>
                    <a:pt x="1100" y="213"/>
                  </a:lnTo>
                  <a:lnTo>
                    <a:pt x="1087" y="213"/>
                  </a:lnTo>
                  <a:lnTo>
                    <a:pt x="1074" y="213"/>
                  </a:lnTo>
                  <a:lnTo>
                    <a:pt x="1061" y="214"/>
                  </a:lnTo>
                  <a:lnTo>
                    <a:pt x="1049" y="214"/>
                  </a:lnTo>
                  <a:lnTo>
                    <a:pt x="1036" y="215"/>
                  </a:lnTo>
                  <a:lnTo>
                    <a:pt x="1022" y="215"/>
                  </a:lnTo>
                  <a:lnTo>
                    <a:pt x="1009" y="216"/>
                  </a:lnTo>
                  <a:lnTo>
                    <a:pt x="995" y="216"/>
                  </a:lnTo>
                  <a:lnTo>
                    <a:pt x="981" y="217"/>
                  </a:lnTo>
                  <a:lnTo>
                    <a:pt x="966" y="217"/>
                  </a:lnTo>
                  <a:lnTo>
                    <a:pt x="928" y="216"/>
                  </a:lnTo>
                  <a:lnTo>
                    <a:pt x="890" y="215"/>
                  </a:lnTo>
                  <a:lnTo>
                    <a:pt x="852" y="214"/>
                  </a:lnTo>
                  <a:lnTo>
                    <a:pt x="813" y="213"/>
                  </a:lnTo>
                  <a:lnTo>
                    <a:pt x="776" y="213"/>
                  </a:lnTo>
                  <a:lnTo>
                    <a:pt x="737" y="212"/>
                  </a:lnTo>
                  <a:lnTo>
                    <a:pt x="699" y="212"/>
                  </a:lnTo>
                  <a:lnTo>
                    <a:pt x="661" y="212"/>
                  </a:lnTo>
                  <a:lnTo>
                    <a:pt x="623" y="211"/>
                  </a:lnTo>
                  <a:lnTo>
                    <a:pt x="584" y="211"/>
                  </a:lnTo>
                  <a:lnTo>
                    <a:pt x="546" y="211"/>
                  </a:lnTo>
                  <a:lnTo>
                    <a:pt x="507" y="211"/>
                  </a:lnTo>
                  <a:lnTo>
                    <a:pt x="469" y="210"/>
                  </a:lnTo>
                  <a:lnTo>
                    <a:pt x="430" y="210"/>
                  </a:lnTo>
                  <a:lnTo>
                    <a:pt x="392" y="209"/>
                  </a:lnTo>
                  <a:lnTo>
                    <a:pt x="353" y="208"/>
                  </a:lnTo>
                  <a:lnTo>
                    <a:pt x="341" y="208"/>
                  </a:lnTo>
                  <a:lnTo>
                    <a:pt x="331" y="208"/>
                  </a:lnTo>
                  <a:lnTo>
                    <a:pt x="319" y="208"/>
                  </a:lnTo>
                  <a:lnTo>
                    <a:pt x="308" y="208"/>
                  </a:lnTo>
                  <a:lnTo>
                    <a:pt x="296" y="208"/>
                  </a:lnTo>
                  <a:lnTo>
                    <a:pt x="285" y="208"/>
                  </a:lnTo>
                  <a:lnTo>
                    <a:pt x="273" y="208"/>
                  </a:lnTo>
                  <a:lnTo>
                    <a:pt x="262" y="207"/>
                  </a:lnTo>
                  <a:lnTo>
                    <a:pt x="250" y="207"/>
                  </a:lnTo>
                  <a:lnTo>
                    <a:pt x="239" y="207"/>
                  </a:lnTo>
                  <a:lnTo>
                    <a:pt x="227" y="207"/>
                  </a:lnTo>
                  <a:lnTo>
                    <a:pt x="215" y="207"/>
                  </a:lnTo>
                  <a:lnTo>
                    <a:pt x="204" y="207"/>
                  </a:lnTo>
                  <a:lnTo>
                    <a:pt x="193" y="205"/>
                  </a:lnTo>
                  <a:lnTo>
                    <a:pt x="182" y="205"/>
                  </a:lnTo>
                  <a:lnTo>
                    <a:pt x="170" y="205"/>
                  </a:lnTo>
                  <a:lnTo>
                    <a:pt x="149" y="205"/>
                  </a:lnTo>
                  <a:lnTo>
                    <a:pt x="128" y="205"/>
                  </a:lnTo>
                  <a:lnTo>
                    <a:pt x="107" y="204"/>
                  </a:lnTo>
                  <a:lnTo>
                    <a:pt x="86" y="202"/>
                  </a:lnTo>
                  <a:lnTo>
                    <a:pt x="65" y="199"/>
                  </a:lnTo>
                  <a:lnTo>
                    <a:pt x="45" y="195"/>
                  </a:lnTo>
                  <a:lnTo>
                    <a:pt x="26" y="189"/>
                  </a:lnTo>
                  <a:lnTo>
                    <a:pt x="6" y="182"/>
                  </a:lnTo>
                  <a:lnTo>
                    <a:pt x="0" y="174"/>
                  </a:lnTo>
                  <a:lnTo>
                    <a:pt x="1" y="166"/>
                  </a:lnTo>
                  <a:lnTo>
                    <a:pt x="6" y="157"/>
                  </a:lnTo>
                  <a:lnTo>
                    <a:pt x="14" y="152"/>
                  </a:lnTo>
                  <a:close/>
                </a:path>
              </a:pathLst>
            </a:custGeom>
            <a:solidFill>
              <a:srgbClr val="FCD1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a:solidFill>
                  <a:srgbClr val="FFFFFF"/>
                </a:solidFill>
                <a:latin typeface="Arial" charset="0"/>
              </a:endParaRPr>
            </a:p>
          </p:txBody>
        </p:sp>
        <p:sp>
          <p:nvSpPr>
            <p:cNvPr id="4440074" name="Freeform 10"/>
            <p:cNvSpPr>
              <a:spLocks/>
            </p:cNvSpPr>
            <p:nvPr/>
          </p:nvSpPr>
          <p:spPr bwMode="auto">
            <a:xfrm>
              <a:off x="693" y="1172"/>
              <a:ext cx="1235" cy="154"/>
            </a:xfrm>
            <a:custGeom>
              <a:avLst/>
              <a:gdLst>
                <a:gd name="T0" fmla="*/ 11 w 1235"/>
                <a:gd name="T1" fmla="*/ 4 h 154"/>
                <a:gd name="T2" fmla="*/ 31 w 1235"/>
                <a:gd name="T3" fmla="*/ 11 h 154"/>
                <a:gd name="T4" fmla="*/ 54 w 1235"/>
                <a:gd name="T5" fmla="*/ 16 h 154"/>
                <a:gd name="T6" fmla="*/ 76 w 1235"/>
                <a:gd name="T7" fmla="*/ 20 h 154"/>
                <a:gd name="T8" fmla="*/ 99 w 1235"/>
                <a:gd name="T9" fmla="*/ 22 h 154"/>
                <a:gd name="T10" fmla="*/ 122 w 1235"/>
                <a:gd name="T11" fmla="*/ 23 h 154"/>
                <a:gd name="T12" fmla="*/ 145 w 1235"/>
                <a:gd name="T13" fmla="*/ 24 h 154"/>
                <a:gd name="T14" fmla="*/ 166 w 1235"/>
                <a:gd name="T15" fmla="*/ 23 h 154"/>
                <a:gd name="T16" fmla="*/ 198 w 1235"/>
                <a:gd name="T17" fmla="*/ 23 h 154"/>
                <a:gd name="T18" fmla="*/ 242 w 1235"/>
                <a:gd name="T19" fmla="*/ 23 h 154"/>
                <a:gd name="T20" fmla="*/ 286 w 1235"/>
                <a:gd name="T21" fmla="*/ 24 h 154"/>
                <a:gd name="T22" fmla="*/ 330 w 1235"/>
                <a:gd name="T23" fmla="*/ 24 h 154"/>
                <a:gd name="T24" fmla="*/ 374 w 1235"/>
                <a:gd name="T25" fmla="*/ 26 h 154"/>
                <a:gd name="T26" fmla="*/ 418 w 1235"/>
                <a:gd name="T27" fmla="*/ 27 h 154"/>
                <a:gd name="T28" fmla="*/ 463 w 1235"/>
                <a:gd name="T29" fmla="*/ 28 h 154"/>
                <a:gd name="T30" fmla="*/ 506 w 1235"/>
                <a:gd name="T31" fmla="*/ 29 h 154"/>
                <a:gd name="T32" fmla="*/ 726 w 1235"/>
                <a:gd name="T33" fmla="*/ 29 h 154"/>
                <a:gd name="T34" fmla="*/ 772 w 1235"/>
                <a:gd name="T35" fmla="*/ 30 h 154"/>
                <a:gd name="T36" fmla="*/ 818 w 1235"/>
                <a:gd name="T37" fmla="*/ 32 h 154"/>
                <a:gd name="T38" fmla="*/ 865 w 1235"/>
                <a:gd name="T39" fmla="*/ 33 h 154"/>
                <a:gd name="T40" fmla="*/ 912 w 1235"/>
                <a:gd name="T41" fmla="*/ 35 h 154"/>
                <a:gd name="T42" fmla="*/ 958 w 1235"/>
                <a:gd name="T43" fmla="*/ 35 h 154"/>
                <a:gd name="T44" fmla="*/ 1004 w 1235"/>
                <a:gd name="T45" fmla="*/ 35 h 154"/>
                <a:gd name="T46" fmla="*/ 1049 w 1235"/>
                <a:gd name="T47" fmla="*/ 34 h 154"/>
                <a:gd name="T48" fmla="*/ 1094 w 1235"/>
                <a:gd name="T49" fmla="*/ 32 h 154"/>
                <a:gd name="T50" fmla="*/ 1130 w 1235"/>
                <a:gd name="T51" fmla="*/ 34 h 154"/>
                <a:gd name="T52" fmla="*/ 1166 w 1235"/>
                <a:gd name="T53" fmla="*/ 37 h 154"/>
                <a:gd name="T54" fmla="*/ 1201 w 1235"/>
                <a:gd name="T55" fmla="*/ 43 h 154"/>
                <a:gd name="T56" fmla="*/ 1235 w 1235"/>
                <a:gd name="T57" fmla="*/ 50 h 154"/>
                <a:gd name="T58" fmla="*/ 1233 w 1235"/>
                <a:gd name="T59" fmla="*/ 58 h 154"/>
                <a:gd name="T60" fmla="*/ 1224 w 1235"/>
                <a:gd name="T61" fmla="*/ 62 h 154"/>
                <a:gd name="T62" fmla="*/ 1154 w 1235"/>
                <a:gd name="T63" fmla="*/ 79 h 154"/>
                <a:gd name="T64" fmla="*/ 1081 w 1235"/>
                <a:gd name="T65" fmla="*/ 92 h 154"/>
                <a:gd name="T66" fmla="*/ 1007 w 1235"/>
                <a:gd name="T67" fmla="*/ 104 h 154"/>
                <a:gd name="T68" fmla="*/ 933 w 1235"/>
                <a:gd name="T69" fmla="*/ 114 h 154"/>
                <a:gd name="T70" fmla="*/ 858 w 1235"/>
                <a:gd name="T71" fmla="*/ 123 h 154"/>
                <a:gd name="T72" fmla="*/ 785 w 1235"/>
                <a:gd name="T73" fmla="*/ 132 h 154"/>
                <a:gd name="T74" fmla="*/ 712 w 1235"/>
                <a:gd name="T75" fmla="*/ 142 h 154"/>
                <a:gd name="T76" fmla="*/ 640 w 1235"/>
                <a:gd name="T77" fmla="*/ 154 h 154"/>
                <a:gd name="T78" fmla="*/ 598 w 1235"/>
                <a:gd name="T79" fmla="*/ 151 h 154"/>
                <a:gd name="T80" fmla="*/ 557 w 1235"/>
                <a:gd name="T81" fmla="*/ 145 h 154"/>
                <a:gd name="T82" fmla="*/ 515 w 1235"/>
                <a:gd name="T83" fmla="*/ 141 h 154"/>
                <a:gd name="T84" fmla="*/ 474 w 1235"/>
                <a:gd name="T85" fmla="*/ 136 h 154"/>
                <a:gd name="T86" fmla="*/ 433 w 1235"/>
                <a:gd name="T87" fmla="*/ 129 h 154"/>
                <a:gd name="T88" fmla="*/ 391 w 1235"/>
                <a:gd name="T89" fmla="*/ 124 h 154"/>
                <a:gd name="T90" fmla="*/ 349 w 1235"/>
                <a:gd name="T91" fmla="*/ 119 h 154"/>
                <a:gd name="T92" fmla="*/ 307 w 1235"/>
                <a:gd name="T93" fmla="*/ 114 h 154"/>
                <a:gd name="T94" fmla="*/ 266 w 1235"/>
                <a:gd name="T95" fmla="*/ 106 h 154"/>
                <a:gd name="T96" fmla="*/ 225 w 1235"/>
                <a:gd name="T97" fmla="*/ 96 h 154"/>
                <a:gd name="T98" fmla="*/ 183 w 1235"/>
                <a:gd name="T99" fmla="*/ 88 h 154"/>
                <a:gd name="T100" fmla="*/ 141 w 1235"/>
                <a:gd name="T101" fmla="*/ 80 h 154"/>
                <a:gd name="T102" fmla="*/ 126 w 1235"/>
                <a:gd name="T103" fmla="*/ 75 h 154"/>
                <a:gd name="T104" fmla="*/ 110 w 1235"/>
                <a:gd name="T105" fmla="*/ 70 h 154"/>
                <a:gd name="T106" fmla="*/ 84 w 1235"/>
                <a:gd name="T107" fmla="*/ 63 h 154"/>
                <a:gd name="T108" fmla="*/ 59 w 1235"/>
                <a:gd name="T109" fmla="*/ 55 h 154"/>
                <a:gd name="T110" fmla="*/ 35 w 1235"/>
                <a:gd name="T111" fmla="*/ 47 h 154"/>
                <a:gd name="T112" fmla="*/ 11 w 1235"/>
                <a:gd name="T113" fmla="*/ 37 h 154"/>
                <a:gd name="T114" fmla="*/ 4 w 1235"/>
                <a:gd name="T115" fmla="*/ 19 h 154"/>
                <a:gd name="T116" fmla="*/ 0 w 1235"/>
                <a:gd name="T117"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35" h="154">
                  <a:moveTo>
                    <a:pt x="0" y="0"/>
                  </a:moveTo>
                  <a:lnTo>
                    <a:pt x="11" y="4"/>
                  </a:lnTo>
                  <a:lnTo>
                    <a:pt x="21" y="7"/>
                  </a:lnTo>
                  <a:lnTo>
                    <a:pt x="31" y="11"/>
                  </a:lnTo>
                  <a:lnTo>
                    <a:pt x="43" y="14"/>
                  </a:lnTo>
                  <a:lnTo>
                    <a:pt x="54" y="16"/>
                  </a:lnTo>
                  <a:lnTo>
                    <a:pt x="65" y="18"/>
                  </a:lnTo>
                  <a:lnTo>
                    <a:pt x="76" y="20"/>
                  </a:lnTo>
                  <a:lnTo>
                    <a:pt x="88" y="21"/>
                  </a:lnTo>
                  <a:lnTo>
                    <a:pt x="99" y="22"/>
                  </a:lnTo>
                  <a:lnTo>
                    <a:pt x="111" y="23"/>
                  </a:lnTo>
                  <a:lnTo>
                    <a:pt x="122" y="23"/>
                  </a:lnTo>
                  <a:lnTo>
                    <a:pt x="133" y="23"/>
                  </a:lnTo>
                  <a:lnTo>
                    <a:pt x="145" y="24"/>
                  </a:lnTo>
                  <a:lnTo>
                    <a:pt x="156" y="24"/>
                  </a:lnTo>
                  <a:lnTo>
                    <a:pt x="166" y="23"/>
                  </a:lnTo>
                  <a:lnTo>
                    <a:pt x="177" y="23"/>
                  </a:lnTo>
                  <a:lnTo>
                    <a:pt x="198" y="23"/>
                  </a:lnTo>
                  <a:lnTo>
                    <a:pt x="221" y="23"/>
                  </a:lnTo>
                  <a:lnTo>
                    <a:pt x="242" y="23"/>
                  </a:lnTo>
                  <a:lnTo>
                    <a:pt x="265" y="23"/>
                  </a:lnTo>
                  <a:lnTo>
                    <a:pt x="286" y="24"/>
                  </a:lnTo>
                  <a:lnTo>
                    <a:pt x="309" y="24"/>
                  </a:lnTo>
                  <a:lnTo>
                    <a:pt x="330" y="24"/>
                  </a:lnTo>
                  <a:lnTo>
                    <a:pt x="352" y="26"/>
                  </a:lnTo>
                  <a:lnTo>
                    <a:pt x="374" y="26"/>
                  </a:lnTo>
                  <a:lnTo>
                    <a:pt x="396" y="27"/>
                  </a:lnTo>
                  <a:lnTo>
                    <a:pt x="418" y="27"/>
                  </a:lnTo>
                  <a:lnTo>
                    <a:pt x="440" y="27"/>
                  </a:lnTo>
                  <a:lnTo>
                    <a:pt x="463" y="28"/>
                  </a:lnTo>
                  <a:lnTo>
                    <a:pt x="484" y="28"/>
                  </a:lnTo>
                  <a:lnTo>
                    <a:pt x="506" y="29"/>
                  </a:lnTo>
                  <a:lnTo>
                    <a:pt x="529" y="29"/>
                  </a:lnTo>
                  <a:lnTo>
                    <a:pt x="726" y="29"/>
                  </a:lnTo>
                  <a:lnTo>
                    <a:pt x="748" y="30"/>
                  </a:lnTo>
                  <a:lnTo>
                    <a:pt x="772" y="30"/>
                  </a:lnTo>
                  <a:lnTo>
                    <a:pt x="795" y="31"/>
                  </a:lnTo>
                  <a:lnTo>
                    <a:pt x="818" y="32"/>
                  </a:lnTo>
                  <a:lnTo>
                    <a:pt x="841" y="33"/>
                  </a:lnTo>
                  <a:lnTo>
                    <a:pt x="865" y="33"/>
                  </a:lnTo>
                  <a:lnTo>
                    <a:pt x="888" y="34"/>
                  </a:lnTo>
                  <a:lnTo>
                    <a:pt x="912" y="35"/>
                  </a:lnTo>
                  <a:lnTo>
                    <a:pt x="934" y="35"/>
                  </a:lnTo>
                  <a:lnTo>
                    <a:pt x="958" y="35"/>
                  </a:lnTo>
                  <a:lnTo>
                    <a:pt x="980" y="35"/>
                  </a:lnTo>
                  <a:lnTo>
                    <a:pt x="1004" y="35"/>
                  </a:lnTo>
                  <a:lnTo>
                    <a:pt x="1026" y="35"/>
                  </a:lnTo>
                  <a:lnTo>
                    <a:pt x="1049" y="34"/>
                  </a:lnTo>
                  <a:lnTo>
                    <a:pt x="1071" y="33"/>
                  </a:lnTo>
                  <a:lnTo>
                    <a:pt x="1094" y="32"/>
                  </a:lnTo>
                  <a:lnTo>
                    <a:pt x="1112" y="33"/>
                  </a:lnTo>
                  <a:lnTo>
                    <a:pt x="1130" y="34"/>
                  </a:lnTo>
                  <a:lnTo>
                    <a:pt x="1147" y="35"/>
                  </a:lnTo>
                  <a:lnTo>
                    <a:pt x="1166" y="37"/>
                  </a:lnTo>
                  <a:lnTo>
                    <a:pt x="1184" y="39"/>
                  </a:lnTo>
                  <a:lnTo>
                    <a:pt x="1201" y="43"/>
                  </a:lnTo>
                  <a:lnTo>
                    <a:pt x="1218" y="46"/>
                  </a:lnTo>
                  <a:lnTo>
                    <a:pt x="1235" y="50"/>
                  </a:lnTo>
                  <a:lnTo>
                    <a:pt x="1235" y="54"/>
                  </a:lnTo>
                  <a:lnTo>
                    <a:pt x="1233" y="58"/>
                  </a:lnTo>
                  <a:lnTo>
                    <a:pt x="1229" y="60"/>
                  </a:lnTo>
                  <a:lnTo>
                    <a:pt x="1224" y="62"/>
                  </a:lnTo>
                  <a:lnTo>
                    <a:pt x="1189" y="70"/>
                  </a:lnTo>
                  <a:lnTo>
                    <a:pt x="1154" y="79"/>
                  </a:lnTo>
                  <a:lnTo>
                    <a:pt x="1117" y="85"/>
                  </a:lnTo>
                  <a:lnTo>
                    <a:pt x="1081" y="92"/>
                  </a:lnTo>
                  <a:lnTo>
                    <a:pt x="1044" y="98"/>
                  </a:lnTo>
                  <a:lnTo>
                    <a:pt x="1007" y="104"/>
                  </a:lnTo>
                  <a:lnTo>
                    <a:pt x="970" y="109"/>
                  </a:lnTo>
                  <a:lnTo>
                    <a:pt x="933" y="114"/>
                  </a:lnTo>
                  <a:lnTo>
                    <a:pt x="896" y="119"/>
                  </a:lnTo>
                  <a:lnTo>
                    <a:pt x="858" y="123"/>
                  </a:lnTo>
                  <a:lnTo>
                    <a:pt x="822" y="128"/>
                  </a:lnTo>
                  <a:lnTo>
                    <a:pt x="785" y="132"/>
                  </a:lnTo>
                  <a:lnTo>
                    <a:pt x="748" y="137"/>
                  </a:lnTo>
                  <a:lnTo>
                    <a:pt x="712" y="142"/>
                  </a:lnTo>
                  <a:lnTo>
                    <a:pt x="676" y="147"/>
                  </a:lnTo>
                  <a:lnTo>
                    <a:pt x="640" y="154"/>
                  </a:lnTo>
                  <a:lnTo>
                    <a:pt x="619" y="152"/>
                  </a:lnTo>
                  <a:lnTo>
                    <a:pt x="598" y="151"/>
                  </a:lnTo>
                  <a:lnTo>
                    <a:pt x="577" y="148"/>
                  </a:lnTo>
                  <a:lnTo>
                    <a:pt x="557" y="145"/>
                  </a:lnTo>
                  <a:lnTo>
                    <a:pt x="535" y="143"/>
                  </a:lnTo>
                  <a:lnTo>
                    <a:pt x="515" y="141"/>
                  </a:lnTo>
                  <a:lnTo>
                    <a:pt x="495" y="138"/>
                  </a:lnTo>
                  <a:lnTo>
                    <a:pt x="474" y="136"/>
                  </a:lnTo>
                  <a:lnTo>
                    <a:pt x="453" y="132"/>
                  </a:lnTo>
                  <a:lnTo>
                    <a:pt x="433" y="129"/>
                  </a:lnTo>
                  <a:lnTo>
                    <a:pt x="412" y="127"/>
                  </a:lnTo>
                  <a:lnTo>
                    <a:pt x="391" y="124"/>
                  </a:lnTo>
                  <a:lnTo>
                    <a:pt x="371" y="122"/>
                  </a:lnTo>
                  <a:lnTo>
                    <a:pt x="349" y="119"/>
                  </a:lnTo>
                  <a:lnTo>
                    <a:pt x="329" y="116"/>
                  </a:lnTo>
                  <a:lnTo>
                    <a:pt x="307" y="114"/>
                  </a:lnTo>
                  <a:lnTo>
                    <a:pt x="287" y="110"/>
                  </a:lnTo>
                  <a:lnTo>
                    <a:pt x="266" y="106"/>
                  </a:lnTo>
                  <a:lnTo>
                    <a:pt x="245" y="100"/>
                  </a:lnTo>
                  <a:lnTo>
                    <a:pt x="225" y="96"/>
                  </a:lnTo>
                  <a:lnTo>
                    <a:pt x="204" y="92"/>
                  </a:lnTo>
                  <a:lnTo>
                    <a:pt x="183" y="88"/>
                  </a:lnTo>
                  <a:lnTo>
                    <a:pt x="162" y="83"/>
                  </a:lnTo>
                  <a:lnTo>
                    <a:pt x="141" y="80"/>
                  </a:lnTo>
                  <a:lnTo>
                    <a:pt x="133" y="77"/>
                  </a:lnTo>
                  <a:lnTo>
                    <a:pt x="126" y="75"/>
                  </a:lnTo>
                  <a:lnTo>
                    <a:pt x="117" y="73"/>
                  </a:lnTo>
                  <a:lnTo>
                    <a:pt x="110" y="70"/>
                  </a:lnTo>
                  <a:lnTo>
                    <a:pt x="97" y="66"/>
                  </a:lnTo>
                  <a:lnTo>
                    <a:pt x="84" y="63"/>
                  </a:lnTo>
                  <a:lnTo>
                    <a:pt x="72" y="59"/>
                  </a:lnTo>
                  <a:lnTo>
                    <a:pt x="59" y="55"/>
                  </a:lnTo>
                  <a:lnTo>
                    <a:pt x="46" y="51"/>
                  </a:lnTo>
                  <a:lnTo>
                    <a:pt x="35" y="47"/>
                  </a:lnTo>
                  <a:lnTo>
                    <a:pt x="23" y="43"/>
                  </a:lnTo>
                  <a:lnTo>
                    <a:pt x="11" y="37"/>
                  </a:lnTo>
                  <a:lnTo>
                    <a:pt x="7" y="29"/>
                  </a:lnTo>
                  <a:lnTo>
                    <a:pt x="4" y="19"/>
                  </a:lnTo>
                  <a:lnTo>
                    <a:pt x="1" y="9"/>
                  </a:lnTo>
                  <a:lnTo>
                    <a:pt x="0" y="0"/>
                  </a:lnTo>
                  <a:close/>
                </a:path>
              </a:pathLst>
            </a:custGeom>
            <a:solidFill>
              <a:srgbClr val="A57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a:solidFill>
                  <a:srgbClr val="FFFFFF"/>
                </a:solidFill>
                <a:latin typeface="Arial" charset="0"/>
              </a:endParaRPr>
            </a:p>
          </p:txBody>
        </p:sp>
        <p:sp>
          <p:nvSpPr>
            <p:cNvPr id="4440075" name="Freeform 11"/>
            <p:cNvSpPr>
              <a:spLocks/>
            </p:cNvSpPr>
            <p:nvPr/>
          </p:nvSpPr>
          <p:spPr bwMode="auto">
            <a:xfrm>
              <a:off x="837" y="1473"/>
              <a:ext cx="921" cy="337"/>
            </a:xfrm>
            <a:custGeom>
              <a:avLst/>
              <a:gdLst>
                <a:gd name="T0" fmla="*/ 23 w 921"/>
                <a:gd name="T1" fmla="*/ 14 h 337"/>
                <a:gd name="T2" fmla="*/ 61 w 921"/>
                <a:gd name="T3" fmla="*/ 30 h 337"/>
                <a:gd name="T4" fmla="*/ 99 w 921"/>
                <a:gd name="T5" fmla="*/ 42 h 337"/>
                <a:gd name="T6" fmla="*/ 140 w 921"/>
                <a:gd name="T7" fmla="*/ 52 h 337"/>
                <a:gd name="T8" fmla="*/ 181 w 921"/>
                <a:gd name="T9" fmla="*/ 59 h 337"/>
                <a:gd name="T10" fmla="*/ 230 w 921"/>
                <a:gd name="T11" fmla="*/ 67 h 337"/>
                <a:gd name="T12" fmla="*/ 292 w 921"/>
                <a:gd name="T13" fmla="*/ 77 h 337"/>
                <a:gd name="T14" fmla="*/ 354 w 921"/>
                <a:gd name="T15" fmla="*/ 90 h 337"/>
                <a:gd name="T16" fmla="*/ 410 w 921"/>
                <a:gd name="T17" fmla="*/ 99 h 337"/>
                <a:gd name="T18" fmla="*/ 461 w 921"/>
                <a:gd name="T19" fmla="*/ 104 h 337"/>
                <a:gd name="T20" fmla="*/ 512 w 921"/>
                <a:gd name="T21" fmla="*/ 112 h 337"/>
                <a:gd name="T22" fmla="*/ 552 w 921"/>
                <a:gd name="T23" fmla="*/ 116 h 337"/>
                <a:gd name="T24" fmla="*/ 590 w 921"/>
                <a:gd name="T25" fmla="*/ 120 h 337"/>
                <a:gd name="T26" fmla="*/ 630 w 921"/>
                <a:gd name="T27" fmla="*/ 124 h 337"/>
                <a:gd name="T28" fmla="*/ 670 w 921"/>
                <a:gd name="T29" fmla="*/ 129 h 337"/>
                <a:gd name="T30" fmla="*/ 709 w 921"/>
                <a:gd name="T31" fmla="*/ 133 h 337"/>
                <a:gd name="T32" fmla="*/ 747 w 921"/>
                <a:gd name="T33" fmla="*/ 137 h 337"/>
                <a:gd name="T34" fmla="*/ 784 w 921"/>
                <a:gd name="T35" fmla="*/ 141 h 337"/>
                <a:gd name="T36" fmla="*/ 821 w 921"/>
                <a:gd name="T37" fmla="*/ 143 h 337"/>
                <a:gd name="T38" fmla="*/ 860 w 921"/>
                <a:gd name="T39" fmla="*/ 145 h 337"/>
                <a:gd name="T40" fmla="*/ 896 w 921"/>
                <a:gd name="T41" fmla="*/ 147 h 337"/>
                <a:gd name="T42" fmla="*/ 896 w 921"/>
                <a:gd name="T43" fmla="*/ 157 h 337"/>
                <a:gd name="T44" fmla="*/ 819 w 921"/>
                <a:gd name="T45" fmla="*/ 176 h 337"/>
                <a:gd name="T46" fmla="*/ 741 w 921"/>
                <a:gd name="T47" fmla="*/ 197 h 337"/>
                <a:gd name="T48" fmla="*/ 664 w 921"/>
                <a:gd name="T49" fmla="*/ 221 h 337"/>
                <a:gd name="T50" fmla="*/ 589 w 921"/>
                <a:gd name="T51" fmla="*/ 250 h 337"/>
                <a:gd name="T52" fmla="*/ 519 w 921"/>
                <a:gd name="T53" fmla="*/ 286 h 337"/>
                <a:gd name="T54" fmla="*/ 519 w 921"/>
                <a:gd name="T55" fmla="*/ 303 h 337"/>
                <a:gd name="T56" fmla="*/ 520 w 921"/>
                <a:gd name="T57" fmla="*/ 322 h 337"/>
                <a:gd name="T58" fmla="*/ 513 w 921"/>
                <a:gd name="T59" fmla="*/ 337 h 337"/>
                <a:gd name="T60" fmla="*/ 490 w 921"/>
                <a:gd name="T61" fmla="*/ 334 h 337"/>
                <a:gd name="T62" fmla="*/ 465 w 921"/>
                <a:gd name="T63" fmla="*/ 329 h 337"/>
                <a:gd name="T64" fmla="*/ 429 w 921"/>
                <a:gd name="T65" fmla="*/ 321 h 337"/>
                <a:gd name="T66" fmla="*/ 386 w 921"/>
                <a:gd name="T67" fmla="*/ 311 h 337"/>
                <a:gd name="T68" fmla="*/ 343 w 921"/>
                <a:gd name="T69" fmla="*/ 300 h 337"/>
                <a:gd name="T70" fmla="*/ 300 w 921"/>
                <a:gd name="T71" fmla="*/ 287 h 337"/>
                <a:gd name="T72" fmla="*/ 259 w 921"/>
                <a:gd name="T73" fmla="*/ 273 h 337"/>
                <a:gd name="T74" fmla="*/ 220 w 921"/>
                <a:gd name="T75" fmla="*/ 258 h 337"/>
                <a:gd name="T76" fmla="*/ 187 w 921"/>
                <a:gd name="T77" fmla="*/ 243 h 337"/>
                <a:gd name="T78" fmla="*/ 155 w 921"/>
                <a:gd name="T79" fmla="*/ 226 h 337"/>
                <a:gd name="T80" fmla="*/ 123 w 921"/>
                <a:gd name="T81" fmla="*/ 209 h 337"/>
                <a:gd name="T82" fmla="*/ 92 w 921"/>
                <a:gd name="T83" fmla="*/ 192 h 337"/>
                <a:gd name="T84" fmla="*/ 60 w 921"/>
                <a:gd name="T85" fmla="*/ 174 h 337"/>
                <a:gd name="T86" fmla="*/ 21 w 921"/>
                <a:gd name="T87" fmla="*/ 119 h 337"/>
                <a:gd name="T88" fmla="*/ 9 w 921"/>
                <a:gd name="T89" fmla="*/ 52 h 337"/>
                <a:gd name="T90" fmla="*/ 0 w 921"/>
                <a:gd name="T91"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21" h="337">
                  <a:moveTo>
                    <a:pt x="0" y="0"/>
                  </a:moveTo>
                  <a:lnTo>
                    <a:pt x="12" y="8"/>
                  </a:lnTo>
                  <a:lnTo>
                    <a:pt x="23" y="14"/>
                  </a:lnTo>
                  <a:lnTo>
                    <a:pt x="35" y="20"/>
                  </a:lnTo>
                  <a:lnTo>
                    <a:pt x="48" y="25"/>
                  </a:lnTo>
                  <a:lnTo>
                    <a:pt x="61" y="30"/>
                  </a:lnTo>
                  <a:lnTo>
                    <a:pt x="74" y="35"/>
                  </a:lnTo>
                  <a:lnTo>
                    <a:pt x="86" y="39"/>
                  </a:lnTo>
                  <a:lnTo>
                    <a:pt x="99" y="42"/>
                  </a:lnTo>
                  <a:lnTo>
                    <a:pt x="113" y="46"/>
                  </a:lnTo>
                  <a:lnTo>
                    <a:pt x="126" y="49"/>
                  </a:lnTo>
                  <a:lnTo>
                    <a:pt x="140" y="52"/>
                  </a:lnTo>
                  <a:lnTo>
                    <a:pt x="154" y="55"/>
                  </a:lnTo>
                  <a:lnTo>
                    <a:pt x="168" y="57"/>
                  </a:lnTo>
                  <a:lnTo>
                    <a:pt x="181" y="59"/>
                  </a:lnTo>
                  <a:lnTo>
                    <a:pt x="194" y="62"/>
                  </a:lnTo>
                  <a:lnTo>
                    <a:pt x="208" y="65"/>
                  </a:lnTo>
                  <a:lnTo>
                    <a:pt x="230" y="67"/>
                  </a:lnTo>
                  <a:lnTo>
                    <a:pt x="250" y="70"/>
                  </a:lnTo>
                  <a:lnTo>
                    <a:pt x="272" y="74"/>
                  </a:lnTo>
                  <a:lnTo>
                    <a:pt x="292" y="77"/>
                  </a:lnTo>
                  <a:lnTo>
                    <a:pt x="313" y="82"/>
                  </a:lnTo>
                  <a:lnTo>
                    <a:pt x="334" y="86"/>
                  </a:lnTo>
                  <a:lnTo>
                    <a:pt x="354" y="90"/>
                  </a:lnTo>
                  <a:lnTo>
                    <a:pt x="374" y="95"/>
                  </a:lnTo>
                  <a:lnTo>
                    <a:pt x="391" y="97"/>
                  </a:lnTo>
                  <a:lnTo>
                    <a:pt x="410" y="99"/>
                  </a:lnTo>
                  <a:lnTo>
                    <a:pt x="427" y="101"/>
                  </a:lnTo>
                  <a:lnTo>
                    <a:pt x="444" y="102"/>
                  </a:lnTo>
                  <a:lnTo>
                    <a:pt x="461" y="104"/>
                  </a:lnTo>
                  <a:lnTo>
                    <a:pt x="478" y="106"/>
                  </a:lnTo>
                  <a:lnTo>
                    <a:pt x="495" y="108"/>
                  </a:lnTo>
                  <a:lnTo>
                    <a:pt x="512" y="112"/>
                  </a:lnTo>
                  <a:lnTo>
                    <a:pt x="525" y="113"/>
                  </a:lnTo>
                  <a:lnTo>
                    <a:pt x="538" y="115"/>
                  </a:lnTo>
                  <a:lnTo>
                    <a:pt x="552" y="116"/>
                  </a:lnTo>
                  <a:lnTo>
                    <a:pt x="565" y="117"/>
                  </a:lnTo>
                  <a:lnTo>
                    <a:pt x="578" y="119"/>
                  </a:lnTo>
                  <a:lnTo>
                    <a:pt x="590" y="120"/>
                  </a:lnTo>
                  <a:lnTo>
                    <a:pt x="603" y="121"/>
                  </a:lnTo>
                  <a:lnTo>
                    <a:pt x="617" y="122"/>
                  </a:lnTo>
                  <a:lnTo>
                    <a:pt x="630" y="124"/>
                  </a:lnTo>
                  <a:lnTo>
                    <a:pt x="643" y="126"/>
                  </a:lnTo>
                  <a:lnTo>
                    <a:pt x="656" y="127"/>
                  </a:lnTo>
                  <a:lnTo>
                    <a:pt x="670" y="129"/>
                  </a:lnTo>
                  <a:lnTo>
                    <a:pt x="682" y="130"/>
                  </a:lnTo>
                  <a:lnTo>
                    <a:pt x="695" y="131"/>
                  </a:lnTo>
                  <a:lnTo>
                    <a:pt x="709" y="133"/>
                  </a:lnTo>
                  <a:lnTo>
                    <a:pt x="722" y="134"/>
                  </a:lnTo>
                  <a:lnTo>
                    <a:pt x="734" y="136"/>
                  </a:lnTo>
                  <a:lnTo>
                    <a:pt x="747" y="137"/>
                  </a:lnTo>
                  <a:lnTo>
                    <a:pt x="759" y="138"/>
                  </a:lnTo>
                  <a:lnTo>
                    <a:pt x="771" y="139"/>
                  </a:lnTo>
                  <a:lnTo>
                    <a:pt x="784" y="141"/>
                  </a:lnTo>
                  <a:lnTo>
                    <a:pt x="797" y="142"/>
                  </a:lnTo>
                  <a:lnTo>
                    <a:pt x="810" y="142"/>
                  </a:lnTo>
                  <a:lnTo>
                    <a:pt x="821" y="143"/>
                  </a:lnTo>
                  <a:lnTo>
                    <a:pt x="834" y="144"/>
                  </a:lnTo>
                  <a:lnTo>
                    <a:pt x="847" y="144"/>
                  </a:lnTo>
                  <a:lnTo>
                    <a:pt x="860" y="145"/>
                  </a:lnTo>
                  <a:lnTo>
                    <a:pt x="872" y="146"/>
                  </a:lnTo>
                  <a:lnTo>
                    <a:pt x="885" y="146"/>
                  </a:lnTo>
                  <a:lnTo>
                    <a:pt x="896" y="147"/>
                  </a:lnTo>
                  <a:lnTo>
                    <a:pt x="909" y="148"/>
                  </a:lnTo>
                  <a:lnTo>
                    <a:pt x="921" y="149"/>
                  </a:lnTo>
                  <a:lnTo>
                    <a:pt x="896" y="157"/>
                  </a:lnTo>
                  <a:lnTo>
                    <a:pt x="871" y="163"/>
                  </a:lnTo>
                  <a:lnTo>
                    <a:pt x="845" y="169"/>
                  </a:lnTo>
                  <a:lnTo>
                    <a:pt x="819" y="176"/>
                  </a:lnTo>
                  <a:lnTo>
                    <a:pt x="794" y="183"/>
                  </a:lnTo>
                  <a:lnTo>
                    <a:pt x="768" y="190"/>
                  </a:lnTo>
                  <a:lnTo>
                    <a:pt x="741" y="197"/>
                  </a:lnTo>
                  <a:lnTo>
                    <a:pt x="716" y="205"/>
                  </a:lnTo>
                  <a:lnTo>
                    <a:pt x="690" y="212"/>
                  </a:lnTo>
                  <a:lnTo>
                    <a:pt x="664" y="221"/>
                  </a:lnTo>
                  <a:lnTo>
                    <a:pt x="640" y="229"/>
                  </a:lnTo>
                  <a:lnTo>
                    <a:pt x="614" y="239"/>
                  </a:lnTo>
                  <a:lnTo>
                    <a:pt x="589" y="250"/>
                  </a:lnTo>
                  <a:lnTo>
                    <a:pt x="566" y="260"/>
                  </a:lnTo>
                  <a:lnTo>
                    <a:pt x="542" y="273"/>
                  </a:lnTo>
                  <a:lnTo>
                    <a:pt x="519" y="286"/>
                  </a:lnTo>
                  <a:lnTo>
                    <a:pt x="517" y="291"/>
                  </a:lnTo>
                  <a:lnTo>
                    <a:pt x="517" y="297"/>
                  </a:lnTo>
                  <a:lnTo>
                    <a:pt x="519" y="303"/>
                  </a:lnTo>
                  <a:lnTo>
                    <a:pt x="519" y="308"/>
                  </a:lnTo>
                  <a:lnTo>
                    <a:pt x="519" y="316"/>
                  </a:lnTo>
                  <a:lnTo>
                    <a:pt x="520" y="322"/>
                  </a:lnTo>
                  <a:lnTo>
                    <a:pt x="521" y="330"/>
                  </a:lnTo>
                  <a:lnTo>
                    <a:pt x="521" y="337"/>
                  </a:lnTo>
                  <a:lnTo>
                    <a:pt x="513" y="337"/>
                  </a:lnTo>
                  <a:lnTo>
                    <a:pt x="505" y="336"/>
                  </a:lnTo>
                  <a:lnTo>
                    <a:pt x="497" y="335"/>
                  </a:lnTo>
                  <a:lnTo>
                    <a:pt x="490" y="334"/>
                  </a:lnTo>
                  <a:lnTo>
                    <a:pt x="481" y="332"/>
                  </a:lnTo>
                  <a:lnTo>
                    <a:pt x="474" y="331"/>
                  </a:lnTo>
                  <a:lnTo>
                    <a:pt x="465" y="329"/>
                  </a:lnTo>
                  <a:lnTo>
                    <a:pt x="458" y="328"/>
                  </a:lnTo>
                  <a:lnTo>
                    <a:pt x="443" y="324"/>
                  </a:lnTo>
                  <a:lnTo>
                    <a:pt x="429" y="321"/>
                  </a:lnTo>
                  <a:lnTo>
                    <a:pt x="414" y="318"/>
                  </a:lnTo>
                  <a:lnTo>
                    <a:pt x="400" y="315"/>
                  </a:lnTo>
                  <a:lnTo>
                    <a:pt x="386" y="311"/>
                  </a:lnTo>
                  <a:lnTo>
                    <a:pt x="371" y="307"/>
                  </a:lnTo>
                  <a:lnTo>
                    <a:pt x="357" y="304"/>
                  </a:lnTo>
                  <a:lnTo>
                    <a:pt x="343" y="300"/>
                  </a:lnTo>
                  <a:lnTo>
                    <a:pt x="329" y="296"/>
                  </a:lnTo>
                  <a:lnTo>
                    <a:pt x="315" y="291"/>
                  </a:lnTo>
                  <a:lnTo>
                    <a:pt x="300" y="287"/>
                  </a:lnTo>
                  <a:lnTo>
                    <a:pt x="287" y="283"/>
                  </a:lnTo>
                  <a:lnTo>
                    <a:pt x="273" y="279"/>
                  </a:lnTo>
                  <a:lnTo>
                    <a:pt x="259" y="273"/>
                  </a:lnTo>
                  <a:lnTo>
                    <a:pt x="245" y="268"/>
                  </a:lnTo>
                  <a:lnTo>
                    <a:pt x="231" y="262"/>
                  </a:lnTo>
                  <a:lnTo>
                    <a:pt x="220" y="258"/>
                  </a:lnTo>
                  <a:lnTo>
                    <a:pt x="209" y="253"/>
                  </a:lnTo>
                  <a:lnTo>
                    <a:pt x="198" y="247"/>
                  </a:lnTo>
                  <a:lnTo>
                    <a:pt x="187" y="243"/>
                  </a:lnTo>
                  <a:lnTo>
                    <a:pt x="176" y="238"/>
                  </a:lnTo>
                  <a:lnTo>
                    <a:pt x="166" y="233"/>
                  </a:lnTo>
                  <a:lnTo>
                    <a:pt x="155" y="226"/>
                  </a:lnTo>
                  <a:lnTo>
                    <a:pt x="144" y="221"/>
                  </a:lnTo>
                  <a:lnTo>
                    <a:pt x="134" y="215"/>
                  </a:lnTo>
                  <a:lnTo>
                    <a:pt x="123" y="209"/>
                  </a:lnTo>
                  <a:lnTo>
                    <a:pt x="113" y="204"/>
                  </a:lnTo>
                  <a:lnTo>
                    <a:pt x="102" y="197"/>
                  </a:lnTo>
                  <a:lnTo>
                    <a:pt x="92" y="192"/>
                  </a:lnTo>
                  <a:lnTo>
                    <a:pt x="81" y="185"/>
                  </a:lnTo>
                  <a:lnTo>
                    <a:pt x="70" y="180"/>
                  </a:lnTo>
                  <a:lnTo>
                    <a:pt x="60" y="174"/>
                  </a:lnTo>
                  <a:lnTo>
                    <a:pt x="41" y="159"/>
                  </a:lnTo>
                  <a:lnTo>
                    <a:pt x="30" y="141"/>
                  </a:lnTo>
                  <a:lnTo>
                    <a:pt x="21" y="119"/>
                  </a:lnTo>
                  <a:lnTo>
                    <a:pt x="16" y="98"/>
                  </a:lnTo>
                  <a:lnTo>
                    <a:pt x="12" y="74"/>
                  </a:lnTo>
                  <a:lnTo>
                    <a:pt x="9" y="52"/>
                  </a:lnTo>
                  <a:lnTo>
                    <a:pt x="5" y="29"/>
                  </a:lnTo>
                  <a:lnTo>
                    <a:pt x="0" y="8"/>
                  </a:lnTo>
                  <a:lnTo>
                    <a:pt x="0" y="0"/>
                  </a:lnTo>
                  <a:close/>
                </a:path>
              </a:pathLst>
            </a:custGeom>
            <a:solidFill>
              <a:srgbClr val="A57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a:solidFill>
                  <a:srgbClr val="FFFFFF"/>
                </a:solidFill>
                <a:latin typeface="Arial" charset="0"/>
              </a:endParaRPr>
            </a:p>
          </p:txBody>
        </p:sp>
        <p:sp>
          <p:nvSpPr>
            <p:cNvPr id="4440076" name="Freeform 12"/>
            <p:cNvSpPr>
              <a:spLocks/>
            </p:cNvSpPr>
            <p:nvPr/>
          </p:nvSpPr>
          <p:spPr bwMode="auto">
            <a:xfrm>
              <a:off x="1006" y="1022"/>
              <a:ext cx="229" cy="81"/>
            </a:xfrm>
            <a:custGeom>
              <a:avLst/>
              <a:gdLst>
                <a:gd name="T0" fmla="*/ 108 w 229"/>
                <a:gd name="T1" fmla="*/ 23 h 81"/>
                <a:gd name="T2" fmla="*/ 123 w 229"/>
                <a:gd name="T3" fmla="*/ 19 h 81"/>
                <a:gd name="T4" fmla="*/ 138 w 229"/>
                <a:gd name="T5" fmla="*/ 15 h 81"/>
                <a:gd name="T6" fmla="*/ 153 w 229"/>
                <a:gd name="T7" fmla="*/ 12 h 81"/>
                <a:gd name="T8" fmla="*/ 168 w 229"/>
                <a:gd name="T9" fmla="*/ 9 h 81"/>
                <a:gd name="T10" fmla="*/ 183 w 229"/>
                <a:gd name="T11" fmla="*/ 5 h 81"/>
                <a:gd name="T12" fmla="*/ 199 w 229"/>
                <a:gd name="T13" fmla="*/ 3 h 81"/>
                <a:gd name="T14" fmla="*/ 214 w 229"/>
                <a:gd name="T15" fmla="*/ 1 h 81"/>
                <a:gd name="T16" fmla="*/ 229 w 229"/>
                <a:gd name="T17" fmla="*/ 0 h 81"/>
                <a:gd name="T18" fmla="*/ 217 w 229"/>
                <a:gd name="T19" fmla="*/ 3 h 81"/>
                <a:gd name="T20" fmla="*/ 204 w 229"/>
                <a:gd name="T21" fmla="*/ 5 h 81"/>
                <a:gd name="T22" fmla="*/ 192 w 229"/>
                <a:gd name="T23" fmla="*/ 9 h 81"/>
                <a:gd name="T24" fmla="*/ 180 w 229"/>
                <a:gd name="T25" fmla="*/ 11 h 81"/>
                <a:gd name="T26" fmla="*/ 168 w 229"/>
                <a:gd name="T27" fmla="*/ 13 h 81"/>
                <a:gd name="T28" fmla="*/ 155 w 229"/>
                <a:gd name="T29" fmla="*/ 16 h 81"/>
                <a:gd name="T30" fmla="*/ 143 w 229"/>
                <a:gd name="T31" fmla="*/ 19 h 81"/>
                <a:gd name="T32" fmla="*/ 131 w 229"/>
                <a:gd name="T33" fmla="*/ 23 h 81"/>
                <a:gd name="T34" fmla="*/ 120 w 229"/>
                <a:gd name="T35" fmla="*/ 26 h 81"/>
                <a:gd name="T36" fmla="*/ 108 w 229"/>
                <a:gd name="T37" fmla="*/ 29 h 81"/>
                <a:gd name="T38" fmla="*/ 96 w 229"/>
                <a:gd name="T39" fmla="*/ 33 h 81"/>
                <a:gd name="T40" fmla="*/ 84 w 229"/>
                <a:gd name="T41" fmla="*/ 36 h 81"/>
                <a:gd name="T42" fmla="*/ 73 w 229"/>
                <a:gd name="T43" fmla="*/ 42 h 81"/>
                <a:gd name="T44" fmla="*/ 62 w 229"/>
                <a:gd name="T45" fmla="*/ 46 h 81"/>
                <a:gd name="T46" fmla="*/ 50 w 229"/>
                <a:gd name="T47" fmla="*/ 51 h 81"/>
                <a:gd name="T48" fmla="*/ 39 w 229"/>
                <a:gd name="T49" fmla="*/ 58 h 81"/>
                <a:gd name="T50" fmla="*/ 35 w 229"/>
                <a:gd name="T51" fmla="*/ 62 h 81"/>
                <a:gd name="T52" fmla="*/ 33 w 229"/>
                <a:gd name="T53" fmla="*/ 67 h 81"/>
                <a:gd name="T54" fmla="*/ 32 w 229"/>
                <a:gd name="T55" fmla="*/ 74 h 81"/>
                <a:gd name="T56" fmla="*/ 31 w 229"/>
                <a:gd name="T57" fmla="*/ 81 h 81"/>
                <a:gd name="T58" fmla="*/ 21 w 229"/>
                <a:gd name="T59" fmla="*/ 80 h 81"/>
                <a:gd name="T60" fmla="*/ 13 w 229"/>
                <a:gd name="T61" fmla="*/ 78 h 81"/>
                <a:gd name="T62" fmla="*/ 5 w 229"/>
                <a:gd name="T63" fmla="*/ 75 h 81"/>
                <a:gd name="T64" fmla="*/ 0 w 229"/>
                <a:gd name="T65" fmla="*/ 70 h 81"/>
                <a:gd name="T66" fmla="*/ 11 w 229"/>
                <a:gd name="T67" fmla="*/ 60 h 81"/>
                <a:gd name="T68" fmla="*/ 23 w 229"/>
                <a:gd name="T69" fmla="*/ 53 h 81"/>
                <a:gd name="T70" fmla="*/ 36 w 229"/>
                <a:gd name="T71" fmla="*/ 46 h 81"/>
                <a:gd name="T72" fmla="*/ 51 w 229"/>
                <a:gd name="T73" fmla="*/ 41 h 81"/>
                <a:gd name="T74" fmla="*/ 65 w 229"/>
                <a:gd name="T75" fmla="*/ 36 h 81"/>
                <a:gd name="T76" fmla="*/ 80 w 229"/>
                <a:gd name="T77" fmla="*/ 32 h 81"/>
                <a:gd name="T78" fmla="*/ 94 w 229"/>
                <a:gd name="T79" fmla="*/ 28 h 81"/>
                <a:gd name="T80" fmla="*/ 108 w 229"/>
                <a:gd name="T81" fmla="*/ 2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9" h="81">
                  <a:moveTo>
                    <a:pt x="108" y="23"/>
                  </a:moveTo>
                  <a:lnTo>
                    <a:pt x="123" y="19"/>
                  </a:lnTo>
                  <a:lnTo>
                    <a:pt x="138" y="15"/>
                  </a:lnTo>
                  <a:lnTo>
                    <a:pt x="153" y="12"/>
                  </a:lnTo>
                  <a:lnTo>
                    <a:pt x="168" y="9"/>
                  </a:lnTo>
                  <a:lnTo>
                    <a:pt x="183" y="5"/>
                  </a:lnTo>
                  <a:lnTo>
                    <a:pt x="199" y="3"/>
                  </a:lnTo>
                  <a:lnTo>
                    <a:pt x="214" y="1"/>
                  </a:lnTo>
                  <a:lnTo>
                    <a:pt x="229" y="0"/>
                  </a:lnTo>
                  <a:lnTo>
                    <a:pt x="217" y="3"/>
                  </a:lnTo>
                  <a:lnTo>
                    <a:pt x="204" y="5"/>
                  </a:lnTo>
                  <a:lnTo>
                    <a:pt x="192" y="9"/>
                  </a:lnTo>
                  <a:lnTo>
                    <a:pt x="180" y="11"/>
                  </a:lnTo>
                  <a:lnTo>
                    <a:pt x="168" y="13"/>
                  </a:lnTo>
                  <a:lnTo>
                    <a:pt x="155" y="16"/>
                  </a:lnTo>
                  <a:lnTo>
                    <a:pt x="143" y="19"/>
                  </a:lnTo>
                  <a:lnTo>
                    <a:pt x="131" y="23"/>
                  </a:lnTo>
                  <a:lnTo>
                    <a:pt x="120" y="26"/>
                  </a:lnTo>
                  <a:lnTo>
                    <a:pt x="108" y="29"/>
                  </a:lnTo>
                  <a:lnTo>
                    <a:pt x="96" y="33"/>
                  </a:lnTo>
                  <a:lnTo>
                    <a:pt x="84" y="36"/>
                  </a:lnTo>
                  <a:lnTo>
                    <a:pt x="73" y="42"/>
                  </a:lnTo>
                  <a:lnTo>
                    <a:pt x="62" y="46"/>
                  </a:lnTo>
                  <a:lnTo>
                    <a:pt x="50" y="51"/>
                  </a:lnTo>
                  <a:lnTo>
                    <a:pt x="39" y="58"/>
                  </a:lnTo>
                  <a:lnTo>
                    <a:pt x="35" y="62"/>
                  </a:lnTo>
                  <a:lnTo>
                    <a:pt x="33" y="67"/>
                  </a:lnTo>
                  <a:lnTo>
                    <a:pt x="32" y="74"/>
                  </a:lnTo>
                  <a:lnTo>
                    <a:pt x="31" y="81"/>
                  </a:lnTo>
                  <a:lnTo>
                    <a:pt x="21" y="80"/>
                  </a:lnTo>
                  <a:lnTo>
                    <a:pt x="13" y="78"/>
                  </a:lnTo>
                  <a:lnTo>
                    <a:pt x="5" y="75"/>
                  </a:lnTo>
                  <a:lnTo>
                    <a:pt x="0" y="70"/>
                  </a:lnTo>
                  <a:lnTo>
                    <a:pt x="11" y="60"/>
                  </a:lnTo>
                  <a:lnTo>
                    <a:pt x="23" y="53"/>
                  </a:lnTo>
                  <a:lnTo>
                    <a:pt x="36" y="46"/>
                  </a:lnTo>
                  <a:lnTo>
                    <a:pt x="51" y="41"/>
                  </a:lnTo>
                  <a:lnTo>
                    <a:pt x="65" y="36"/>
                  </a:lnTo>
                  <a:lnTo>
                    <a:pt x="80" y="32"/>
                  </a:lnTo>
                  <a:lnTo>
                    <a:pt x="94" y="28"/>
                  </a:lnTo>
                  <a:lnTo>
                    <a:pt x="108" y="23"/>
                  </a:lnTo>
                  <a:close/>
                </a:path>
              </a:pathLst>
            </a:custGeom>
            <a:solidFill>
              <a:srgbClr val="A57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a:solidFill>
                  <a:srgbClr val="FFFFFF"/>
                </a:solidFill>
                <a:latin typeface="Arial" charset="0"/>
              </a:endParaRPr>
            </a:p>
          </p:txBody>
        </p:sp>
        <p:sp>
          <p:nvSpPr>
            <p:cNvPr id="4440077" name="Freeform 13"/>
            <p:cNvSpPr>
              <a:spLocks/>
            </p:cNvSpPr>
            <p:nvPr/>
          </p:nvSpPr>
          <p:spPr bwMode="auto">
            <a:xfrm>
              <a:off x="1369" y="1783"/>
              <a:ext cx="1404" cy="393"/>
            </a:xfrm>
            <a:custGeom>
              <a:avLst/>
              <a:gdLst>
                <a:gd name="T0" fmla="*/ 34 w 1404"/>
                <a:gd name="T1" fmla="*/ 4 h 393"/>
                <a:gd name="T2" fmla="*/ 83 w 1404"/>
                <a:gd name="T3" fmla="*/ 8 h 393"/>
                <a:gd name="T4" fmla="*/ 133 w 1404"/>
                <a:gd name="T5" fmla="*/ 13 h 393"/>
                <a:gd name="T6" fmla="*/ 190 w 1404"/>
                <a:gd name="T7" fmla="*/ 14 h 393"/>
                <a:gd name="T8" fmla="*/ 247 w 1404"/>
                <a:gd name="T9" fmla="*/ 16 h 393"/>
                <a:gd name="T10" fmla="*/ 301 w 1404"/>
                <a:gd name="T11" fmla="*/ 18 h 393"/>
                <a:gd name="T12" fmla="*/ 357 w 1404"/>
                <a:gd name="T13" fmla="*/ 19 h 393"/>
                <a:gd name="T14" fmla="*/ 412 w 1404"/>
                <a:gd name="T15" fmla="*/ 18 h 393"/>
                <a:gd name="T16" fmla="*/ 454 w 1404"/>
                <a:gd name="T17" fmla="*/ 20 h 393"/>
                <a:gd name="T18" fmla="*/ 490 w 1404"/>
                <a:gd name="T19" fmla="*/ 21 h 393"/>
                <a:gd name="T20" fmla="*/ 525 w 1404"/>
                <a:gd name="T21" fmla="*/ 20 h 393"/>
                <a:gd name="T22" fmla="*/ 559 w 1404"/>
                <a:gd name="T23" fmla="*/ 19 h 393"/>
                <a:gd name="T24" fmla="*/ 592 w 1404"/>
                <a:gd name="T25" fmla="*/ 19 h 393"/>
                <a:gd name="T26" fmla="*/ 634 w 1404"/>
                <a:gd name="T27" fmla="*/ 20 h 393"/>
                <a:gd name="T28" fmla="*/ 695 w 1404"/>
                <a:gd name="T29" fmla="*/ 17 h 393"/>
                <a:gd name="T30" fmla="*/ 757 w 1404"/>
                <a:gd name="T31" fmla="*/ 14 h 393"/>
                <a:gd name="T32" fmla="*/ 818 w 1404"/>
                <a:gd name="T33" fmla="*/ 13 h 393"/>
                <a:gd name="T34" fmla="*/ 881 w 1404"/>
                <a:gd name="T35" fmla="*/ 13 h 393"/>
                <a:gd name="T36" fmla="*/ 943 w 1404"/>
                <a:gd name="T37" fmla="*/ 16 h 393"/>
                <a:gd name="T38" fmla="*/ 983 w 1404"/>
                <a:gd name="T39" fmla="*/ 18 h 393"/>
                <a:gd name="T40" fmla="*/ 1020 w 1404"/>
                <a:gd name="T41" fmla="*/ 19 h 393"/>
                <a:gd name="T42" fmla="*/ 1051 w 1404"/>
                <a:gd name="T43" fmla="*/ 17 h 393"/>
                <a:gd name="T44" fmla="*/ 1070 w 1404"/>
                <a:gd name="T45" fmla="*/ 19 h 393"/>
                <a:gd name="T46" fmla="*/ 1088 w 1404"/>
                <a:gd name="T47" fmla="*/ 18 h 393"/>
                <a:gd name="T48" fmla="*/ 1345 w 1404"/>
                <a:gd name="T49" fmla="*/ 14 h 393"/>
                <a:gd name="T50" fmla="*/ 1371 w 1404"/>
                <a:gd name="T51" fmla="*/ 12 h 393"/>
                <a:gd name="T52" fmla="*/ 1396 w 1404"/>
                <a:gd name="T53" fmla="*/ 11 h 393"/>
                <a:gd name="T54" fmla="*/ 1391 w 1404"/>
                <a:gd name="T55" fmla="*/ 126 h 393"/>
                <a:gd name="T56" fmla="*/ 1383 w 1404"/>
                <a:gd name="T57" fmla="*/ 279 h 393"/>
                <a:gd name="T58" fmla="*/ 1378 w 1404"/>
                <a:gd name="T59" fmla="*/ 392 h 393"/>
                <a:gd name="T60" fmla="*/ 1315 w 1404"/>
                <a:gd name="T61" fmla="*/ 392 h 393"/>
                <a:gd name="T62" fmla="*/ 1252 w 1404"/>
                <a:gd name="T63" fmla="*/ 388 h 393"/>
                <a:gd name="T64" fmla="*/ 1199 w 1404"/>
                <a:gd name="T65" fmla="*/ 390 h 393"/>
                <a:gd name="T66" fmla="*/ 1167 w 1404"/>
                <a:gd name="T67" fmla="*/ 389 h 393"/>
                <a:gd name="T68" fmla="*/ 1135 w 1404"/>
                <a:gd name="T69" fmla="*/ 387 h 393"/>
                <a:gd name="T70" fmla="*/ 1102 w 1404"/>
                <a:gd name="T71" fmla="*/ 385 h 393"/>
                <a:gd name="T72" fmla="*/ 1069 w 1404"/>
                <a:gd name="T73" fmla="*/ 381 h 393"/>
                <a:gd name="T74" fmla="*/ 1036 w 1404"/>
                <a:gd name="T75" fmla="*/ 380 h 393"/>
                <a:gd name="T76" fmla="*/ 786 w 1404"/>
                <a:gd name="T77" fmla="*/ 364 h 393"/>
                <a:gd name="T78" fmla="*/ 729 w 1404"/>
                <a:gd name="T79" fmla="*/ 360 h 393"/>
                <a:gd name="T80" fmla="*/ 674 w 1404"/>
                <a:gd name="T81" fmla="*/ 355 h 393"/>
                <a:gd name="T82" fmla="*/ 617 w 1404"/>
                <a:gd name="T83" fmla="*/ 349 h 393"/>
                <a:gd name="T84" fmla="*/ 560 w 1404"/>
                <a:gd name="T85" fmla="*/ 346 h 393"/>
                <a:gd name="T86" fmla="*/ 492 w 1404"/>
                <a:gd name="T87" fmla="*/ 347 h 393"/>
                <a:gd name="T88" fmla="*/ 401 w 1404"/>
                <a:gd name="T89" fmla="*/ 346 h 393"/>
                <a:gd name="T90" fmla="*/ 310 w 1404"/>
                <a:gd name="T91" fmla="*/ 344 h 393"/>
                <a:gd name="T92" fmla="*/ 219 w 1404"/>
                <a:gd name="T93" fmla="*/ 342 h 393"/>
                <a:gd name="T94" fmla="*/ 129 w 1404"/>
                <a:gd name="T95" fmla="*/ 340 h 393"/>
                <a:gd name="T96" fmla="*/ 39 w 1404"/>
                <a:gd name="T97" fmla="*/ 335 h 393"/>
                <a:gd name="T98" fmla="*/ 24 w 1404"/>
                <a:gd name="T99" fmla="*/ 223 h 393"/>
                <a:gd name="T100" fmla="*/ 14 w 1404"/>
                <a:gd name="T101" fmla="*/ 111 h 393"/>
                <a:gd name="T102" fmla="*/ 3 w 1404"/>
                <a:gd name="T103" fmla="*/ 26 h 393"/>
                <a:gd name="T104" fmla="*/ 0 w 1404"/>
                <a:gd name="T105" fmla="*/ 0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04" h="393">
                  <a:moveTo>
                    <a:pt x="0" y="0"/>
                  </a:moveTo>
                  <a:lnTo>
                    <a:pt x="17" y="2"/>
                  </a:lnTo>
                  <a:lnTo>
                    <a:pt x="34" y="4"/>
                  </a:lnTo>
                  <a:lnTo>
                    <a:pt x="50" y="5"/>
                  </a:lnTo>
                  <a:lnTo>
                    <a:pt x="67" y="6"/>
                  </a:lnTo>
                  <a:lnTo>
                    <a:pt x="83" y="8"/>
                  </a:lnTo>
                  <a:lnTo>
                    <a:pt x="100" y="9"/>
                  </a:lnTo>
                  <a:lnTo>
                    <a:pt x="116" y="11"/>
                  </a:lnTo>
                  <a:lnTo>
                    <a:pt x="133" y="13"/>
                  </a:lnTo>
                  <a:lnTo>
                    <a:pt x="153" y="13"/>
                  </a:lnTo>
                  <a:lnTo>
                    <a:pt x="172" y="13"/>
                  </a:lnTo>
                  <a:lnTo>
                    <a:pt x="190" y="14"/>
                  </a:lnTo>
                  <a:lnTo>
                    <a:pt x="209" y="14"/>
                  </a:lnTo>
                  <a:lnTo>
                    <a:pt x="227" y="16"/>
                  </a:lnTo>
                  <a:lnTo>
                    <a:pt x="247" y="16"/>
                  </a:lnTo>
                  <a:lnTo>
                    <a:pt x="265" y="17"/>
                  </a:lnTo>
                  <a:lnTo>
                    <a:pt x="283" y="17"/>
                  </a:lnTo>
                  <a:lnTo>
                    <a:pt x="301" y="18"/>
                  </a:lnTo>
                  <a:lnTo>
                    <a:pt x="320" y="18"/>
                  </a:lnTo>
                  <a:lnTo>
                    <a:pt x="339" y="19"/>
                  </a:lnTo>
                  <a:lnTo>
                    <a:pt x="357" y="19"/>
                  </a:lnTo>
                  <a:lnTo>
                    <a:pt x="376" y="19"/>
                  </a:lnTo>
                  <a:lnTo>
                    <a:pt x="394" y="18"/>
                  </a:lnTo>
                  <a:lnTo>
                    <a:pt x="412" y="18"/>
                  </a:lnTo>
                  <a:lnTo>
                    <a:pt x="432" y="17"/>
                  </a:lnTo>
                  <a:lnTo>
                    <a:pt x="444" y="19"/>
                  </a:lnTo>
                  <a:lnTo>
                    <a:pt x="454" y="20"/>
                  </a:lnTo>
                  <a:lnTo>
                    <a:pt x="466" y="20"/>
                  </a:lnTo>
                  <a:lnTo>
                    <a:pt x="478" y="21"/>
                  </a:lnTo>
                  <a:lnTo>
                    <a:pt x="490" y="21"/>
                  </a:lnTo>
                  <a:lnTo>
                    <a:pt x="501" y="21"/>
                  </a:lnTo>
                  <a:lnTo>
                    <a:pt x="513" y="21"/>
                  </a:lnTo>
                  <a:lnTo>
                    <a:pt x="525" y="20"/>
                  </a:lnTo>
                  <a:lnTo>
                    <a:pt x="537" y="20"/>
                  </a:lnTo>
                  <a:lnTo>
                    <a:pt x="548" y="19"/>
                  </a:lnTo>
                  <a:lnTo>
                    <a:pt x="559" y="19"/>
                  </a:lnTo>
                  <a:lnTo>
                    <a:pt x="571" y="19"/>
                  </a:lnTo>
                  <a:lnTo>
                    <a:pt x="582" y="19"/>
                  </a:lnTo>
                  <a:lnTo>
                    <a:pt x="592" y="19"/>
                  </a:lnTo>
                  <a:lnTo>
                    <a:pt x="603" y="20"/>
                  </a:lnTo>
                  <a:lnTo>
                    <a:pt x="614" y="21"/>
                  </a:lnTo>
                  <a:lnTo>
                    <a:pt x="634" y="20"/>
                  </a:lnTo>
                  <a:lnTo>
                    <a:pt x="654" y="19"/>
                  </a:lnTo>
                  <a:lnTo>
                    <a:pt x="675" y="18"/>
                  </a:lnTo>
                  <a:lnTo>
                    <a:pt x="695" y="17"/>
                  </a:lnTo>
                  <a:lnTo>
                    <a:pt x="715" y="16"/>
                  </a:lnTo>
                  <a:lnTo>
                    <a:pt x="736" y="14"/>
                  </a:lnTo>
                  <a:lnTo>
                    <a:pt x="757" y="14"/>
                  </a:lnTo>
                  <a:lnTo>
                    <a:pt x="777" y="13"/>
                  </a:lnTo>
                  <a:lnTo>
                    <a:pt x="798" y="13"/>
                  </a:lnTo>
                  <a:lnTo>
                    <a:pt x="818" y="13"/>
                  </a:lnTo>
                  <a:lnTo>
                    <a:pt x="839" y="13"/>
                  </a:lnTo>
                  <a:lnTo>
                    <a:pt x="860" y="13"/>
                  </a:lnTo>
                  <a:lnTo>
                    <a:pt x="881" y="13"/>
                  </a:lnTo>
                  <a:lnTo>
                    <a:pt x="901" y="14"/>
                  </a:lnTo>
                  <a:lnTo>
                    <a:pt x="923" y="14"/>
                  </a:lnTo>
                  <a:lnTo>
                    <a:pt x="943" y="16"/>
                  </a:lnTo>
                  <a:lnTo>
                    <a:pt x="957" y="16"/>
                  </a:lnTo>
                  <a:lnTo>
                    <a:pt x="970" y="17"/>
                  </a:lnTo>
                  <a:lnTo>
                    <a:pt x="983" y="18"/>
                  </a:lnTo>
                  <a:lnTo>
                    <a:pt x="995" y="19"/>
                  </a:lnTo>
                  <a:lnTo>
                    <a:pt x="1007" y="19"/>
                  </a:lnTo>
                  <a:lnTo>
                    <a:pt x="1020" y="19"/>
                  </a:lnTo>
                  <a:lnTo>
                    <a:pt x="1033" y="19"/>
                  </a:lnTo>
                  <a:lnTo>
                    <a:pt x="1046" y="17"/>
                  </a:lnTo>
                  <a:lnTo>
                    <a:pt x="1051" y="17"/>
                  </a:lnTo>
                  <a:lnTo>
                    <a:pt x="1058" y="18"/>
                  </a:lnTo>
                  <a:lnTo>
                    <a:pt x="1064" y="19"/>
                  </a:lnTo>
                  <a:lnTo>
                    <a:pt x="1070" y="19"/>
                  </a:lnTo>
                  <a:lnTo>
                    <a:pt x="1076" y="19"/>
                  </a:lnTo>
                  <a:lnTo>
                    <a:pt x="1082" y="19"/>
                  </a:lnTo>
                  <a:lnTo>
                    <a:pt x="1088" y="18"/>
                  </a:lnTo>
                  <a:lnTo>
                    <a:pt x="1093" y="16"/>
                  </a:lnTo>
                  <a:lnTo>
                    <a:pt x="1337" y="16"/>
                  </a:lnTo>
                  <a:lnTo>
                    <a:pt x="1345" y="14"/>
                  </a:lnTo>
                  <a:lnTo>
                    <a:pt x="1354" y="13"/>
                  </a:lnTo>
                  <a:lnTo>
                    <a:pt x="1363" y="13"/>
                  </a:lnTo>
                  <a:lnTo>
                    <a:pt x="1371" y="12"/>
                  </a:lnTo>
                  <a:lnTo>
                    <a:pt x="1380" y="12"/>
                  </a:lnTo>
                  <a:lnTo>
                    <a:pt x="1388" y="12"/>
                  </a:lnTo>
                  <a:lnTo>
                    <a:pt x="1396" y="11"/>
                  </a:lnTo>
                  <a:lnTo>
                    <a:pt x="1404" y="11"/>
                  </a:lnTo>
                  <a:lnTo>
                    <a:pt x="1398" y="69"/>
                  </a:lnTo>
                  <a:lnTo>
                    <a:pt x="1391" y="126"/>
                  </a:lnTo>
                  <a:lnTo>
                    <a:pt x="1387" y="182"/>
                  </a:lnTo>
                  <a:lnTo>
                    <a:pt x="1386" y="241"/>
                  </a:lnTo>
                  <a:lnTo>
                    <a:pt x="1383" y="279"/>
                  </a:lnTo>
                  <a:lnTo>
                    <a:pt x="1382" y="316"/>
                  </a:lnTo>
                  <a:lnTo>
                    <a:pt x="1380" y="355"/>
                  </a:lnTo>
                  <a:lnTo>
                    <a:pt x="1378" y="392"/>
                  </a:lnTo>
                  <a:lnTo>
                    <a:pt x="1357" y="393"/>
                  </a:lnTo>
                  <a:lnTo>
                    <a:pt x="1336" y="393"/>
                  </a:lnTo>
                  <a:lnTo>
                    <a:pt x="1315" y="392"/>
                  </a:lnTo>
                  <a:lnTo>
                    <a:pt x="1294" y="390"/>
                  </a:lnTo>
                  <a:lnTo>
                    <a:pt x="1274" y="389"/>
                  </a:lnTo>
                  <a:lnTo>
                    <a:pt x="1252" y="388"/>
                  </a:lnTo>
                  <a:lnTo>
                    <a:pt x="1231" y="388"/>
                  </a:lnTo>
                  <a:lnTo>
                    <a:pt x="1210" y="390"/>
                  </a:lnTo>
                  <a:lnTo>
                    <a:pt x="1199" y="390"/>
                  </a:lnTo>
                  <a:lnTo>
                    <a:pt x="1188" y="390"/>
                  </a:lnTo>
                  <a:lnTo>
                    <a:pt x="1177" y="390"/>
                  </a:lnTo>
                  <a:lnTo>
                    <a:pt x="1167" y="389"/>
                  </a:lnTo>
                  <a:lnTo>
                    <a:pt x="1156" y="389"/>
                  </a:lnTo>
                  <a:lnTo>
                    <a:pt x="1145" y="388"/>
                  </a:lnTo>
                  <a:lnTo>
                    <a:pt x="1135" y="387"/>
                  </a:lnTo>
                  <a:lnTo>
                    <a:pt x="1124" y="386"/>
                  </a:lnTo>
                  <a:lnTo>
                    <a:pt x="1113" y="385"/>
                  </a:lnTo>
                  <a:lnTo>
                    <a:pt x="1102" y="385"/>
                  </a:lnTo>
                  <a:lnTo>
                    <a:pt x="1091" y="383"/>
                  </a:lnTo>
                  <a:lnTo>
                    <a:pt x="1080" y="382"/>
                  </a:lnTo>
                  <a:lnTo>
                    <a:pt x="1069" y="381"/>
                  </a:lnTo>
                  <a:lnTo>
                    <a:pt x="1059" y="381"/>
                  </a:lnTo>
                  <a:lnTo>
                    <a:pt x="1047" y="380"/>
                  </a:lnTo>
                  <a:lnTo>
                    <a:pt x="1036" y="380"/>
                  </a:lnTo>
                  <a:lnTo>
                    <a:pt x="824" y="365"/>
                  </a:lnTo>
                  <a:lnTo>
                    <a:pt x="805" y="365"/>
                  </a:lnTo>
                  <a:lnTo>
                    <a:pt x="786" y="364"/>
                  </a:lnTo>
                  <a:lnTo>
                    <a:pt x="768" y="363"/>
                  </a:lnTo>
                  <a:lnTo>
                    <a:pt x="748" y="362"/>
                  </a:lnTo>
                  <a:lnTo>
                    <a:pt x="729" y="360"/>
                  </a:lnTo>
                  <a:lnTo>
                    <a:pt x="711" y="359"/>
                  </a:lnTo>
                  <a:lnTo>
                    <a:pt x="692" y="357"/>
                  </a:lnTo>
                  <a:lnTo>
                    <a:pt x="674" y="355"/>
                  </a:lnTo>
                  <a:lnTo>
                    <a:pt x="654" y="352"/>
                  </a:lnTo>
                  <a:lnTo>
                    <a:pt x="635" y="350"/>
                  </a:lnTo>
                  <a:lnTo>
                    <a:pt x="617" y="349"/>
                  </a:lnTo>
                  <a:lnTo>
                    <a:pt x="598" y="348"/>
                  </a:lnTo>
                  <a:lnTo>
                    <a:pt x="578" y="347"/>
                  </a:lnTo>
                  <a:lnTo>
                    <a:pt x="560" y="346"/>
                  </a:lnTo>
                  <a:lnTo>
                    <a:pt x="541" y="346"/>
                  </a:lnTo>
                  <a:lnTo>
                    <a:pt x="522" y="347"/>
                  </a:lnTo>
                  <a:lnTo>
                    <a:pt x="492" y="347"/>
                  </a:lnTo>
                  <a:lnTo>
                    <a:pt x="461" y="347"/>
                  </a:lnTo>
                  <a:lnTo>
                    <a:pt x="431" y="346"/>
                  </a:lnTo>
                  <a:lnTo>
                    <a:pt x="401" y="346"/>
                  </a:lnTo>
                  <a:lnTo>
                    <a:pt x="370" y="345"/>
                  </a:lnTo>
                  <a:lnTo>
                    <a:pt x="340" y="345"/>
                  </a:lnTo>
                  <a:lnTo>
                    <a:pt x="310" y="344"/>
                  </a:lnTo>
                  <a:lnTo>
                    <a:pt x="279" y="344"/>
                  </a:lnTo>
                  <a:lnTo>
                    <a:pt x="249" y="343"/>
                  </a:lnTo>
                  <a:lnTo>
                    <a:pt x="219" y="342"/>
                  </a:lnTo>
                  <a:lnTo>
                    <a:pt x="189" y="341"/>
                  </a:lnTo>
                  <a:lnTo>
                    <a:pt x="159" y="341"/>
                  </a:lnTo>
                  <a:lnTo>
                    <a:pt x="129" y="340"/>
                  </a:lnTo>
                  <a:lnTo>
                    <a:pt x="99" y="337"/>
                  </a:lnTo>
                  <a:lnTo>
                    <a:pt x="69" y="336"/>
                  </a:lnTo>
                  <a:lnTo>
                    <a:pt x="39" y="335"/>
                  </a:lnTo>
                  <a:lnTo>
                    <a:pt x="33" y="298"/>
                  </a:lnTo>
                  <a:lnTo>
                    <a:pt x="28" y="260"/>
                  </a:lnTo>
                  <a:lnTo>
                    <a:pt x="24" y="223"/>
                  </a:lnTo>
                  <a:lnTo>
                    <a:pt x="21" y="186"/>
                  </a:lnTo>
                  <a:lnTo>
                    <a:pt x="18" y="148"/>
                  </a:lnTo>
                  <a:lnTo>
                    <a:pt x="14" y="111"/>
                  </a:lnTo>
                  <a:lnTo>
                    <a:pt x="9" y="73"/>
                  </a:lnTo>
                  <a:lnTo>
                    <a:pt x="3" y="36"/>
                  </a:lnTo>
                  <a:lnTo>
                    <a:pt x="3" y="26"/>
                  </a:lnTo>
                  <a:lnTo>
                    <a:pt x="2" y="18"/>
                  </a:lnTo>
                  <a:lnTo>
                    <a:pt x="1" y="9"/>
                  </a:lnTo>
                  <a:lnTo>
                    <a:pt x="0" y="0"/>
                  </a:lnTo>
                  <a:close/>
                </a:path>
              </a:pathLst>
            </a:custGeom>
            <a:solidFill>
              <a:srgbClr val="A57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a:solidFill>
                  <a:srgbClr val="FFFFFF"/>
                </a:solidFill>
                <a:latin typeface="Arial" charset="0"/>
              </a:endParaRPr>
            </a:p>
          </p:txBody>
        </p:sp>
        <p:sp>
          <p:nvSpPr>
            <p:cNvPr id="4440078" name="Freeform 14"/>
            <p:cNvSpPr>
              <a:spLocks/>
            </p:cNvSpPr>
            <p:nvPr/>
          </p:nvSpPr>
          <p:spPr bwMode="auto">
            <a:xfrm>
              <a:off x="1657" y="1272"/>
              <a:ext cx="847" cy="211"/>
            </a:xfrm>
            <a:custGeom>
              <a:avLst/>
              <a:gdLst>
                <a:gd name="T0" fmla="*/ 99 w 847"/>
                <a:gd name="T1" fmla="*/ 133 h 211"/>
                <a:gd name="T2" fmla="*/ 126 w 847"/>
                <a:gd name="T3" fmla="*/ 130 h 211"/>
                <a:gd name="T4" fmla="*/ 152 w 847"/>
                <a:gd name="T5" fmla="*/ 128 h 211"/>
                <a:gd name="T6" fmla="*/ 179 w 847"/>
                <a:gd name="T7" fmla="*/ 124 h 211"/>
                <a:gd name="T8" fmla="*/ 206 w 847"/>
                <a:gd name="T9" fmla="*/ 122 h 211"/>
                <a:gd name="T10" fmla="*/ 233 w 847"/>
                <a:gd name="T11" fmla="*/ 119 h 211"/>
                <a:gd name="T12" fmla="*/ 259 w 847"/>
                <a:gd name="T13" fmla="*/ 117 h 211"/>
                <a:gd name="T14" fmla="*/ 286 w 847"/>
                <a:gd name="T15" fmla="*/ 115 h 211"/>
                <a:gd name="T16" fmla="*/ 312 w 847"/>
                <a:gd name="T17" fmla="*/ 113 h 211"/>
                <a:gd name="T18" fmla="*/ 337 w 847"/>
                <a:gd name="T19" fmla="*/ 112 h 211"/>
                <a:gd name="T20" fmla="*/ 362 w 847"/>
                <a:gd name="T21" fmla="*/ 109 h 211"/>
                <a:gd name="T22" fmla="*/ 387 w 847"/>
                <a:gd name="T23" fmla="*/ 107 h 211"/>
                <a:gd name="T24" fmla="*/ 411 w 847"/>
                <a:gd name="T25" fmla="*/ 104 h 211"/>
                <a:gd name="T26" fmla="*/ 437 w 847"/>
                <a:gd name="T27" fmla="*/ 102 h 211"/>
                <a:gd name="T28" fmla="*/ 463 w 847"/>
                <a:gd name="T29" fmla="*/ 100 h 211"/>
                <a:gd name="T30" fmla="*/ 487 w 847"/>
                <a:gd name="T31" fmla="*/ 97 h 211"/>
                <a:gd name="T32" fmla="*/ 514 w 847"/>
                <a:gd name="T33" fmla="*/ 93 h 211"/>
                <a:gd name="T34" fmla="*/ 542 w 847"/>
                <a:gd name="T35" fmla="*/ 89 h 211"/>
                <a:gd name="T36" fmla="*/ 569 w 847"/>
                <a:gd name="T37" fmla="*/ 86 h 211"/>
                <a:gd name="T38" fmla="*/ 595 w 847"/>
                <a:gd name="T39" fmla="*/ 82 h 211"/>
                <a:gd name="T40" fmla="*/ 623 w 847"/>
                <a:gd name="T41" fmla="*/ 78 h 211"/>
                <a:gd name="T42" fmla="*/ 650 w 847"/>
                <a:gd name="T43" fmla="*/ 75 h 211"/>
                <a:gd name="T44" fmla="*/ 678 w 847"/>
                <a:gd name="T45" fmla="*/ 72 h 211"/>
                <a:gd name="T46" fmla="*/ 705 w 847"/>
                <a:gd name="T47" fmla="*/ 69 h 211"/>
                <a:gd name="T48" fmla="*/ 736 w 847"/>
                <a:gd name="T49" fmla="*/ 61 h 211"/>
                <a:gd name="T50" fmla="*/ 771 w 847"/>
                <a:gd name="T51" fmla="*/ 50 h 211"/>
                <a:gd name="T52" fmla="*/ 804 w 847"/>
                <a:gd name="T53" fmla="*/ 35 h 211"/>
                <a:gd name="T54" fmla="*/ 833 w 847"/>
                <a:gd name="T55" fmla="*/ 13 h 211"/>
                <a:gd name="T56" fmla="*/ 845 w 847"/>
                <a:gd name="T57" fmla="*/ 37 h 211"/>
                <a:gd name="T58" fmla="*/ 837 w 847"/>
                <a:gd name="T59" fmla="*/ 105 h 211"/>
                <a:gd name="T60" fmla="*/ 815 w 847"/>
                <a:gd name="T61" fmla="*/ 146 h 211"/>
                <a:gd name="T62" fmla="*/ 776 w 847"/>
                <a:gd name="T63" fmla="*/ 155 h 211"/>
                <a:gd name="T64" fmla="*/ 738 w 847"/>
                <a:gd name="T65" fmla="*/ 165 h 211"/>
                <a:gd name="T66" fmla="*/ 699 w 847"/>
                <a:gd name="T67" fmla="*/ 174 h 211"/>
                <a:gd name="T68" fmla="*/ 661 w 847"/>
                <a:gd name="T69" fmla="*/ 183 h 211"/>
                <a:gd name="T70" fmla="*/ 622 w 847"/>
                <a:gd name="T71" fmla="*/ 192 h 211"/>
                <a:gd name="T72" fmla="*/ 583 w 847"/>
                <a:gd name="T73" fmla="*/ 200 h 211"/>
                <a:gd name="T74" fmla="*/ 544 w 847"/>
                <a:gd name="T75" fmla="*/ 208 h 211"/>
                <a:gd name="T76" fmla="*/ 509 w 847"/>
                <a:gd name="T77" fmla="*/ 210 h 211"/>
                <a:gd name="T78" fmla="*/ 480 w 847"/>
                <a:gd name="T79" fmla="*/ 209 h 211"/>
                <a:gd name="T80" fmla="*/ 451 w 847"/>
                <a:gd name="T81" fmla="*/ 206 h 211"/>
                <a:gd name="T82" fmla="*/ 421 w 847"/>
                <a:gd name="T83" fmla="*/ 203 h 211"/>
                <a:gd name="T84" fmla="*/ 392 w 847"/>
                <a:gd name="T85" fmla="*/ 198 h 211"/>
                <a:gd name="T86" fmla="*/ 362 w 847"/>
                <a:gd name="T87" fmla="*/ 195 h 211"/>
                <a:gd name="T88" fmla="*/ 333 w 847"/>
                <a:gd name="T89" fmla="*/ 192 h 211"/>
                <a:gd name="T90" fmla="*/ 305 w 847"/>
                <a:gd name="T91" fmla="*/ 191 h 211"/>
                <a:gd name="T92" fmla="*/ 274 w 847"/>
                <a:gd name="T93" fmla="*/ 188 h 211"/>
                <a:gd name="T94" fmla="*/ 241 w 847"/>
                <a:gd name="T95" fmla="*/ 184 h 211"/>
                <a:gd name="T96" fmla="*/ 209 w 847"/>
                <a:gd name="T97" fmla="*/ 181 h 211"/>
                <a:gd name="T98" fmla="*/ 176 w 847"/>
                <a:gd name="T99" fmla="*/ 178 h 211"/>
                <a:gd name="T100" fmla="*/ 143 w 847"/>
                <a:gd name="T101" fmla="*/ 174 h 211"/>
                <a:gd name="T102" fmla="*/ 110 w 847"/>
                <a:gd name="T103" fmla="*/ 170 h 211"/>
                <a:gd name="T104" fmla="*/ 76 w 847"/>
                <a:gd name="T105" fmla="*/ 167 h 211"/>
                <a:gd name="T106" fmla="*/ 43 w 847"/>
                <a:gd name="T107" fmla="*/ 164 h 211"/>
                <a:gd name="T108" fmla="*/ 19 w 847"/>
                <a:gd name="T109" fmla="*/ 161 h 211"/>
                <a:gd name="T110" fmla="*/ 6 w 847"/>
                <a:gd name="T111" fmla="*/ 157 h 211"/>
                <a:gd name="T112" fmla="*/ 10 w 847"/>
                <a:gd name="T113" fmla="*/ 148 h 211"/>
                <a:gd name="T114" fmla="*/ 30 w 847"/>
                <a:gd name="T115" fmla="*/ 143 h 211"/>
                <a:gd name="T116" fmla="*/ 52 w 847"/>
                <a:gd name="T117" fmla="*/ 139 h 211"/>
                <a:gd name="T118" fmla="*/ 74 w 847"/>
                <a:gd name="T119" fmla="*/ 137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7" h="211">
                  <a:moveTo>
                    <a:pt x="85" y="135"/>
                  </a:moveTo>
                  <a:lnTo>
                    <a:pt x="99" y="133"/>
                  </a:lnTo>
                  <a:lnTo>
                    <a:pt x="112" y="132"/>
                  </a:lnTo>
                  <a:lnTo>
                    <a:pt x="126" y="130"/>
                  </a:lnTo>
                  <a:lnTo>
                    <a:pt x="138" y="129"/>
                  </a:lnTo>
                  <a:lnTo>
                    <a:pt x="152" y="128"/>
                  </a:lnTo>
                  <a:lnTo>
                    <a:pt x="165" y="126"/>
                  </a:lnTo>
                  <a:lnTo>
                    <a:pt x="179" y="124"/>
                  </a:lnTo>
                  <a:lnTo>
                    <a:pt x="193" y="123"/>
                  </a:lnTo>
                  <a:lnTo>
                    <a:pt x="206" y="122"/>
                  </a:lnTo>
                  <a:lnTo>
                    <a:pt x="220" y="121"/>
                  </a:lnTo>
                  <a:lnTo>
                    <a:pt x="233" y="119"/>
                  </a:lnTo>
                  <a:lnTo>
                    <a:pt x="246" y="118"/>
                  </a:lnTo>
                  <a:lnTo>
                    <a:pt x="259" y="117"/>
                  </a:lnTo>
                  <a:lnTo>
                    <a:pt x="273" y="116"/>
                  </a:lnTo>
                  <a:lnTo>
                    <a:pt x="286" y="115"/>
                  </a:lnTo>
                  <a:lnTo>
                    <a:pt x="300" y="114"/>
                  </a:lnTo>
                  <a:lnTo>
                    <a:pt x="312" y="113"/>
                  </a:lnTo>
                  <a:lnTo>
                    <a:pt x="325" y="113"/>
                  </a:lnTo>
                  <a:lnTo>
                    <a:pt x="337" y="112"/>
                  </a:lnTo>
                  <a:lnTo>
                    <a:pt x="349" y="111"/>
                  </a:lnTo>
                  <a:lnTo>
                    <a:pt x="362" y="109"/>
                  </a:lnTo>
                  <a:lnTo>
                    <a:pt x="374" y="108"/>
                  </a:lnTo>
                  <a:lnTo>
                    <a:pt x="387" y="107"/>
                  </a:lnTo>
                  <a:lnTo>
                    <a:pt x="399" y="106"/>
                  </a:lnTo>
                  <a:lnTo>
                    <a:pt x="411" y="104"/>
                  </a:lnTo>
                  <a:lnTo>
                    <a:pt x="424" y="103"/>
                  </a:lnTo>
                  <a:lnTo>
                    <a:pt x="437" y="102"/>
                  </a:lnTo>
                  <a:lnTo>
                    <a:pt x="450" y="101"/>
                  </a:lnTo>
                  <a:lnTo>
                    <a:pt x="463" y="100"/>
                  </a:lnTo>
                  <a:lnTo>
                    <a:pt x="474" y="98"/>
                  </a:lnTo>
                  <a:lnTo>
                    <a:pt x="487" y="97"/>
                  </a:lnTo>
                  <a:lnTo>
                    <a:pt x="500" y="96"/>
                  </a:lnTo>
                  <a:lnTo>
                    <a:pt x="514" y="93"/>
                  </a:lnTo>
                  <a:lnTo>
                    <a:pt x="528" y="91"/>
                  </a:lnTo>
                  <a:lnTo>
                    <a:pt x="542" y="89"/>
                  </a:lnTo>
                  <a:lnTo>
                    <a:pt x="555" y="88"/>
                  </a:lnTo>
                  <a:lnTo>
                    <a:pt x="569" y="86"/>
                  </a:lnTo>
                  <a:lnTo>
                    <a:pt x="582" y="84"/>
                  </a:lnTo>
                  <a:lnTo>
                    <a:pt x="595" y="82"/>
                  </a:lnTo>
                  <a:lnTo>
                    <a:pt x="609" y="81"/>
                  </a:lnTo>
                  <a:lnTo>
                    <a:pt x="623" y="78"/>
                  </a:lnTo>
                  <a:lnTo>
                    <a:pt x="637" y="76"/>
                  </a:lnTo>
                  <a:lnTo>
                    <a:pt x="650" y="75"/>
                  </a:lnTo>
                  <a:lnTo>
                    <a:pt x="664" y="73"/>
                  </a:lnTo>
                  <a:lnTo>
                    <a:pt x="678" y="72"/>
                  </a:lnTo>
                  <a:lnTo>
                    <a:pt x="692" y="70"/>
                  </a:lnTo>
                  <a:lnTo>
                    <a:pt x="705" y="69"/>
                  </a:lnTo>
                  <a:lnTo>
                    <a:pt x="719" y="67"/>
                  </a:lnTo>
                  <a:lnTo>
                    <a:pt x="736" y="61"/>
                  </a:lnTo>
                  <a:lnTo>
                    <a:pt x="754" y="56"/>
                  </a:lnTo>
                  <a:lnTo>
                    <a:pt x="771" y="50"/>
                  </a:lnTo>
                  <a:lnTo>
                    <a:pt x="788" y="43"/>
                  </a:lnTo>
                  <a:lnTo>
                    <a:pt x="804" y="35"/>
                  </a:lnTo>
                  <a:lnTo>
                    <a:pt x="819" y="25"/>
                  </a:lnTo>
                  <a:lnTo>
                    <a:pt x="833" y="13"/>
                  </a:lnTo>
                  <a:lnTo>
                    <a:pt x="847" y="0"/>
                  </a:lnTo>
                  <a:lnTo>
                    <a:pt x="845" y="37"/>
                  </a:lnTo>
                  <a:lnTo>
                    <a:pt x="841" y="71"/>
                  </a:lnTo>
                  <a:lnTo>
                    <a:pt x="837" y="105"/>
                  </a:lnTo>
                  <a:lnTo>
                    <a:pt x="834" y="140"/>
                  </a:lnTo>
                  <a:lnTo>
                    <a:pt x="815" y="146"/>
                  </a:lnTo>
                  <a:lnTo>
                    <a:pt x="795" y="150"/>
                  </a:lnTo>
                  <a:lnTo>
                    <a:pt x="776" y="155"/>
                  </a:lnTo>
                  <a:lnTo>
                    <a:pt x="757" y="160"/>
                  </a:lnTo>
                  <a:lnTo>
                    <a:pt x="738" y="165"/>
                  </a:lnTo>
                  <a:lnTo>
                    <a:pt x="718" y="169"/>
                  </a:lnTo>
                  <a:lnTo>
                    <a:pt x="699" y="174"/>
                  </a:lnTo>
                  <a:lnTo>
                    <a:pt x="680" y="179"/>
                  </a:lnTo>
                  <a:lnTo>
                    <a:pt x="661" y="183"/>
                  </a:lnTo>
                  <a:lnTo>
                    <a:pt x="641" y="188"/>
                  </a:lnTo>
                  <a:lnTo>
                    <a:pt x="622" y="192"/>
                  </a:lnTo>
                  <a:lnTo>
                    <a:pt x="603" y="196"/>
                  </a:lnTo>
                  <a:lnTo>
                    <a:pt x="583" y="200"/>
                  </a:lnTo>
                  <a:lnTo>
                    <a:pt x="563" y="204"/>
                  </a:lnTo>
                  <a:lnTo>
                    <a:pt x="544" y="208"/>
                  </a:lnTo>
                  <a:lnTo>
                    <a:pt x="524" y="211"/>
                  </a:lnTo>
                  <a:lnTo>
                    <a:pt x="509" y="210"/>
                  </a:lnTo>
                  <a:lnTo>
                    <a:pt x="495" y="210"/>
                  </a:lnTo>
                  <a:lnTo>
                    <a:pt x="480" y="209"/>
                  </a:lnTo>
                  <a:lnTo>
                    <a:pt x="465" y="207"/>
                  </a:lnTo>
                  <a:lnTo>
                    <a:pt x="451" y="206"/>
                  </a:lnTo>
                  <a:lnTo>
                    <a:pt x="436" y="204"/>
                  </a:lnTo>
                  <a:lnTo>
                    <a:pt x="421" y="203"/>
                  </a:lnTo>
                  <a:lnTo>
                    <a:pt x="406" y="200"/>
                  </a:lnTo>
                  <a:lnTo>
                    <a:pt x="392" y="198"/>
                  </a:lnTo>
                  <a:lnTo>
                    <a:pt x="377" y="197"/>
                  </a:lnTo>
                  <a:lnTo>
                    <a:pt x="362" y="195"/>
                  </a:lnTo>
                  <a:lnTo>
                    <a:pt x="348" y="194"/>
                  </a:lnTo>
                  <a:lnTo>
                    <a:pt x="333" y="192"/>
                  </a:lnTo>
                  <a:lnTo>
                    <a:pt x="319" y="191"/>
                  </a:lnTo>
                  <a:lnTo>
                    <a:pt x="305" y="191"/>
                  </a:lnTo>
                  <a:lnTo>
                    <a:pt x="291" y="190"/>
                  </a:lnTo>
                  <a:lnTo>
                    <a:pt x="274" y="188"/>
                  </a:lnTo>
                  <a:lnTo>
                    <a:pt x="258" y="185"/>
                  </a:lnTo>
                  <a:lnTo>
                    <a:pt x="241" y="184"/>
                  </a:lnTo>
                  <a:lnTo>
                    <a:pt x="225" y="182"/>
                  </a:lnTo>
                  <a:lnTo>
                    <a:pt x="209" y="181"/>
                  </a:lnTo>
                  <a:lnTo>
                    <a:pt x="192" y="179"/>
                  </a:lnTo>
                  <a:lnTo>
                    <a:pt x="176" y="178"/>
                  </a:lnTo>
                  <a:lnTo>
                    <a:pt x="159" y="176"/>
                  </a:lnTo>
                  <a:lnTo>
                    <a:pt x="143" y="174"/>
                  </a:lnTo>
                  <a:lnTo>
                    <a:pt x="126" y="173"/>
                  </a:lnTo>
                  <a:lnTo>
                    <a:pt x="110" y="170"/>
                  </a:lnTo>
                  <a:lnTo>
                    <a:pt x="93" y="169"/>
                  </a:lnTo>
                  <a:lnTo>
                    <a:pt x="76" y="167"/>
                  </a:lnTo>
                  <a:lnTo>
                    <a:pt x="59" y="166"/>
                  </a:lnTo>
                  <a:lnTo>
                    <a:pt x="43" y="164"/>
                  </a:lnTo>
                  <a:lnTo>
                    <a:pt x="26" y="162"/>
                  </a:lnTo>
                  <a:lnTo>
                    <a:pt x="19" y="161"/>
                  </a:lnTo>
                  <a:lnTo>
                    <a:pt x="12" y="159"/>
                  </a:lnTo>
                  <a:lnTo>
                    <a:pt x="6" y="157"/>
                  </a:lnTo>
                  <a:lnTo>
                    <a:pt x="0" y="152"/>
                  </a:lnTo>
                  <a:lnTo>
                    <a:pt x="10" y="148"/>
                  </a:lnTo>
                  <a:lnTo>
                    <a:pt x="20" y="145"/>
                  </a:lnTo>
                  <a:lnTo>
                    <a:pt x="30" y="143"/>
                  </a:lnTo>
                  <a:lnTo>
                    <a:pt x="41" y="140"/>
                  </a:lnTo>
                  <a:lnTo>
                    <a:pt x="52" y="139"/>
                  </a:lnTo>
                  <a:lnTo>
                    <a:pt x="64" y="138"/>
                  </a:lnTo>
                  <a:lnTo>
                    <a:pt x="74" y="137"/>
                  </a:lnTo>
                  <a:lnTo>
                    <a:pt x="85" y="135"/>
                  </a:lnTo>
                  <a:close/>
                </a:path>
              </a:pathLst>
            </a:custGeom>
            <a:solidFill>
              <a:srgbClr val="A57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a:solidFill>
                  <a:srgbClr val="FFFFFF"/>
                </a:solidFill>
                <a:latin typeface="Arial" charset="0"/>
              </a:endParaRPr>
            </a:p>
          </p:txBody>
        </p:sp>
        <p:sp>
          <p:nvSpPr>
            <p:cNvPr id="4440079" name="Freeform 15"/>
            <p:cNvSpPr>
              <a:spLocks/>
            </p:cNvSpPr>
            <p:nvPr/>
          </p:nvSpPr>
          <p:spPr bwMode="auto">
            <a:xfrm>
              <a:off x="1807" y="1174"/>
              <a:ext cx="16" cy="9"/>
            </a:xfrm>
            <a:custGeom>
              <a:avLst/>
              <a:gdLst>
                <a:gd name="T0" fmla="*/ 16 w 16"/>
                <a:gd name="T1" fmla="*/ 0 h 9"/>
                <a:gd name="T2" fmla="*/ 15 w 16"/>
                <a:gd name="T3" fmla="*/ 4 h 9"/>
                <a:gd name="T4" fmla="*/ 14 w 16"/>
                <a:gd name="T5" fmla="*/ 7 h 9"/>
                <a:gd name="T6" fmla="*/ 11 w 16"/>
                <a:gd name="T7" fmla="*/ 9 h 9"/>
                <a:gd name="T8" fmla="*/ 7 w 16"/>
                <a:gd name="T9" fmla="*/ 9 h 9"/>
                <a:gd name="T10" fmla="*/ 6 w 16"/>
                <a:gd name="T11" fmla="*/ 9 h 9"/>
                <a:gd name="T12" fmla="*/ 3 w 16"/>
                <a:gd name="T13" fmla="*/ 7 h 9"/>
                <a:gd name="T14" fmla="*/ 2 w 16"/>
                <a:gd name="T15" fmla="*/ 7 h 9"/>
                <a:gd name="T16" fmla="*/ 0 w 16"/>
                <a:gd name="T17" fmla="*/ 6 h 9"/>
                <a:gd name="T18" fmla="*/ 16 w 16"/>
                <a:gd name="T1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9">
                  <a:moveTo>
                    <a:pt x="16" y="0"/>
                  </a:moveTo>
                  <a:lnTo>
                    <a:pt x="15" y="4"/>
                  </a:lnTo>
                  <a:lnTo>
                    <a:pt x="14" y="7"/>
                  </a:lnTo>
                  <a:lnTo>
                    <a:pt x="11" y="9"/>
                  </a:lnTo>
                  <a:lnTo>
                    <a:pt x="7" y="9"/>
                  </a:lnTo>
                  <a:lnTo>
                    <a:pt x="6" y="9"/>
                  </a:lnTo>
                  <a:lnTo>
                    <a:pt x="3" y="7"/>
                  </a:lnTo>
                  <a:lnTo>
                    <a:pt x="2" y="7"/>
                  </a:lnTo>
                  <a:lnTo>
                    <a:pt x="0" y="6"/>
                  </a:lnTo>
                  <a:lnTo>
                    <a:pt x="16" y="0"/>
                  </a:lnTo>
                  <a:close/>
                </a:path>
              </a:pathLst>
            </a:custGeom>
            <a:solidFill>
              <a:srgbClr val="7777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a:solidFill>
                  <a:srgbClr val="FFFFFF"/>
                </a:solidFill>
                <a:latin typeface="Arial" charset="0"/>
              </a:endParaRPr>
            </a:p>
          </p:txBody>
        </p:sp>
        <p:sp>
          <p:nvSpPr>
            <p:cNvPr id="4440080" name="Freeform 16"/>
            <p:cNvSpPr>
              <a:spLocks/>
            </p:cNvSpPr>
            <p:nvPr/>
          </p:nvSpPr>
          <p:spPr bwMode="auto">
            <a:xfrm>
              <a:off x="1762" y="1112"/>
              <a:ext cx="25" cy="11"/>
            </a:xfrm>
            <a:custGeom>
              <a:avLst/>
              <a:gdLst>
                <a:gd name="T0" fmla="*/ 23 w 25"/>
                <a:gd name="T1" fmla="*/ 5 h 11"/>
                <a:gd name="T2" fmla="*/ 23 w 25"/>
                <a:gd name="T3" fmla="*/ 5 h 11"/>
                <a:gd name="T4" fmla="*/ 24 w 25"/>
                <a:gd name="T5" fmla="*/ 5 h 11"/>
                <a:gd name="T6" fmla="*/ 24 w 25"/>
                <a:gd name="T7" fmla="*/ 5 h 11"/>
                <a:gd name="T8" fmla="*/ 25 w 25"/>
                <a:gd name="T9" fmla="*/ 4 h 11"/>
                <a:gd name="T10" fmla="*/ 24 w 25"/>
                <a:gd name="T11" fmla="*/ 4 h 11"/>
                <a:gd name="T12" fmla="*/ 24 w 25"/>
                <a:gd name="T13" fmla="*/ 4 h 11"/>
                <a:gd name="T14" fmla="*/ 23 w 25"/>
                <a:gd name="T15" fmla="*/ 4 h 11"/>
                <a:gd name="T16" fmla="*/ 23 w 25"/>
                <a:gd name="T17" fmla="*/ 3 h 11"/>
                <a:gd name="T18" fmla="*/ 17 w 25"/>
                <a:gd name="T19" fmla="*/ 3 h 11"/>
                <a:gd name="T20" fmla="*/ 11 w 25"/>
                <a:gd name="T21" fmla="*/ 3 h 11"/>
                <a:gd name="T22" fmla="*/ 6 w 25"/>
                <a:gd name="T23" fmla="*/ 1 h 11"/>
                <a:gd name="T24" fmla="*/ 0 w 25"/>
                <a:gd name="T25" fmla="*/ 0 h 11"/>
                <a:gd name="T26" fmla="*/ 0 w 25"/>
                <a:gd name="T27" fmla="*/ 2 h 11"/>
                <a:gd name="T28" fmla="*/ 1 w 25"/>
                <a:gd name="T29" fmla="*/ 5 h 11"/>
                <a:gd name="T30" fmla="*/ 1 w 25"/>
                <a:gd name="T31" fmla="*/ 7 h 11"/>
                <a:gd name="T32" fmla="*/ 1 w 25"/>
                <a:gd name="T33" fmla="*/ 11 h 11"/>
                <a:gd name="T34" fmla="*/ 7 w 25"/>
                <a:gd name="T35" fmla="*/ 11 h 11"/>
                <a:gd name="T36" fmla="*/ 13 w 25"/>
                <a:gd name="T37" fmla="*/ 11 h 11"/>
                <a:gd name="T38" fmla="*/ 18 w 25"/>
                <a:gd name="T39" fmla="*/ 9 h 11"/>
                <a:gd name="T40" fmla="*/ 23 w 25"/>
                <a:gd name="T41" fmla="*/ 5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 h="11">
                  <a:moveTo>
                    <a:pt x="23" y="5"/>
                  </a:moveTo>
                  <a:lnTo>
                    <a:pt x="23" y="5"/>
                  </a:lnTo>
                  <a:lnTo>
                    <a:pt x="24" y="5"/>
                  </a:lnTo>
                  <a:lnTo>
                    <a:pt x="24" y="5"/>
                  </a:lnTo>
                  <a:lnTo>
                    <a:pt x="25" y="4"/>
                  </a:lnTo>
                  <a:lnTo>
                    <a:pt x="24" y="4"/>
                  </a:lnTo>
                  <a:lnTo>
                    <a:pt x="24" y="4"/>
                  </a:lnTo>
                  <a:lnTo>
                    <a:pt x="23" y="4"/>
                  </a:lnTo>
                  <a:lnTo>
                    <a:pt x="23" y="3"/>
                  </a:lnTo>
                  <a:lnTo>
                    <a:pt x="17" y="3"/>
                  </a:lnTo>
                  <a:lnTo>
                    <a:pt x="11" y="3"/>
                  </a:lnTo>
                  <a:lnTo>
                    <a:pt x="6" y="1"/>
                  </a:lnTo>
                  <a:lnTo>
                    <a:pt x="0" y="0"/>
                  </a:lnTo>
                  <a:lnTo>
                    <a:pt x="0" y="2"/>
                  </a:lnTo>
                  <a:lnTo>
                    <a:pt x="1" y="5"/>
                  </a:lnTo>
                  <a:lnTo>
                    <a:pt x="1" y="7"/>
                  </a:lnTo>
                  <a:lnTo>
                    <a:pt x="1" y="11"/>
                  </a:lnTo>
                  <a:lnTo>
                    <a:pt x="7" y="11"/>
                  </a:lnTo>
                  <a:lnTo>
                    <a:pt x="13" y="11"/>
                  </a:lnTo>
                  <a:lnTo>
                    <a:pt x="18" y="9"/>
                  </a:lnTo>
                  <a:lnTo>
                    <a:pt x="23" y="5"/>
                  </a:lnTo>
                  <a:close/>
                </a:path>
              </a:pathLst>
            </a:custGeom>
            <a:solidFill>
              <a:srgbClr val="D1D1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a:solidFill>
                  <a:srgbClr val="FFFFFF"/>
                </a:solidFill>
                <a:latin typeface="Arial" charset="0"/>
              </a:endParaRPr>
            </a:p>
          </p:txBody>
        </p:sp>
        <p:sp>
          <p:nvSpPr>
            <p:cNvPr id="4440081" name="Freeform 17"/>
            <p:cNvSpPr>
              <a:spLocks/>
            </p:cNvSpPr>
            <p:nvPr/>
          </p:nvSpPr>
          <p:spPr bwMode="auto">
            <a:xfrm>
              <a:off x="1947" y="1148"/>
              <a:ext cx="6" cy="16"/>
            </a:xfrm>
            <a:custGeom>
              <a:avLst/>
              <a:gdLst>
                <a:gd name="T0" fmla="*/ 2 w 6"/>
                <a:gd name="T1" fmla="*/ 14 h 16"/>
                <a:gd name="T2" fmla="*/ 4 w 6"/>
                <a:gd name="T3" fmla="*/ 15 h 16"/>
                <a:gd name="T4" fmla="*/ 5 w 6"/>
                <a:gd name="T5" fmla="*/ 16 h 16"/>
                <a:gd name="T6" fmla="*/ 5 w 6"/>
                <a:gd name="T7" fmla="*/ 16 h 16"/>
                <a:gd name="T8" fmla="*/ 6 w 6"/>
                <a:gd name="T9" fmla="*/ 16 h 16"/>
                <a:gd name="T10" fmla="*/ 6 w 6"/>
                <a:gd name="T11" fmla="*/ 15 h 16"/>
                <a:gd name="T12" fmla="*/ 6 w 6"/>
                <a:gd name="T13" fmla="*/ 14 h 16"/>
                <a:gd name="T14" fmla="*/ 6 w 6"/>
                <a:gd name="T15" fmla="*/ 13 h 16"/>
                <a:gd name="T16" fmla="*/ 6 w 6"/>
                <a:gd name="T17" fmla="*/ 12 h 16"/>
                <a:gd name="T18" fmla="*/ 5 w 6"/>
                <a:gd name="T19" fmla="*/ 9 h 16"/>
                <a:gd name="T20" fmla="*/ 2 w 6"/>
                <a:gd name="T21" fmla="*/ 6 h 16"/>
                <a:gd name="T22" fmla="*/ 1 w 6"/>
                <a:gd name="T23" fmla="*/ 2 h 16"/>
                <a:gd name="T24" fmla="*/ 0 w 6"/>
                <a:gd name="T25" fmla="*/ 0 h 16"/>
                <a:gd name="T26" fmla="*/ 0 w 6"/>
                <a:gd name="T27" fmla="*/ 4 h 16"/>
                <a:gd name="T28" fmla="*/ 1 w 6"/>
                <a:gd name="T29" fmla="*/ 7 h 16"/>
                <a:gd name="T30" fmla="*/ 1 w 6"/>
                <a:gd name="T31" fmla="*/ 11 h 16"/>
                <a:gd name="T32" fmla="*/ 2 w 6"/>
                <a:gd name="T33"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 h="16">
                  <a:moveTo>
                    <a:pt x="2" y="14"/>
                  </a:moveTo>
                  <a:lnTo>
                    <a:pt x="4" y="15"/>
                  </a:lnTo>
                  <a:lnTo>
                    <a:pt x="5" y="16"/>
                  </a:lnTo>
                  <a:lnTo>
                    <a:pt x="5" y="16"/>
                  </a:lnTo>
                  <a:lnTo>
                    <a:pt x="6" y="16"/>
                  </a:lnTo>
                  <a:lnTo>
                    <a:pt x="6" y="15"/>
                  </a:lnTo>
                  <a:lnTo>
                    <a:pt x="6" y="14"/>
                  </a:lnTo>
                  <a:lnTo>
                    <a:pt x="6" y="13"/>
                  </a:lnTo>
                  <a:lnTo>
                    <a:pt x="6" y="12"/>
                  </a:lnTo>
                  <a:lnTo>
                    <a:pt x="5" y="9"/>
                  </a:lnTo>
                  <a:lnTo>
                    <a:pt x="2" y="6"/>
                  </a:lnTo>
                  <a:lnTo>
                    <a:pt x="1" y="2"/>
                  </a:lnTo>
                  <a:lnTo>
                    <a:pt x="0" y="0"/>
                  </a:lnTo>
                  <a:lnTo>
                    <a:pt x="0" y="4"/>
                  </a:lnTo>
                  <a:lnTo>
                    <a:pt x="1" y="7"/>
                  </a:lnTo>
                  <a:lnTo>
                    <a:pt x="1" y="11"/>
                  </a:lnTo>
                  <a:lnTo>
                    <a:pt x="2" y="14"/>
                  </a:lnTo>
                  <a:close/>
                </a:path>
              </a:pathLst>
            </a:custGeom>
            <a:solidFill>
              <a:srgbClr val="9B9B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a:solidFill>
                  <a:srgbClr val="FFFFFF"/>
                </a:solidFill>
                <a:latin typeface="Arial" charset="0"/>
              </a:endParaRPr>
            </a:p>
          </p:txBody>
        </p:sp>
      </p:grpSp>
      <p:grpSp>
        <p:nvGrpSpPr>
          <p:cNvPr id="4440082" name="Group 18"/>
          <p:cNvGrpSpPr>
            <a:grpSpLocks/>
          </p:cNvGrpSpPr>
          <p:nvPr/>
        </p:nvGrpSpPr>
        <p:grpSpPr bwMode="auto">
          <a:xfrm>
            <a:off x="5105400" y="1676400"/>
            <a:ext cx="1965325" cy="500063"/>
            <a:chOff x="672" y="528"/>
            <a:chExt cx="2112" cy="1662"/>
          </a:xfrm>
        </p:grpSpPr>
        <p:sp>
          <p:nvSpPr>
            <p:cNvPr id="4440083" name="AutoShape 19"/>
            <p:cNvSpPr>
              <a:spLocks noChangeAspect="1" noChangeArrowheads="1" noTextEdit="1"/>
            </p:cNvSpPr>
            <p:nvPr/>
          </p:nvSpPr>
          <p:spPr bwMode="auto">
            <a:xfrm>
              <a:off x="672" y="528"/>
              <a:ext cx="2112" cy="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a:solidFill>
                  <a:srgbClr val="FFFFFF"/>
                </a:solidFill>
                <a:latin typeface="Arial" charset="0"/>
              </a:endParaRPr>
            </a:p>
          </p:txBody>
        </p:sp>
        <p:sp>
          <p:nvSpPr>
            <p:cNvPr id="4440084" name="Freeform 20"/>
            <p:cNvSpPr>
              <a:spLocks/>
            </p:cNvSpPr>
            <p:nvPr/>
          </p:nvSpPr>
          <p:spPr bwMode="auto">
            <a:xfrm>
              <a:off x="675" y="941"/>
              <a:ext cx="2109" cy="1249"/>
            </a:xfrm>
            <a:custGeom>
              <a:avLst/>
              <a:gdLst>
                <a:gd name="T0" fmla="*/ 195 w 2109"/>
                <a:gd name="T1" fmla="*/ 112 h 1249"/>
                <a:gd name="T2" fmla="*/ 385 w 2109"/>
                <a:gd name="T3" fmla="*/ 64 h 1249"/>
                <a:gd name="T4" fmla="*/ 791 w 2109"/>
                <a:gd name="T5" fmla="*/ 19 h 1249"/>
                <a:gd name="T6" fmla="*/ 927 w 2109"/>
                <a:gd name="T7" fmla="*/ 6 h 1249"/>
                <a:gd name="T8" fmla="*/ 985 w 2109"/>
                <a:gd name="T9" fmla="*/ 18 h 1249"/>
                <a:gd name="T10" fmla="*/ 912 w 2109"/>
                <a:gd name="T11" fmla="*/ 34 h 1249"/>
                <a:gd name="T12" fmla="*/ 765 w 2109"/>
                <a:gd name="T13" fmla="*/ 54 h 1249"/>
                <a:gd name="T14" fmla="*/ 573 w 2109"/>
                <a:gd name="T15" fmla="*/ 92 h 1249"/>
                <a:gd name="T16" fmla="*/ 404 w 2109"/>
                <a:gd name="T17" fmla="*/ 137 h 1249"/>
                <a:gd name="T18" fmla="*/ 386 w 2109"/>
                <a:gd name="T19" fmla="*/ 168 h 1249"/>
                <a:gd name="T20" fmla="*/ 496 w 2109"/>
                <a:gd name="T21" fmla="*/ 171 h 1249"/>
                <a:gd name="T22" fmla="*/ 660 w 2109"/>
                <a:gd name="T23" fmla="*/ 175 h 1249"/>
                <a:gd name="T24" fmla="*/ 864 w 2109"/>
                <a:gd name="T25" fmla="*/ 172 h 1249"/>
                <a:gd name="T26" fmla="*/ 1056 w 2109"/>
                <a:gd name="T27" fmla="*/ 170 h 1249"/>
                <a:gd name="T28" fmla="*/ 1166 w 2109"/>
                <a:gd name="T29" fmla="*/ 169 h 1249"/>
                <a:gd name="T30" fmla="*/ 1263 w 2109"/>
                <a:gd name="T31" fmla="*/ 176 h 1249"/>
                <a:gd name="T32" fmla="*/ 1370 w 2109"/>
                <a:gd name="T33" fmla="*/ 185 h 1249"/>
                <a:gd name="T34" fmla="*/ 1497 w 2109"/>
                <a:gd name="T35" fmla="*/ 199 h 1249"/>
                <a:gd name="T36" fmla="*/ 1641 w 2109"/>
                <a:gd name="T37" fmla="*/ 219 h 1249"/>
                <a:gd name="T38" fmla="*/ 1778 w 2109"/>
                <a:gd name="T39" fmla="*/ 251 h 1249"/>
                <a:gd name="T40" fmla="*/ 1836 w 2109"/>
                <a:gd name="T41" fmla="*/ 294 h 1249"/>
                <a:gd name="T42" fmla="*/ 1832 w 2109"/>
                <a:gd name="T43" fmla="*/ 447 h 1249"/>
                <a:gd name="T44" fmla="*/ 1845 w 2109"/>
                <a:gd name="T45" fmla="*/ 465 h 1249"/>
                <a:gd name="T46" fmla="*/ 1883 w 2109"/>
                <a:gd name="T47" fmla="*/ 498 h 1249"/>
                <a:gd name="T48" fmla="*/ 1988 w 2109"/>
                <a:gd name="T49" fmla="*/ 627 h 1249"/>
                <a:gd name="T50" fmla="*/ 2081 w 2109"/>
                <a:gd name="T51" fmla="*/ 779 h 1249"/>
                <a:gd name="T52" fmla="*/ 2093 w 2109"/>
                <a:gd name="T53" fmla="*/ 1075 h 1249"/>
                <a:gd name="T54" fmla="*/ 2077 w 2109"/>
                <a:gd name="T55" fmla="*/ 1249 h 1249"/>
                <a:gd name="T56" fmla="*/ 1960 w 2109"/>
                <a:gd name="T57" fmla="*/ 1243 h 1249"/>
                <a:gd name="T58" fmla="*/ 1816 w 2109"/>
                <a:gd name="T59" fmla="*/ 1240 h 1249"/>
                <a:gd name="T60" fmla="*/ 1676 w 2109"/>
                <a:gd name="T61" fmla="*/ 1230 h 1249"/>
                <a:gd name="T62" fmla="*/ 1562 w 2109"/>
                <a:gd name="T63" fmla="*/ 1222 h 1249"/>
                <a:gd name="T64" fmla="*/ 1460 w 2109"/>
                <a:gd name="T65" fmla="*/ 1217 h 1249"/>
                <a:gd name="T66" fmla="*/ 1323 w 2109"/>
                <a:gd name="T67" fmla="*/ 1204 h 1249"/>
                <a:gd name="T68" fmla="*/ 1174 w 2109"/>
                <a:gd name="T69" fmla="*/ 1201 h 1249"/>
                <a:gd name="T70" fmla="*/ 870 w 2109"/>
                <a:gd name="T71" fmla="*/ 1194 h 1249"/>
                <a:gd name="T72" fmla="*/ 771 w 2109"/>
                <a:gd name="T73" fmla="*/ 1193 h 1249"/>
                <a:gd name="T74" fmla="*/ 712 w 2109"/>
                <a:gd name="T75" fmla="*/ 1146 h 1249"/>
                <a:gd name="T76" fmla="*/ 681 w 2109"/>
                <a:gd name="T77" fmla="*/ 885 h 1249"/>
                <a:gd name="T78" fmla="*/ 635 w 2109"/>
                <a:gd name="T79" fmla="*/ 878 h 1249"/>
                <a:gd name="T80" fmla="*/ 501 w 2109"/>
                <a:gd name="T81" fmla="*/ 847 h 1249"/>
                <a:gd name="T82" fmla="*/ 376 w 2109"/>
                <a:gd name="T83" fmla="*/ 802 h 1249"/>
                <a:gd name="T84" fmla="*/ 287 w 2109"/>
                <a:gd name="T85" fmla="*/ 759 h 1249"/>
                <a:gd name="T86" fmla="*/ 194 w 2109"/>
                <a:gd name="T87" fmla="*/ 702 h 1249"/>
                <a:gd name="T88" fmla="*/ 152 w 2109"/>
                <a:gd name="T89" fmla="*/ 558 h 1249"/>
                <a:gd name="T90" fmla="*/ 177 w 2109"/>
                <a:gd name="T91" fmla="*/ 485 h 1249"/>
                <a:gd name="T92" fmla="*/ 293 w 2109"/>
                <a:gd name="T93" fmla="*/ 464 h 1249"/>
                <a:gd name="T94" fmla="*/ 407 w 2109"/>
                <a:gd name="T95" fmla="*/ 442 h 1249"/>
                <a:gd name="T96" fmla="*/ 523 w 2109"/>
                <a:gd name="T97" fmla="*/ 419 h 1249"/>
                <a:gd name="T98" fmla="*/ 605 w 2109"/>
                <a:gd name="T99" fmla="*/ 394 h 1249"/>
                <a:gd name="T100" fmla="*/ 460 w 2109"/>
                <a:gd name="T101" fmla="*/ 375 h 1249"/>
                <a:gd name="T102" fmla="*/ 317 w 2109"/>
                <a:gd name="T103" fmla="*/ 358 h 1249"/>
                <a:gd name="T104" fmla="*/ 228 w 2109"/>
                <a:gd name="T105" fmla="*/ 337 h 1249"/>
                <a:gd name="T106" fmla="*/ 138 w 2109"/>
                <a:gd name="T107" fmla="*/ 319 h 1249"/>
                <a:gd name="T108" fmla="*/ 19 w 2109"/>
                <a:gd name="T109" fmla="*/ 278 h 1249"/>
                <a:gd name="T110" fmla="*/ 10 w 2109"/>
                <a:gd name="T111" fmla="*/ 181 h 1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109" h="1249">
                  <a:moveTo>
                    <a:pt x="32" y="167"/>
                  </a:moveTo>
                  <a:lnTo>
                    <a:pt x="55" y="158"/>
                  </a:lnTo>
                  <a:lnTo>
                    <a:pt x="78" y="150"/>
                  </a:lnTo>
                  <a:lnTo>
                    <a:pt x="102" y="142"/>
                  </a:lnTo>
                  <a:lnTo>
                    <a:pt x="124" y="135"/>
                  </a:lnTo>
                  <a:lnTo>
                    <a:pt x="148" y="127"/>
                  </a:lnTo>
                  <a:lnTo>
                    <a:pt x="171" y="120"/>
                  </a:lnTo>
                  <a:lnTo>
                    <a:pt x="195" y="112"/>
                  </a:lnTo>
                  <a:lnTo>
                    <a:pt x="218" y="106"/>
                  </a:lnTo>
                  <a:lnTo>
                    <a:pt x="242" y="99"/>
                  </a:lnTo>
                  <a:lnTo>
                    <a:pt x="266" y="93"/>
                  </a:lnTo>
                  <a:lnTo>
                    <a:pt x="289" y="86"/>
                  </a:lnTo>
                  <a:lnTo>
                    <a:pt x="314" y="80"/>
                  </a:lnTo>
                  <a:lnTo>
                    <a:pt x="337" y="75"/>
                  </a:lnTo>
                  <a:lnTo>
                    <a:pt x="362" y="69"/>
                  </a:lnTo>
                  <a:lnTo>
                    <a:pt x="385" y="64"/>
                  </a:lnTo>
                  <a:lnTo>
                    <a:pt x="410" y="59"/>
                  </a:lnTo>
                  <a:lnTo>
                    <a:pt x="508" y="45"/>
                  </a:lnTo>
                  <a:lnTo>
                    <a:pt x="705" y="25"/>
                  </a:lnTo>
                  <a:lnTo>
                    <a:pt x="722" y="24"/>
                  </a:lnTo>
                  <a:lnTo>
                    <a:pt x="740" y="23"/>
                  </a:lnTo>
                  <a:lnTo>
                    <a:pt x="757" y="22"/>
                  </a:lnTo>
                  <a:lnTo>
                    <a:pt x="774" y="21"/>
                  </a:lnTo>
                  <a:lnTo>
                    <a:pt x="791" y="19"/>
                  </a:lnTo>
                  <a:lnTo>
                    <a:pt x="808" y="18"/>
                  </a:lnTo>
                  <a:lnTo>
                    <a:pt x="824" y="17"/>
                  </a:lnTo>
                  <a:lnTo>
                    <a:pt x="841" y="15"/>
                  </a:lnTo>
                  <a:lnTo>
                    <a:pt x="858" y="14"/>
                  </a:lnTo>
                  <a:lnTo>
                    <a:pt x="875" y="12"/>
                  </a:lnTo>
                  <a:lnTo>
                    <a:pt x="893" y="9"/>
                  </a:lnTo>
                  <a:lnTo>
                    <a:pt x="910" y="8"/>
                  </a:lnTo>
                  <a:lnTo>
                    <a:pt x="927" y="6"/>
                  </a:lnTo>
                  <a:lnTo>
                    <a:pt x="943" y="4"/>
                  </a:lnTo>
                  <a:lnTo>
                    <a:pt x="960" y="2"/>
                  </a:lnTo>
                  <a:lnTo>
                    <a:pt x="977" y="0"/>
                  </a:lnTo>
                  <a:lnTo>
                    <a:pt x="981" y="1"/>
                  </a:lnTo>
                  <a:lnTo>
                    <a:pt x="985" y="3"/>
                  </a:lnTo>
                  <a:lnTo>
                    <a:pt x="988" y="6"/>
                  </a:lnTo>
                  <a:lnTo>
                    <a:pt x="990" y="11"/>
                  </a:lnTo>
                  <a:lnTo>
                    <a:pt x="985" y="18"/>
                  </a:lnTo>
                  <a:lnTo>
                    <a:pt x="979" y="22"/>
                  </a:lnTo>
                  <a:lnTo>
                    <a:pt x="972" y="25"/>
                  </a:lnTo>
                  <a:lnTo>
                    <a:pt x="963" y="28"/>
                  </a:lnTo>
                  <a:lnTo>
                    <a:pt x="955" y="29"/>
                  </a:lnTo>
                  <a:lnTo>
                    <a:pt x="946" y="31"/>
                  </a:lnTo>
                  <a:lnTo>
                    <a:pt x="936" y="32"/>
                  </a:lnTo>
                  <a:lnTo>
                    <a:pt x="929" y="34"/>
                  </a:lnTo>
                  <a:lnTo>
                    <a:pt x="912" y="34"/>
                  </a:lnTo>
                  <a:lnTo>
                    <a:pt x="895" y="35"/>
                  </a:lnTo>
                  <a:lnTo>
                    <a:pt x="876" y="36"/>
                  </a:lnTo>
                  <a:lnTo>
                    <a:pt x="859" y="37"/>
                  </a:lnTo>
                  <a:lnTo>
                    <a:pt x="841" y="40"/>
                  </a:lnTo>
                  <a:lnTo>
                    <a:pt x="824" y="44"/>
                  </a:lnTo>
                  <a:lnTo>
                    <a:pt x="807" y="47"/>
                  </a:lnTo>
                  <a:lnTo>
                    <a:pt x="790" y="51"/>
                  </a:lnTo>
                  <a:lnTo>
                    <a:pt x="765" y="54"/>
                  </a:lnTo>
                  <a:lnTo>
                    <a:pt x="741" y="59"/>
                  </a:lnTo>
                  <a:lnTo>
                    <a:pt x="717" y="63"/>
                  </a:lnTo>
                  <a:lnTo>
                    <a:pt x="692" y="67"/>
                  </a:lnTo>
                  <a:lnTo>
                    <a:pt x="669" y="71"/>
                  </a:lnTo>
                  <a:lnTo>
                    <a:pt x="644" y="76"/>
                  </a:lnTo>
                  <a:lnTo>
                    <a:pt x="621" y="81"/>
                  </a:lnTo>
                  <a:lnTo>
                    <a:pt x="596" y="86"/>
                  </a:lnTo>
                  <a:lnTo>
                    <a:pt x="573" y="92"/>
                  </a:lnTo>
                  <a:lnTo>
                    <a:pt x="549" y="97"/>
                  </a:lnTo>
                  <a:lnTo>
                    <a:pt x="526" y="102"/>
                  </a:lnTo>
                  <a:lnTo>
                    <a:pt x="502" y="109"/>
                  </a:lnTo>
                  <a:lnTo>
                    <a:pt x="478" y="114"/>
                  </a:lnTo>
                  <a:lnTo>
                    <a:pt x="455" y="121"/>
                  </a:lnTo>
                  <a:lnTo>
                    <a:pt x="432" y="128"/>
                  </a:lnTo>
                  <a:lnTo>
                    <a:pt x="409" y="135"/>
                  </a:lnTo>
                  <a:lnTo>
                    <a:pt x="404" y="137"/>
                  </a:lnTo>
                  <a:lnTo>
                    <a:pt x="397" y="139"/>
                  </a:lnTo>
                  <a:lnTo>
                    <a:pt x="392" y="141"/>
                  </a:lnTo>
                  <a:lnTo>
                    <a:pt x="385" y="144"/>
                  </a:lnTo>
                  <a:lnTo>
                    <a:pt x="381" y="147"/>
                  </a:lnTo>
                  <a:lnTo>
                    <a:pt x="377" y="152"/>
                  </a:lnTo>
                  <a:lnTo>
                    <a:pt x="375" y="158"/>
                  </a:lnTo>
                  <a:lnTo>
                    <a:pt x="374" y="165"/>
                  </a:lnTo>
                  <a:lnTo>
                    <a:pt x="386" y="168"/>
                  </a:lnTo>
                  <a:lnTo>
                    <a:pt x="398" y="170"/>
                  </a:lnTo>
                  <a:lnTo>
                    <a:pt x="411" y="170"/>
                  </a:lnTo>
                  <a:lnTo>
                    <a:pt x="424" y="170"/>
                  </a:lnTo>
                  <a:lnTo>
                    <a:pt x="437" y="169"/>
                  </a:lnTo>
                  <a:lnTo>
                    <a:pt x="450" y="169"/>
                  </a:lnTo>
                  <a:lnTo>
                    <a:pt x="462" y="169"/>
                  </a:lnTo>
                  <a:lnTo>
                    <a:pt x="475" y="171"/>
                  </a:lnTo>
                  <a:lnTo>
                    <a:pt x="496" y="171"/>
                  </a:lnTo>
                  <a:lnTo>
                    <a:pt x="516" y="172"/>
                  </a:lnTo>
                  <a:lnTo>
                    <a:pt x="535" y="172"/>
                  </a:lnTo>
                  <a:lnTo>
                    <a:pt x="555" y="172"/>
                  </a:lnTo>
                  <a:lnTo>
                    <a:pt x="576" y="173"/>
                  </a:lnTo>
                  <a:lnTo>
                    <a:pt x="596" y="173"/>
                  </a:lnTo>
                  <a:lnTo>
                    <a:pt x="615" y="174"/>
                  </a:lnTo>
                  <a:lnTo>
                    <a:pt x="635" y="174"/>
                  </a:lnTo>
                  <a:lnTo>
                    <a:pt x="660" y="175"/>
                  </a:lnTo>
                  <a:lnTo>
                    <a:pt x="686" y="176"/>
                  </a:lnTo>
                  <a:lnTo>
                    <a:pt x="712" y="176"/>
                  </a:lnTo>
                  <a:lnTo>
                    <a:pt x="737" y="176"/>
                  </a:lnTo>
                  <a:lnTo>
                    <a:pt x="762" y="176"/>
                  </a:lnTo>
                  <a:lnTo>
                    <a:pt x="788" y="175"/>
                  </a:lnTo>
                  <a:lnTo>
                    <a:pt x="813" y="174"/>
                  </a:lnTo>
                  <a:lnTo>
                    <a:pt x="839" y="173"/>
                  </a:lnTo>
                  <a:lnTo>
                    <a:pt x="864" y="172"/>
                  </a:lnTo>
                  <a:lnTo>
                    <a:pt x="889" y="171"/>
                  </a:lnTo>
                  <a:lnTo>
                    <a:pt x="915" y="171"/>
                  </a:lnTo>
                  <a:lnTo>
                    <a:pt x="940" y="170"/>
                  </a:lnTo>
                  <a:lnTo>
                    <a:pt x="965" y="170"/>
                  </a:lnTo>
                  <a:lnTo>
                    <a:pt x="991" y="170"/>
                  </a:lnTo>
                  <a:lnTo>
                    <a:pt x="1016" y="170"/>
                  </a:lnTo>
                  <a:lnTo>
                    <a:pt x="1041" y="171"/>
                  </a:lnTo>
                  <a:lnTo>
                    <a:pt x="1056" y="170"/>
                  </a:lnTo>
                  <a:lnTo>
                    <a:pt x="1070" y="170"/>
                  </a:lnTo>
                  <a:lnTo>
                    <a:pt x="1084" y="170"/>
                  </a:lnTo>
                  <a:lnTo>
                    <a:pt x="1098" y="169"/>
                  </a:lnTo>
                  <a:lnTo>
                    <a:pt x="1112" y="169"/>
                  </a:lnTo>
                  <a:lnTo>
                    <a:pt x="1126" y="169"/>
                  </a:lnTo>
                  <a:lnTo>
                    <a:pt x="1139" y="169"/>
                  </a:lnTo>
                  <a:lnTo>
                    <a:pt x="1153" y="169"/>
                  </a:lnTo>
                  <a:lnTo>
                    <a:pt x="1166" y="169"/>
                  </a:lnTo>
                  <a:lnTo>
                    <a:pt x="1179" y="170"/>
                  </a:lnTo>
                  <a:lnTo>
                    <a:pt x="1193" y="170"/>
                  </a:lnTo>
                  <a:lnTo>
                    <a:pt x="1206" y="171"/>
                  </a:lnTo>
                  <a:lnTo>
                    <a:pt x="1220" y="171"/>
                  </a:lnTo>
                  <a:lnTo>
                    <a:pt x="1233" y="172"/>
                  </a:lnTo>
                  <a:lnTo>
                    <a:pt x="1247" y="173"/>
                  </a:lnTo>
                  <a:lnTo>
                    <a:pt x="1261" y="174"/>
                  </a:lnTo>
                  <a:lnTo>
                    <a:pt x="1263" y="176"/>
                  </a:lnTo>
                  <a:lnTo>
                    <a:pt x="1277" y="176"/>
                  </a:lnTo>
                  <a:lnTo>
                    <a:pt x="1291" y="177"/>
                  </a:lnTo>
                  <a:lnTo>
                    <a:pt x="1303" y="178"/>
                  </a:lnTo>
                  <a:lnTo>
                    <a:pt x="1316" y="180"/>
                  </a:lnTo>
                  <a:lnTo>
                    <a:pt x="1329" y="181"/>
                  </a:lnTo>
                  <a:lnTo>
                    <a:pt x="1342" y="183"/>
                  </a:lnTo>
                  <a:lnTo>
                    <a:pt x="1356" y="184"/>
                  </a:lnTo>
                  <a:lnTo>
                    <a:pt x="1370" y="185"/>
                  </a:lnTo>
                  <a:lnTo>
                    <a:pt x="1372" y="187"/>
                  </a:lnTo>
                  <a:lnTo>
                    <a:pt x="1390" y="188"/>
                  </a:lnTo>
                  <a:lnTo>
                    <a:pt x="1407" y="189"/>
                  </a:lnTo>
                  <a:lnTo>
                    <a:pt x="1425" y="191"/>
                  </a:lnTo>
                  <a:lnTo>
                    <a:pt x="1444" y="192"/>
                  </a:lnTo>
                  <a:lnTo>
                    <a:pt x="1461" y="194"/>
                  </a:lnTo>
                  <a:lnTo>
                    <a:pt x="1479" y="197"/>
                  </a:lnTo>
                  <a:lnTo>
                    <a:pt x="1497" y="199"/>
                  </a:lnTo>
                  <a:lnTo>
                    <a:pt x="1514" y="201"/>
                  </a:lnTo>
                  <a:lnTo>
                    <a:pt x="1532" y="204"/>
                  </a:lnTo>
                  <a:lnTo>
                    <a:pt x="1551" y="206"/>
                  </a:lnTo>
                  <a:lnTo>
                    <a:pt x="1569" y="208"/>
                  </a:lnTo>
                  <a:lnTo>
                    <a:pt x="1587" y="212"/>
                  </a:lnTo>
                  <a:lnTo>
                    <a:pt x="1605" y="214"/>
                  </a:lnTo>
                  <a:lnTo>
                    <a:pt x="1623" y="216"/>
                  </a:lnTo>
                  <a:lnTo>
                    <a:pt x="1641" y="219"/>
                  </a:lnTo>
                  <a:lnTo>
                    <a:pt x="1660" y="221"/>
                  </a:lnTo>
                  <a:lnTo>
                    <a:pt x="1677" y="225"/>
                  </a:lnTo>
                  <a:lnTo>
                    <a:pt x="1694" y="229"/>
                  </a:lnTo>
                  <a:lnTo>
                    <a:pt x="1711" y="233"/>
                  </a:lnTo>
                  <a:lnTo>
                    <a:pt x="1727" y="237"/>
                  </a:lnTo>
                  <a:lnTo>
                    <a:pt x="1744" y="242"/>
                  </a:lnTo>
                  <a:lnTo>
                    <a:pt x="1761" y="246"/>
                  </a:lnTo>
                  <a:lnTo>
                    <a:pt x="1778" y="251"/>
                  </a:lnTo>
                  <a:lnTo>
                    <a:pt x="1794" y="257"/>
                  </a:lnTo>
                  <a:lnTo>
                    <a:pt x="1802" y="260"/>
                  </a:lnTo>
                  <a:lnTo>
                    <a:pt x="1808" y="264"/>
                  </a:lnTo>
                  <a:lnTo>
                    <a:pt x="1816" y="268"/>
                  </a:lnTo>
                  <a:lnTo>
                    <a:pt x="1822" y="274"/>
                  </a:lnTo>
                  <a:lnTo>
                    <a:pt x="1829" y="280"/>
                  </a:lnTo>
                  <a:lnTo>
                    <a:pt x="1833" y="286"/>
                  </a:lnTo>
                  <a:lnTo>
                    <a:pt x="1836" y="294"/>
                  </a:lnTo>
                  <a:lnTo>
                    <a:pt x="1837" y="302"/>
                  </a:lnTo>
                  <a:lnTo>
                    <a:pt x="1838" y="321"/>
                  </a:lnTo>
                  <a:lnTo>
                    <a:pt x="1839" y="340"/>
                  </a:lnTo>
                  <a:lnTo>
                    <a:pt x="1839" y="360"/>
                  </a:lnTo>
                  <a:lnTo>
                    <a:pt x="1837" y="377"/>
                  </a:lnTo>
                  <a:lnTo>
                    <a:pt x="1835" y="400"/>
                  </a:lnTo>
                  <a:lnTo>
                    <a:pt x="1834" y="423"/>
                  </a:lnTo>
                  <a:lnTo>
                    <a:pt x="1832" y="447"/>
                  </a:lnTo>
                  <a:lnTo>
                    <a:pt x="1830" y="468"/>
                  </a:lnTo>
                  <a:lnTo>
                    <a:pt x="1832" y="466"/>
                  </a:lnTo>
                  <a:lnTo>
                    <a:pt x="1834" y="465"/>
                  </a:lnTo>
                  <a:lnTo>
                    <a:pt x="1836" y="464"/>
                  </a:lnTo>
                  <a:lnTo>
                    <a:pt x="1837" y="463"/>
                  </a:lnTo>
                  <a:lnTo>
                    <a:pt x="1839" y="465"/>
                  </a:lnTo>
                  <a:lnTo>
                    <a:pt x="1843" y="465"/>
                  </a:lnTo>
                  <a:lnTo>
                    <a:pt x="1845" y="465"/>
                  </a:lnTo>
                  <a:lnTo>
                    <a:pt x="1847" y="466"/>
                  </a:lnTo>
                  <a:lnTo>
                    <a:pt x="1851" y="471"/>
                  </a:lnTo>
                  <a:lnTo>
                    <a:pt x="1857" y="477"/>
                  </a:lnTo>
                  <a:lnTo>
                    <a:pt x="1862" y="481"/>
                  </a:lnTo>
                  <a:lnTo>
                    <a:pt x="1867" y="485"/>
                  </a:lnTo>
                  <a:lnTo>
                    <a:pt x="1873" y="490"/>
                  </a:lnTo>
                  <a:lnTo>
                    <a:pt x="1878" y="494"/>
                  </a:lnTo>
                  <a:lnTo>
                    <a:pt x="1883" y="498"/>
                  </a:lnTo>
                  <a:lnTo>
                    <a:pt x="1889" y="504"/>
                  </a:lnTo>
                  <a:lnTo>
                    <a:pt x="1905" y="520"/>
                  </a:lnTo>
                  <a:lnTo>
                    <a:pt x="1920" y="537"/>
                  </a:lnTo>
                  <a:lnTo>
                    <a:pt x="1935" y="554"/>
                  </a:lnTo>
                  <a:lnTo>
                    <a:pt x="1949" y="572"/>
                  </a:lnTo>
                  <a:lnTo>
                    <a:pt x="1962" y="590"/>
                  </a:lnTo>
                  <a:lnTo>
                    <a:pt x="1975" y="608"/>
                  </a:lnTo>
                  <a:lnTo>
                    <a:pt x="1988" y="627"/>
                  </a:lnTo>
                  <a:lnTo>
                    <a:pt x="2001" y="645"/>
                  </a:lnTo>
                  <a:lnTo>
                    <a:pt x="2013" y="664"/>
                  </a:lnTo>
                  <a:lnTo>
                    <a:pt x="2024" y="683"/>
                  </a:lnTo>
                  <a:lnTo>
                    <a:pt x="2036" y="702"/>
                  </a:lnTo>
                  <a:lnTo>
                    <a:pt x="2048" y="722"/>
                  </a:lnTo>
                  <a:lnTo>
                    <a:pt x="2059" y="741"/>
                  </a:lnTo>
                  <a:lnTo>
                    <a:pt x="2070" y="760"/>
                  </a:lnTo>
                  <a:lnTo>
                    <a:pt x="2081" y="779"/>
                  </a:lnTo>
                  <a:lnTo>
                    <a:pt x="2093" y="799"/>
                  </a:lnTo>
                  <a:lnTo>
                    <a:pt x="2109" y="825"/>
                  </a:lnTo>
                  <a:lnTo>
                    <a:pt x="2109" y="869"/>
                  </a:lnTo>
                  <a:lnTo>
                    <a:pt x="2103" y="869"/>
                  </a:lnTo>
                  <a:lnTo>
                    <a:pt x="2103" y="922"/>
                  </a:lnTo>
                  <a:lnTo>
                    <a:pt x="2098" y="973"/>
                  </a:lnTo>
                  <a:lnTo>
                    <a:pt x="2094" y="1023"/>
                  </a:lnTo>
                  <a:lnTo>
                    <a:pt x="2093" y="1075"/>
                  </a:lnTo>
                  <a:lnTo>
                    <a:pt x="2088" y="1075"/>
                  </a:lnTo>
                  <a:lnTo>
                    <a:pt x="2087" y="1117"/>
                  </a:lnTo>
                  <a:lnTo>
                    <a:pt x="2087" y="1160"/>
                  </a:lnTo>
                  <a:lnTo>
                    <a:pt x="2087" y="1203"/>
                  </a:lnTo>
                  <a:lnTo>
                    <a:pt x="2083" y="1245"/>
                  </a:lnTo>
                  <a:lnTo>
                    <a:pt x="2082" y="1247"/>
                  </a:lnTo>
                  <a:lnTo>
                    <a:pt x="2079" y="1248"/>
                  </a:lnTo>
                  <a:lnTo>
                    <a:pt x="2077" y="1249"/>
                  </a:lnTo>
                  <a:lnTo>
                    <a:pt x="2074" y="1249"/>
                  </a:lnTo>
                  <a:lnTo>
                    <a:pt x="2070" y="1246"/>
                  </a:lnTo>
                  <a:lnTo>
                    <a:pt x="2052" y="1247"/>
                  </a:lnTo>
                  <a:lnTo>
                    <a:pt x="2034" y="1247"/>
                  </a:lnTo>
                  <a:lnTo>
                    <a:pt x="2016" y="1246"/>
                  </a:lnTo>
                  <a:lnTo>
                    <a:pt x="1998" y="1245"/>
                  </a:lnTo>
                  <a:lnTo>
                    <a:pt x="1978" y="1244"/>
                  </a:lnTo>
                  <a:lnTo>
                    <a:pt x="1960" y="1243"/>
                  </a:lnTo>
                  <a:lnTo>
                    <a:pt x="1942" y="1243"/>
                  </a:lnTo>
                  <a:lnTo>
                    <a:pt x="1924" y="1243"/>
                  </a:lnTo>
                  <a:lnTo>
                    <a:pt x="1906" y="1243"/>
                  </a:lnTo>
                  <a:lnTo>
                    <a:pt x="1888" y="1243"/>
                  </a:lnTo>
                  <a:lnTo>
                    <a:pt x="1869" y="1243"/>
                  </a:lnTo>
                  <a:lnTo>
                    <a:pt x="1851" y="1243"/>
                  </a:lnTo>
                  <a:lnTo>
                    <a:pt x="1834" y="1242"/>
                  </a:lnTo>
                  <a:lnTo>
                    <a:pt x="1816" y="1240"/>
                  </a:lnTo>
                  <a:lnTo>
                    <a:pt x="1799" y="1239"/>
                  </a:lnTo>
                  <a:lnTo>
                    <a:pt x="1782" y="1238"/>
                  </a:lnTo>
                  <a:lnTo>
                    <a:pt x="1763" y="1237"/>
                  </a:lnTo>
                  <a:lnTo>
                    <a:pt x="1746" y="1235"/>
                  </a:lnTo>
                  <a:lnTo>
                    <a:pt x="1728" y="1234"/>
                  </a:lnTo>
                  <a:lnTo>
                    <a:pt x="1711" y="1233"/>
                  </a:lnTo>
                  <a:lnTo>
                    <a:pt x="1693" y="1231"/>
                  </a:lnTo>
                  <a:lnTo>
                    <a:pt x="1676" y="1230"/>
                  </a:lnTo>
                  <a:lnTo>
                    <a:pt x="1657" y="1229"/>
                  </a:lnTo>
                  <a:lnTo>
                    <a:pt x="1639" y="1228"/>
                  </a:lnTo>
                  <a:lnTo>
                    <a:pt x="1626" y="1227"/>
                  </a:lnTo>
                  <a:lnTo>
                    <a:pt x="1614" y="1225"/>
                  </a:lnTo>
                  <a:lnTo>
                    <a:pt x="1601" y="1224"/>
                  </a:lnTo>
                  <a:lnTo>
                    <a:pt x="1588" y="1223"/>
                  </a:lnTo>
                  <a:lnTo>
                    <a:pt x="1575" y="1222"/>
                  </a:lnTo>
                  <a:lnTo>
                    <a:pt x="1562" y="1222"/>
                  </a:lnTo>
                  <a:lnTo>
                    <a:pt x="1549" y="1221"/>
                  </a:lnTo>
                  <a:lnTo>
                    <a:pt x="1537" y="1220"/>
                  </a:lnTo>
                  <a:lnTo>
                    <a:pt x="1524" y="1220"/>
                  </a:lnTo>
                  <a:lnTo>
                    <a:pt x="1511" y="1219"/>
                  </a:lnTo>
                  <a:lnTo>
                    <a:pt x="1498" y="1219"/>
                  </a:lnTo>
                  <a:lnTo>
                    <a:pt x="1485" y="1218"/>
                  </a:lnTo>
                  <a:lnTo>
                    <a:pt x="1472" y="1218"/>
                  </a:lnTo>
                  <a:lnTo>
                    <a:pt x="1460" y="1217"/>
                  </a:lnTo>
                  <a:lnTo>
                    <a:pt x="1447" y="1217"/>
                  </a:lnTo>
                  <a:lnTo>
                    <a:pt x="1434" y="1216"/>
                  </a:lnTo>
                  <a:lnTo>
                    <a:pt x="1416" y="1213"/>
                  </a:lnTo>
                  <a:lnTo>
                    <a:pt x="1398" y="1210"/>
                  </a:lnTo>
                  <a:lnTo>
                    <a:pt x="1378" y="1208"/>
                  </a:lnTo>
                  <a:lnTo>
                    <a:pt x="1360" y="1206"/>
                  </a:lnTo>
                  <a:lnTo>
                    <a:pt x="1342" y="1205"/>
                  </a:lnTo>
                  <a:lnTo>
                    <a:pt x="1323" y="1204"/>
                  </a:lnTo>
                  <a:lnTo>
                    <a:pt x="1304" y="1203"/>
                  </a:lnTo>
                  <a:lnTo>
                    <a:pt x="1285" y="1202"/>
                  </a:lnTo>
                  <a:lnTo>
                    <a:pt x="1267" y="1201"/>
                  </a:lnTo>
                  <a:lnTo>
                    <a:pt x="1248" y="1201"/>
                  </a:lnTo>
                  <a:lnTo>
                    <a:pt x="1230" y="1201"/>
                  </a:lnTo>
                  <a:lnTo>
                    <a:pt x="1210" y="1201"/>
                  </a:lnTo>
                  <a:lnTo>
                    <a:pt x="1192" y="1201"/>
                  </a:lnTo>
                  <a:lnTo>
                    <a:pt x="1174" y="1201"/>
                  </a:lnTo>
                  <a:lnTo>
                    <a:pt x="1156" y="1201"/>
                  </a:lnTo>
                  <a:lnTo>
                    <a:pt x="1138" y="1202"/>
                  </a:lnTo>
                  <a:lnTo>
                    <a:pt x="931" y="1196"/>
                  </a:lnTo>
                  <a:lnTo>
                    <a:pt x="919" y="1196"/>
                  </a:lnTo>
                  <a:lnTo>
                    <a:pt x="906" y="1196"/>
                  </a:lnTo>
                  <a:lnTo>
                    <a:pt x="895" y="1196"/>
                  </a:lnTo>
                  <a:lnTo>
                    <a:pt x="882" y="1194"/>
                  </a:lnTo>
                  <a:lnTo>
                    <a:pt x="870" y="1194"/>
                  </a:lnTo>
                  <a:lnTo>
                    <a:pt x="857" y="1194"/>
                  </a:lnTo>
                  <a:lnTo>
                    <a:pt x="845" y="1194"/>
                  </a:lnTo>
                  <a:lnTo>
                    <a:pt x="833" y="1194"/>
                  </a:lnTo>
                  <a:lnTo>
                    <a:pt x="821" y="1194"/>
                  </a:lnTo>
                  <a:lnTo>
                    <a:pt x="808" y="1194"/>
                  </a:lnTo>
                  <a:lnTo>
                    <a:pt x="795" y="1193"/>
                  </a:lnTo>
                  <a:lnTo>
                    <a:pt x="782" y="1193"/>
                  </a:lnTo>
                  <a:lnTo>
                    <a:pt x="771" y="1193"/>
                  </a:lnTo>
                  <a:lnTo>
                    <a:pt x="758" y="1193"/>
                  </a:lnTo>
                  <a:lnTo>
                    <a:pt x="745" y="1192"/>
                  </a:lnTo>
                  <a:lnTo>
                    <a:pt x="732" y="1192"/>
                  </a:lnTo>
                  <a:lnTo>
                    <a:pt x="729" y="1190"/>
                  </a:lnTo>
                  <a:lnTo>
                    <a:pt x="725" y="1188"/>
                  </a:lnTo>
                  <a:lnTo>
                    <a:pt x="720" y="1186"/>
                  </a:lnTo>
                  <a:lnTo>
                    <a:pt x="718" y="1183"/>
                  </a:lnTo>
                  <a:lnTo>
                    <a:pt x="712" y="1146"/>
                  </a:lnTo>
                  <a:lnTo>
                    <a:pt x="707" y="1110"/>
                  </a:lnTo>
                  <a:lnTo>
                    <a:pt x="704" y="1073"/>
                  </a:lnTo>
                  <a:lnTo>
                    <a:pt x="702" y="1035"/>
                  </a:lnTo>
                  <a:lnTo>
                    <a:pt x="699" y="998"/>
                  </a:lnTo>
                  <a:lnTo>
                    <a:pt x="696" y="959"/>
                  </a:lnTo>
                  <a:lnTo>
                    <a:pt x="691" y="923"/>
                  </a:lnTo>
                  <a:lnTo>
                    <a:pt x="685" y="886"/>
                  </a:lnTo>
                  <a:lnTo>
                    <a:pt x="681" y="885"/>
                  </a:lnTo>
                  <a:lnTo>
                    <a:pt x="676" y="884"/>
                  </a:lnTo>
                  <a:lnTo>
                    <a:pt x="672" y="883"/>
                  </a:lnTo>
                  <a:lnTo>
                    <a:pt x="668" y="883"/>
                  </a:lnTo>
                  <a:lnTo>
                    <a:pt x="664" y="883"/>
                  </a:lnTo>
                  <a:lnTo>
                    <a:pt x="659" y="882"/>
                  </a:lnTo>
                  <a:lnTo>
                    <a:pt x="656" y="882"/>
                  </a:lnTo>
                  <a:lnTo>
                    <a:pt x="652" y="881"/>
                  </a:lnTo>
                  <a:lnTo>
                    <a:pt x="635" y="878"/>
                  </a:lnTo>
                  <a:lnTo>
                    <a:pt x="618" y="875"/>
                  </a:lnTo>
                  <a:lnTo>
                    <a:pt x="601" y="871"/>
                  </a:lnTo>
                  <a:lnTo>
                    <a:pt x="584" y="867"/>
                  </a:lnTo>
                  <a:lnTo>
                    <a:pt x="567" y="864"/>
                  </a:lnTo>
                  <a:lnTo>
                    <a:pt x="551" y="860"/>
                  </a:lnTo>
                  <a:lnTo>
                    <a:pt x="534" y="855"/>
                  </a:lnTo>
                  <a:lnTo>
                    <a:pt x="517" y="851"/>
                  </a:lnTo>
                  <a:lnTo>
                    <a:pt x="501" y="847"/>
                  </a:lnTo>
                  <a:lnTo>
                    <a:pt x="484" y="842"/>
                  </a:lnTo>
                  <a:lnTo>
                    <a:pt x="468" y="836"/>
                  </a:lnTo>
                  <a:lnTo>
                    <a:pt x="452" y="831"/>
                  </a:lnTo>
                  <a:lnTo>
                    <a:pt x="436" y="825"/>
                  </a:lnTo>
                  <a:lnTo>
                    <a:pt x="420" y="820"/>
                  </a:lnTo>
                  <a:lnTo>
                    <a:pt x="404" y="814"/>
                  </a:lnTo>
                  <a:lnTo>
                    <a:pt x="388" y="807"/>
                  </a:lnTo>
                  <a:lnTo>
                    <a:pt x="376" y="802"/>
                  </a:lnTo>
                  <a:lnTo>
                    <a:pt x="365" y="798"/>
                  </a:lnTo>
                  <a:lnTo>
                    <a:pt x="353" y="792"/>
                  </a:lnTo>
                  <a:lnTo>
                    <a:pt x="343" y="787"/>
                  </a:lnTo>
                  <a:lnTo>
                    <a:pt x="331" y="782"/>
                  </a:lnTo>
                  <a:lnTo>
                    <a:pt x="320" y="776"/>
                  </a:lnTo>
                  <a:lnTo>
                    <a:pt x="308" y="770"/>
                  </a:lnTo>
                  <a:lnTo>
                    <a:pt x="298" y="765"/>
                  </a:lnTo>
                  <a:lnTo>
                    <a:pt x="287" y="759"/>
                  </a:lnTo>
                  <a:lnTo>
                    <a:pt x="275" y="753"/>
                  </a:lnTo>
                  <a:lnTo>
                    <a:pt x="264" y="746"/>
                  </a:lnTo>
                  <a:lnTo>
                    <a:pt x="254" y="741"/>
                  </a:lnTo>
                  <a:lnTo>
                    <a:pt x="242" y="735"/>
                  </a:lnTo>
                  <a:lnTo>
                    <a:pt x="231" y="728"/>
                  </a:lnTo>
                  <a:lnTo>
                    <a:pt x="221" y="722"/>
                  </a:lnTo>
                  <a:lnTo>
                    <a:pt x="210" y="715"/>
                  </a:lnTo>
                  <a:lnTo>
                    <a:pt x="194" y="702"/>
                  </a:lnTo>
                  <a:lnTo>
                    <a:pt x="183" y="686"/>
                  </a:lnTo>
                  <a:lnTo>
                    <a:pt x="176" y="669"/>
                  </a:lnTo>
                  <a:lnTo>
                    <a:pt x="170" y="650"/>
                  </a:lnTo>
                  <a:lnTo>
                    <a:pt x="167" y="631"/>
                  </a:lnTo>
                  <a:lnTo>
                    <a:pt x="164" y="612"/>
                  </a:lnTo>
                  <a:lnTo>
                    <a:pt x="161" y="592"/>
                  </a:lnTo>
                  <a:lnTo>
                    <a:pt x="156" y="574"/>
                  </a:lnTo>
                  <a:lnTo>
                    <a:pt x="152" y="558"/>
                  </a:lnTo>
                  <a:lnTo>
                    <a:pt x="151" y="540"/>
                  </a:lnTo>
                  <a:lnTo>
                    <a:pt x="151" y="523"/>
                  </a:lnTo>
                  <a:lnTo>
                    <a:pt x="148" y="506"/>
                  </a:lnTo>
                  <a:lnTo>
                    <a:pt x="149" y="500"/>
                  </a:lnTo>
                  <a:lnTo>
                    <a:pt x="152" y="496"/>
                  </a:lnTo>
                  <a:lnTo>
                    <a:pt x="157" y="492"/>
                  </a:lnTo>
                  <a:lnTo>
                    <a:pt x="163" y="490"/>
                  </a:lnTo>
                  <a:lnTo>
                    <a:pt x="177" y="485"/>
                  </a:lnTo>
                  <a:lnTo>
                    <a:pt x="191" y="482"/>
                  </a:lnTo>
                  <a:lnTo>
                    <a:pt x="205" y="479"/>
                  </a:lnTo>
                  <a:lnTo>
                    <a:pt x="220" y="476"/>
                  </a:lnTo>
                  <a:lnTo>
                    <a:pt x="235" y="474"/>
                  </a:lnTo>
                  <a:lnTo>
                    <a:pt x="248" y="470"/>
                  </a:lnTo>
                  <a:lnTo>
                    <a:pt x="263" y="468"/>
                  </a:lnTo>
                  <a:lnTo>
                    <a:pt x="278" y="466"/>
                  </a:lnTo>
                  <a:lnTo>
                    <a:pt x="293" y="464"/>
                  </a:lnTo>
                  <a:lnTo>
                    <a:pt x="308" y="462"/>
                  </a:lnTo>
                  <a:lnTo>
                    <a:pt x="322" y="460"/>
                  </a:lnTo>
                  <a:lnTo>
                    <a:pt x="337" y="458"/>
                  </a:lnTo>
                  <a:lnTo>
                    <a:pt x="351" y="454"/>
                  </a:lnTo>
                  <a:lnTo>
                    <a:pt x="365" y="451"/>
                  </a:lnTo>
                  <a:lnTo>
                    <a:pt x="379" y="448"/>
                  </a:lnTo>
                  <a:lnTo>
                    <a:pt x="392" y="445"/>
                  </a:lnTo>
                  <a:lnTo>
                    <a:pt x="407" y="442"/>
                  </a:lnTo>
                  <a:lnTo>
                    <a:pt x="422" y="438"/>
                  </a:lnTo>
                  <a:lnTo>
                    <a:pt x="438" y="436"/>
                  </a:lnTo>
                  <a:lnTo>
                    <a:pt x="453" y="433"/>
                  </a:lnTo>
                  <a:lnTo>
                    <a:pt x="468" y="431"/>
                  </a:lnTo>
                  <a:lnTo>
                    <a:pt x="483" y="428"/>
                  </a:lnTo>
                  <a:lnTo>
                    <a:pt x="497" y="424"/>
                  </a:lnTo>
                  <a:lnTo>
                    <a:pt x="511" y="420"/>
                  </a:lnTo>
                  <a:lnTo>
                    <a:pt x="523" y="419"/>
                  </a:lnTo>
                  <a:lnTo>
                    <a:pt x="536" y="417"/>
                  </a:lnTo>
                  <a:lnTo>
                    <a:pt x="548" y="414"/>
                  </a:lnTo>
                  <a:lnTo>
                    <a:pt x="560" y="411"/>
                  </a:lnTo>
                  <a:lnTo>
                    <a:pt x="573" y="407"/>
                  </a:lnTo>
                  <a:lnTo>
                    <a:pt x="584" y="403"/>
                  </a:lnTo>
                  <a:lnTo>
                    <a:pt x="596" y="400"/>
                  </a:lnTo>
                  <a:lnTo>
                    <a:pt x="609" y="397"/>
                  </a:lnTo>
                  <a:lnTo>
                    <a:pt x="605" y="394"/>
                  </a:lnTo>
                  <a:lnTo>
                    <a:pt x="587" y="392"/>
                  </a:lnTo>
                  <a:lnTo>
                    <a:pt x="568" y="390"/>
                  </a:lnTo>
                  <a:lnTo>
                    <a:pt x="550" y="387"/>
                  </a:lnTo>
                  <a:lnTo>
                    <a:pt x="533" y="385"/>
                  </a:lnTo>
                  <a:lnTo>
                    <a:pt x="515" y="383"/>
                  </a:lnTo>
                  <a:lnTo>
                    <a:pt x="497" y="381"/>
                  </a:lnTo>
                  <a:lnTo>
                    <a:pt x="478" y="377"/>
                  </a:lnTo>
                  <a:lnTo>
                    <a:pt x="460" y="375"/>
                  </a:lnTo>
                  <a:lnTo>
                    <a:pt x="442" y="373"/>
                  </a:lnTo>
                  <a:lnTo>
                    <a:pt x="424" y="371"/>
                  </a:lnTo>
                  <a:lnTo>
                    <a:pt x="407" y="369"/>
                  </a:lnTo>
                  <a:lnTo>
                    <a:pt x="389" y="367"/>
                  </a:lnTo>
                  <a:lnTo>
                    <a:pt x="370" y="365"/>
                  </a:lnTo>
                  <a:lnTo>
                    <a:pt x="352" y="362"/>
                  </a:lnTo>
                  <a:lnTo>
                    <a:pt x="335" y="360"/>
                  </a:lnTo>
                  <a:lnTo>
                    <a:pt x="317" y="358"/>
                  </a:lnTo>
                  <a:lnTo>
                    <a:pt x="306" y="355"/>
                  </a:lnTo>
                  <a:lnTo>
                    <a:pt x="296" y="352"/>
                  </a:lnTo>
                  <a:lnTo>
                    <a:pt x="284" y="350"/>
                  </a:lnTo>
                  <a:lnTo>
                    <a:pt x="273" y="346"/>
                  </a:lnTo>
                  <a:lnTo>
                    <a:pt x="261" y="344"/>
                  </a:lnTo>
                  <a:lnTo>
                    <a:pt x="251" y="342"/>
                  </a:lnTo>
                  <a:lnTo>
                    <a:pt x="239" y="340"/>
                  </a:lnTo>
                  <a:lnTo>
                    <a:pt x="228" y="337"/>
                  </a:lnTo>
                  <a:lnTo>
                    <a:pt x="216" y="335"/>
                  </a:lnTo>
                  <a:lnTo>
                    <a:pt x="206" y="332"/>
                  </a:lnTo>
                  <a:lnTo>
                    <a:pt x="194" y="330"/>
                  </a:lnTo>
                  <a:lnTo>
                    <a:pt x="183" y="328"/>
                  </a:lnTo>
                  <a:lnTo>
                    <a:pt x="171" y="326"/>
                  </a:lnTo>
                  <a:lnTo>
                    <a:pt x="161" y="324"/>
                  </a:lnTo>
                  <a:lnTo>
                    <a:pt x="149" y="321"/>
                  </a:lnTo>
                  <a:lnTo>
                    <a:pt x="138" y="319"/>
                  </a:lnTo>
                  <a:lnTo>
                    <a:pt x="123" y="314"/>
                  </a:lnTo>
                  <a:lnTo>
                    <a:pt x="108" y="310"/>
                  </a:lnTo>
                  <a:lnTo>
                    <a:pt x="93" y="305"/>
                  </a:lnTo>
                  <a:lnTo>
                    <a:pt x="78" y="300"/>
                  </a:lnTo>
                  <a:lnTo>
                    <a:pt x="63" y="296"/>
                  </a:lnTo>
                  <a:lnTo>
                    <a:pt x="48" y="291"/>
                  </a:lnTo>
                  <a:lnTo>
                    <a:pt x="33" y="284"/>
                  </a:lnTo>
                  <a:lnTo>
                    <a:pt x="19" y="278"/>
                  </a:lnTo>
                  <a:lnTo>
                    <a:pt x="14" y="260"/>
                  </a:lnTo>
                  <a:lnTo>
                    <a:pt x="10" y="242"/>
                  </a:lnTo>
                  <a:lnTo>
                    <a:pt x="6" y="222"/>
                  </a:lnTo>
                  <a:lnTo>
                    <a:pt x="0" y="203"/>
                  </a:lnTo>
                  <a:lnTo>
                    <a:pt x="0" y="196"/>
                  </a:lnTo>
                  <a:lnTo>
                    <a:pt x="2" y="190"/>
                  </a:lnTo>
                  <a:lnTo>
                    <a:pt x="6" y="185"/>
                  </a:lnTo>
                  <a:lnTo>
                    <a:pt x="10" y="181"/>
                  </a:lnTo>
                  <a:lnTo>
                    <a:pt x="15" y="176"/>
                  </a:lnTo>
                  <a:lnTo>
                    <a:pt x="22" y="173"/>
                  </a:lnTo>
                  <a:lnTo>
                    <a:pt x="27" y="170"/>
                  </a:lnTo>
                  <a:lnTo>
                    <a:pt x="32" y="1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a:solidFill>
                  <a:srgbClr val="FFFFFF"/>
                </a:solidFill>
                <a:latin typeface="Arial" charset="0"/>
              </a:endParaRPr>
            </a:p>
          </p:txBody>
        </p:sp>
        <p:sp>
          <p:nvSpPr>
            <p:cNvPr id="4440085" name="Freeform 21"/>
            <p:cNvSpPr>
              <a:spLocks/>
            </p:cNvSpPr>
            <p:nvPr/>
          </p:nvSpPr>
          <p:spPr bwMode="auto">
            <a:xfrm>
              <a:off x="688" y="976"/>
              <a:ext cx="2082" cy="811"/>
            </a:xfrm>
            <a:custGeom>
              <a:avLst/>
              <a:gdLst>
                <a:gd name="T0" fmla="*/ 151 w 2082"/>
                <a:gd name="T1" fmla="*/ 102 h 811"/>
                <a:gd name="T2" fmla="*/ 322 w 2082"/>
                <a:gd name="T3" fmla="*/ 55 h 811"/>
                <a:gd name="T4" fmla="*/ 583 w 2082"/>
                <a:gd name="T5" fmla="*/ 15 h 811"/>
                <a:gd name="T6" fmla="*/ 703 w 2082"/>
                <a:gd name="T7" fmla="*/ 12 h 811"/>
                <a:gd name="T8" fmla="*/ 535 w 2082"/>
                <a:gd name="T9" fmla="*/ 33 h 811"/>
                <a:gd name="T10" fmla="*/ 383 w 2082"/>
                <a:gd name="T11" fmla="*/ 65 h 811"/>
                <a:gd name="T12" fmla="*/ 312 w 2082"/>
                <a:gd name="T13" fmla="*/ 132 h 811"/>
                <a:gd name="T14" fmla="*/ 436 w 2082"/>
                <a:gd name="T15" fmla="*/ 149 h 811"/>
                <a:gd name="T16" fmla="*/ 564 w 2082"/>
                <a:gd name="T17" fmla="*/ 151 h 811"/>
                <a:gd name="T18" fmla="*/ 702 w 2082"/>
                <a:gd name="T19" fmla="*/ 155 h 811"/>
                <a:gd name="T20" fmla="*/ 861 w 2082"/>
                <a:gd name="T21" fmla="*/ 150 h 811"/>
                <a:gd name="T22" fmla="*/ 1077 w 2082"/>
                <a:gd name="T23" fmla="*/ 148 h 811"/>
                <a:gd name="T24" fmla="*/ 1311 w 2082"/>
                <a:gd name="T25" fmla="*/ 157 h 811"/>
                <a:gd name="T26" fmla="*/ 1564 w 2082"/>
                <a:gd name="T27" fmla="*/ 187 h 811"/>
                <a:gd name="T28" fmla="*/ 1766 w 2082"/>
                <a:gd name="T29" fmla="*/ 230 h 811"/>
                <a:gd name="T30" fmla="*/ 1791 w 2082"/>
                <a:gd name="T31" fmla="*/ 304 h 811"/>
                <a:gd name="T32" fmla="*/ 1666 w 2082"/>
                <a:gd name="T33" fmla="*/ 353 h 811"/>
                <a:gd name="T34" fmla="*/ 1499 w 2082"/>
                <a:gd name="T35" fmla="*/ 372 h 811"/>
                <a:gd name="T36" fmla="*/ 1345 w 2082"/>
                <a:gd name="T37" fmla="*/ 390 h 811"/>
                <a:gd name="T38" fmla="*/ 1164 w 2082"/>
                <a:gd name="T39" fmla="*/ 407 h 811"/>
                <a:gd name="T40" fmla="*/ 976 w 2082"/>
                <a:gd name="T41" fmla="*/ 429 h 811"/>
                <a:gd name="T42" fmla="*/ 990 w 2082"/>
                <a:gd name="T43" fmla="*/ 470 h 811"/>
                <a:gd name="T44" fmla="*/ 1193 w 2082"/>
                <a:gd name="T45" fmla="*/ 491 h 811"/>
                <a:gd name="T46" fmla="*/ 1363 w 2082"/>
                <a:gd name="T47" fmla="*/ 508 h 811"/>
                <a:gd name="T48" fmla="*/ 1462 w 2082"/>
                <a:gd name="T49" fmla="*/ 519 h 811"/>
                <a:gd name="T50" fmla="*/ 1597 w 2082"/>
                <a:gd name="T51" fmla="*/ 503 h 811"/>
                <a:gd name="T52" fmla="*/ 1774 w 2082"/>
                <a:gd name="T53" fmla="*/ 464 h 811"/>
                <a:gd name="T54" fmla="*/ 1937 w 2082"/>
                <a:gd name="T55" fmla="*/ 567 h 811"/>
                <a:gd name="T56" fmla="*/ 2065 w 2082"/>
                <a:gd name="T57" fmla="*/ 770 h 811"/>
                <a:gd name="T58" fmla="*/ 1989 w 2082"/>
                <a:gd name="T59" fmla="*/ 808 h 811"/>
                <a:gd name="T60" fmla="*/ 1601 w 2082"/>
                <a:gd name="T61" fmla="*/ 805 h 811"/>
                <a:gd name="T62" fmla="*/ 1459 w 2082"/>
                <a:gd name="T63" fmla="*/ 805 h 811"/>
                <a:gd name="T64" fmla="*/ 1292 w 2082"/>
                <a:gd name="T65" fmla="*/ 811 h 811"/>
                <a:gd name="T66" fmla="*/ 934 w 2082"/>
                <a:gd name="T67" fmla="*/ 807 h 811"/>
                <a:gd name="T68" fmla="*/ 718 w 2082"/>
                <a:gd name="T69" fmla="*/ 776 h 811"/>
                <a:gd name="T70" fmla="*/ 847 w 2082"/>
                <a:gd name="T71" fmla="*/ 726 h 811"/>
                <a:gd name="T72" fmla="*/ 974 w 2082"/>
                <a:gd name="T73" fmla="*/ 689 h 811"/>
                <a:gd name="T74" fmla="*/ 1095 w 2082"/>
                <a:gd name="T75" fmla="*/ 656 h 811"/>
                <a:gd name="T76" fmla="*/ 1123 w 2082"/>
                <a:gd name="T77" fmla="*/ 632 h 811"/>
                <a:gd name="T78" fmla="*/ 970 w 2082"/>
                <a:gd name="T79" fmla="*/ 624 h 811"/>
                <a:gd name="T80" fmla="*/ 795 w 2082"/>
                <a:gd name="T81" fmla="*/ 609 h 811"/>
                <a:gd name="T82" fmla="*/ 509 w 2082"/>
                <a:gd name="T83" fmla="*/ 568 h 811"/>
                <a:gd name="T84" fmla="*/ 254 w 2082"/>
                <a:gd name="T85" fmla="*/ 522 h 811"/>
                <a:gd name="T86" fmla="*/ 162 w 2082"/>
                <a:gd name="T87" fmla="*/ 470 h 811"/>
                <a:gd name="T88" fmla="*/ 303 w 2082"/>
                <a:gd name="T89" fmla="*/ 441 h 811"/>
                <a:gd name="T90" fmla="*/ 458 w 2082"/>
                <a:gd name="T91" fmla="*/ 411 h 811"/>
                <a:gd name="T92" fmla="*/ 628 w 2082"/>
                <a:gd name="T93" fmla="*/ 370 h 811"/>
                <a:gd name="T94" fmla="*/ 834 w 2082"/>
                <a:gd name="T95" fmla="*/ 338 h 811"/>
                <a:gd name="T96" fmla="*/ 1110 w 2082"/>
                <a:gd name="T97" fmla="*/ 300 h 811"/>
                <a:gd name="T98" fmla="*/ 1252 w 2082"/>
                <a:gd name="T99" fmla="*/ 254 h 811"/>
                <a:gd name="T100" fmla="*/ 1198 w 2082"/>
                <a:gd name="T101" fmla="*/ 222 h 811"/>
                <a:gd name="T102" fmla="*/ 1087 w 2082"/>
                <a:gd name="T103" fmla="*/ 213 h 811"/>
                <a:gd name="T104" fmla="*/ 966 w 2082"/>
                <a:gd name="T105" fmla="*/ 217 h 811"/>
                <a:gd name="T106" fmla="*/ 623 w 2082"/>
                <a:gd name="T107" fmla="*/ 211 h 811"/>
                <a:gd name="T108" fmla="*/ 331 w 2082"/>
                <a:gd name="T109" fmla="*/ 208 h 811"/>
                <a:gd name="T110" fmla="*/ 227 w 2082"/>
                <a:gd name="T111" fmla="*/ 207 h 811"/>
                <a:gd name="T112" fmla="*/ 86 w 2082"/>
                <a:gd name="T113" fmla="*/ 202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82" h="811">
                  <a:moveTo>
                    <a:pt x="14" y="152"/>
                  </a:moveTo>
                  <a:lnTo>
                    <a:pt x="30" y="145"/>
                  </a:lnTo>
                  <a:lnTo>
                    <a:pt x="47" y="137"/>
                  </a:lnTo>
                  <a:lnTo>
                    <a:pt x="64" y="131"/>
                  </a:lnTo>
                  <a:lnTo>
                    <a:pt x="81" y="124"/>
                  </a:lnTo>
                  <a:lnTo>
                    <a:pt x="98" y="118"/>
                  </a:lnTo>
                  <a:lnTo>
                    <a:pt x="116" y="112"/>
                  </a:lnTo>
                  <a:lnTo>
                    <a:pt x="134" y="107"/>
                  </a:lnTo>
                  <a:lnTo>
                    <a:pt x="151" y="102"/>
                  </a:lnTo>
                  <a:lnTo>
                    <a:pt x="169" y="96"/>
                  </a:lnTo>
                  <a:lnTo>
                    <a:pt x="186" y="91"/>
                  </a:lnTo>
                  <a:lnTo>
                    <a:pt x="204" y="87"/>
                  </a:lnTo>
                  <a:lnTo>
                    <a:pt x="223" y="81"/>
                  </a:lnTo>
                  <a:lnTo>
                    <a:pt x="240" y="77"/>
                  </a:lnTo>
                  <a:lnTo>
                    <a:pt x="258" y="72"/>
                  </a:lnTo>
                  <a:lnTo>
                    <a:pt x="275" y="67"/>
                  </a:lnTo>
                  <a:lnTo>
                    <a:pt x="293" y="62"/>
                  </a:lnTo>
                  <a:lnTo>
                    <a:pt x="322" y="55"/>
                  </a:lnTo>
                  <a:lnTo>
                    <a:pt x="350" y="48"/>
                  </a:lnTo>
                  <a:lnTo>
                    <a:pt x="379" y="43"/>
                  </a:lnTo>
                  <a:lnTo>
                    <a:pt x="408" y="38"/>
                  </a:lnTo>
                  <a:lnTo>
                    <a:pt x="437" y="33"/>
                  </a:lnTo>
                  <a:lnTo>
                    <a:pt x="465" y="29"/>
                  </a:lnTo>
                  <a:lnTo>
                    <a:pt x="495" y="25"/>
                  </a:lnTo>
                  <a:lnTo>
                    <a:pt x="524" y="22"/>
                  </a:lnTo>
                  <a:lnTo>
                    <a:pt x="554" y="18"/>
                  </a:lnTo>
                  <a:lnTo>
                    <a:pt x="583" y="15"/>
                  </a:lnTo>
                  <a:lnTo>
                    <a:pt x="613" y="13"/>
                  </a:lnTo>
                  <a:lnTo>
                    <a:pt x="643" y="10"/>
                  </a:lnTo>
                  <a:lnTo>
                    <a:pt x="673" y="8"/>
                  </a:lnTo>
                  <a:lnTo>
                    <a:pt x="703" y="5"/>
                  </a:lnTo>
                  <a:lnTo>
                    <a:pt x="733" y="2"/>
                  </a:lnTo>
                  <a:lnTo>
                    <a:pt x="763" y="0"/>
                  </a:lnTo>
                  <a:lnTo>
                    <a:pt x="744" y="4"/>
                  </a:lnTo>
                  <a:lnTo>
                    <a:pt x="723" y="9"/>
                  </a:lnTo>
                  <a:lnTo>
                    <a:pt x="703" y="12"/>
                  </a:lnTo>
                  <a:lnTo>
                    <a:pt x="684" y="14"/>
                  </a:lnTo>
                  <a:lnTo>
                    <a:pt x="663" y="16"/>
                  </a:lnTo>
                  <a:lnTo>
                    <a:pt x="643" y="18"/>
                  </a:lnTo>
                  <a:lnTo>
                    <a:pt x="624" y="22"/>
                  </a:lnTo>
                  <a:lnTo>
                    <a:pt x="605" y="25"/>
                  </a:lnTo>
                  <a:lnTo>
                    <a:pt x="587" y="27"/>
                  </a:lnTo>
                  <a:lnTo>
                    <a:pt x="570" y="29"/>
                  </a:lnTo>
                  <a:lnTo>
                    <a:pt x="552" y="31"/>
                  </a:lnTo>
                  <a:lnTo>
                    <a:pt x="535" y="33"/>
                  </a:lnTo>
                  <a:lnTo>
                    <a:pt x="518" y="35"/>
                  </a:lnTo>
                  <a:lnTo>
                    <a:pt x="501" y="38"/>
                  </a:lnTo>
                  <a:lnTo>
                    <a:pt x="484" y="41"/>
                  </a:lnTo>
                  <a:lnTo>
                    <a:pt x="467" y="44"/>
                  </a:lnTo>
                  <a:lnTo>
                    <a:pt x="449" y="47"/>
                  </a:lnTo>
                  <a:lnTo>
                    <a:pt x="433" y="51"/>
                  </a:lnTo>
                  <a:lnTo>
                    <a:pt x="416" y="56"/>
                  </a:lnTo>
                  <a:lnTo>
                    <a:pt x="400" y="60"/>
                  </a:lnTo>
                  <a:lnTo>
                    <a:pt x="383" y="65"/>
                  </a:lnTo>
                  <a:lnTo>
                    <a:pt x="367" y="71"/>
                  </a:lnTo>
                  <a:lnTo>
                    <a:pt x="352" y="77"/>
                  </a:lnTo>
                  <a:lnTo>
                    <a:pt x="336" y="84"/>
                  </a:lnTo>
                  <a:lnTo>
                    <a:pt x="326" y="90"/>
                  </a:lnTo>
                  <a:lnTo>
                    <a:pt x="317" y="96"/>
                  </a:lnTo>
                  <a:lnTo>
                    <a:pt x="309" y="104"/>
                  </a:lnTo>
                  <a:lnTo>
                    <a:pt x="305" y="115"/>
                  </a:lnTo>
                  <a:lnTo>
                    <a:pt x="308" y="123"/>
                  </a:lnTo>
                  <a:lnTo>
                    <a:pt x="312" y="132"/>
                  </a:lnTo>
                  <a:lnTo>
                    <a:pt x="319" y="138"/>
                  </a:lnTo>
                  <a:lnTo>
                    <a:pt x="327" y="142"/>
                  </a:lnTo>
                  <a:lnTo>
                    <a:pt x="343" y="145"/>
                  </a:lnTo>
                  <a:lnTo>
                    <a:pt x="358" y="146"/>
                  </a:lnTo>
                  <a:lnTo>
                    <a:pt x="373" y="147"/>
                  </a:lnTo>
                  <a:lnTo>
                    <a:pt x="389" y="148"/>
                  </a:lnTo>
                  <a:lnTo>
                    <a:pt x="404" y="148"/>
                  </a:lnTo>
                  <a:lnTo>
                    <a:pt x="419" y="149"/>
                  </a:lnTo>
                  <a:lnTo>
                    <a:pt x="436" y="149"/>
                  </a:lnTo>
                  <a:lnTo>
                    <a:pt x="452" y="149"/>
                  </a:lnTo>
                  <a:lnTo>
                    <a:pt x="465" y="149"/>
                  </a:lnTo>
                  <a:lnTo>
                    <a:pt x="479" y="149"/>
                  </a:lnTo>
                  <a:lnTo>
                    <a:pt x="493" y="150"/>
                  </a:lnTo>
                  <a:lnTo>
                    <a:pt x="508" y="150"/>
                  </a:lnTo>
                  <a:lnTo>
                    <a:pt x="522" y="150"/>
                  </a:lnTo>
                  <a:lnTo>
                    <a:pt x="536" y="151"/>
                  </a:lnTo>
                  <a:lnTo>
                    <a:pt x="550" y="151"/>
                  </a:lnTo>
                  <a:lnTo>
                    <a:pt x="564" y="151"/>
                  </a:lnTo>
                  <a:lnTo>
                    <a:pt x="579" y="151"/>
                  </a:lnTo>
                  <a:lnTo>
                    <a:pt x="595" y="152"/>
                  </a:lnTo>
                  <a:lnTo>
                    <a:pt x="610" y="152"/>
                  </a:lnTo>
                  <a:lnTo>
                    <a:pt x="625" y="153"/>
                  </a:lnTo>
                  <a:lnTo>
                    <a:pt x="641" y="153"/>
                  </a:lnTo>
                  <a:lnTo>
                    <a:pt x="656" y="154"/>
                  </a:lnTo>
                  <a:lnTo>
                    <a:pt x="671" y="154"/>
                  </a:lnTo>
                  <a:lnTo>
                    <a:pt x="687" y="154"/>
                  </a:lnTo>
                  <a:lnTo>
                    <a:pt x="702" y="155"/>
                  </a:lnTo>
                  <a:lnTo>
                    <a:pt x="717" y="155"/>
                  </a:lnTo>
                  <a:lnTo>
                    <a:pt x="733" y="155"/>
                  </a:lnTo>
                  <a:lnTo>
                    <a:pt x="748" y="155"/>
                  </a:lnTo>
                  <a:lnTo>
                    <a:pt x="764" y="155"/>
                  </a:lnTo>
                  <a:lnTo>
                    <a:pt x="780" y="154"/>
                  </a:lnTo>
                  <a:lnTo>
                    <a:pt x="795" y="153"/>
                  </a:lnTo>
                  <a:lnTo>
                    <a:pt x="811" y="152"/>
                  </a:lnTo>
                  <a:lnTo>
                    <a:pt x="836" y="151"/>
                  </a:lnTo>
                  <a:lnTo>
                    <a:pt x="861" y="150"/>
                  </a:lnTo>
                  <a:lnTo>
                    <a:pt x="886" y="150"/>
                  </a:lnTo>
                  <a:lnTo>
                    <a:pt x="911" y="149"/>
                  </a:lnTo>
                  <a:lnTo>
                    <a:pt x="934" y="149"/>
                  </a:lnTo>
                  <a:lnTo>
                    <a:pt x="959" y="149"/>
                  </a:lnTo>
                  <a:lnTo>
                    <a:pt x="982" y="148"/>
                  </a:lnTo>
                  <a:lnTo>
                    <a:pt x="1007" y="148"/>
                  </a:lnTo>
                  <a:lnTo>
                    <a:pt x="1030" y="148"/>
                  </a:lnTo>
                  <a:lnTo>
                    <a:pt x="1054" y="148"/>
                  </a:lnTo>
                  <a:lnTo>
                    <a:pt x="1077" y="148"/>
                  </a:lnTo>
                  <a:lnTo>
                    <a:pt x="1101" y="148"/>
                  </a:lnTo>
                  <a:lnTo>
                    <a:pt x="1125" y="148"/>
                  </a:lnTo>
                  <a:lnTo>
                    <a:pt x="1148" y="148"/>
                  </a:lnTo>
                  <a:lnTo>
                    <a:pt x="1172" y="148"/>
                  </a:lnTo>
                  <a:lnTo>
                    <a:pt x="1195" y="148"/>
                  </a:lnTo>
                  <a:lnTo>
                    <a:pt x="1224" y="150"/>
                  </a:lnTo>
                  <a:lnTo>
                    <a:pt x="1253" y="153"/>
                  </a:lnTo>
                  <a:lnTo>
                    <a:pt x="1282" y="155"/>
                  </a:lnTo>
                  <a:lnTo>
                    <a:pt x="1311" y="157"/>
                  </a:lnTo>
                  <a:lnTo>
                    <a:pt x="1339" y="161"/>
                  </a:lnTo>
                  <a:lnTo>
                    <a:pt x="1367" y="163"/>
                  </a:lnTo>
                  <a:lnTo>
                    <a:pt x="1395" y="166"/>
                  </a:lnTo>
                  <a:lnTo>
                    <a:pt x="1424" y="169"/>
                  </a:lnTo>
                  <a:lnTo>
                    <a:pt x="1452" y="172"/>
                  </a:lnTo>
                  <a:lnTo>
                    <a:pt x="1480" y="176"/>
                  </a:lnTo>
                  <a:lnTo>
                    <a:pt x="1508" y="179"/>
                  </a:lnTo>
                  <a:lnTo>
                    <a:pt x="1536" y="183"/>
                  </a:lnTo>
                  <a:lnTo>
                    <a:pt x="1564" y="187"/>
                  </a:lnTo>
                  <a:lnTo>
                    <a:pt x="1592" y="190"/>
                  </a:lnTo>
                  <a:lnTo>
                    <a:pt x="1621" y="196"/>
                  </a:lnTo>
                  <a:lnTo>
                    <a:pt x="1649" y="200"/>
                  </a:lnTo>
                  <a:lnTo>
                    <a:pt x="1668" y="204"/>
                  </a:lnTo>
                  <a:lnTo>
                    <a:pt x="1688" y="209"/>
                  </a:lnTo>
                  <a:lnTo>
                    <a:pt x="1709" y="213"/>
                  </a:lnTo>
                  <a:lnTo>
                    <a:pt x="1728" y="218"/>
                  </a:lnTo>
                  <a:lnTo>
                    <a:pt x="1747" y="224"/>
                  </a:lnTo>
                  <a:lnTo>
                    <a:pt x="1766" y="230"/>
                  </a:lnTo>
                  <a:lnTo>
                    <a:pt x="1785" y="239"/>
                  </a:lnTo>
                  <a:lnTo>
                    <a:pt x="1803" y="248"/>
                  </a:lnTo>
                  <a:lnTo>
                    <a:pt x="1807" y="255"/>
                  </a:lnTo>
                  <a:lnTo>
                    <a:pt x="1810" y="262"/>
                  </a:lnTo>
                  <a:lnTo>
                    <a:pt x="1811" y="270"/>
                  </a:lnTo>
                  <a:lnTo>
                    <a:pt x="1810" y="277"/>
                  </a:lnTo>
                  <a:lnTo>
                    <a:pt x="1805" y="287"/>
                  </a:lnTo>
                  <a:lnTo>
                    <a:pt x="1799" y="295"/>
                  </a:lnTo>
                  <a:lnTo>
                    <a:pt x="1791" y="304"/>
                  </a:lnTo>
                  <a:lnTo>
                    <a:pt x="1781" y="310"/>
                  </a:lnTo>
                  <a:lnTo>
                    <a:pt x="1772" y="317"/>
                  </a:lnTo>
                  <a:lnTo>
                    <a:pt x="1762" y="322"/>
                  </a:lnTo>
                  <a:lnTo>
                    <a:pt x="1753" y="327"/>
                  </a:lnTo>
                  <a:lnTo>
                    <a:pt x="1743" y="332"/>
                  </a:lnTo>
                  <a:lnTo>
                    <a:pt x="1725" y="340"/>
                  </a:lnTo>
                  <a:lnTo>
                    <a:pt x="1705" y="346"/>
                  </a:lnTo>
                  <a:lnTo>
                    <a:pt x="1686" y="350"/>
                  </a:lnTo>
                  <a:lnTo>
                    <a:pt x="1666" y="353"/>
                  </a:lnTo>
                  <a:lnTo>
                    <a:pt x="1646" y="355"/>
                  </a:lnTo>
                  <a:lnTo>
                    <a:pt x="1624" y="357"/>
                  </a:lnTo>
                  <a:lnTo>
                    <a:pt x="1604" y="359"/>
                  </a:lnTo>
                  <a:lnTo>
                    <a:pt x="1584" y="363"/>
                  </a:lnTo>
                  <a:lnTo>
                    <a:pt x="1566" y="365"/>
                  </a:lnTo>
                  <a:lnTo>
                    <a:pt x="1549" y="367"/>
                  </a:lnTo>
                  <a:lnTo>
                    <a:pt x="1533" y="368"/>
                  </a:lnTo>
                  <a:lnTo>
                    <a:pt x="1516" y="370"/>
                  </a:lnTo>
                  <a:lnTo>
                    <a:pt x="1499" y="372"/>
                  </a:lnTo>
                  <a:lnTo>
                    <a:pt x="1482" y="374"/>
                  </a:lnTo>
                  <a:lnTo>
                    <a:pt x="1465" y="377"/>
                  </a:lnTo>
                  <a:lnTo>
                    <a:pt x="1448" y="379"/>
                  </a:lnTo>
                  <a:lnTo>
                    <a:pt x="1431" y="381"/>
                  </a:lnTo>
                  <a:lnTo>
                    <a:pt x="1413" y="383"/>
                  </a:lnTo>
                  <a:lnTo>
                    <a:pt x="1396" y="385"/>
                  </a:lnTo>
                  <a:lnTo>
                    <a:pt x="1379" y="387"/>
                  </a:lnTo>
                  <a:lnTo>
                    <a:pt x="1362" y="389"/>
                  </a:lnTo>
                  <a:lnTo>
                    <a:pt x="1345" y="390"/>
                  </a:lnTo>
                  <a:lnTo>
                    <a:pt x="1327" y="393"/>
                  </a:lnTo>
                  <a:lnTo>
                    <a:pt x="1310" y="395"/>
                  </a:lnTo>
                  <a:lnTo>
                    <a:pt x="1289" y="397"/>
                  </a:lnTo>
                  <a:lnTo>
                    <a:pt x="1269" y="398"/>
                  </a:lnTo>
                  <a:lnTo>
                    <a:pt x="1249" y="400"/>
                  </a:lnTo>
                  <a:lnTo>
                    <a:pt x="1227" y="401"/>
                  </a:lnTo>
                  <a:lnTo>
                    <a:pt x="1207" y="403"/>
                  </a:lnTo>
                  <a:lnTo>
                    <a:pt x="1186" y="405"/>
                  </a:lnTo>
                  <a:lnTo>
                    <a:pt x="1164" y="407"/>
                  </a:lnTo>
                  <a:lnTo>
                    <a:pt x="1143" y="409"/>
                  </a:lnTo>
                  <a:lnTo>
                    <a:pt x="1122" y="411"/>
                  </a:lnTo>
                  <a:lnTo>
                    <a:pt x="1101" y="413"/>
                  </a:lnTo>
                  <a:lnTo>
                    <a:pt x="1080" y="415"/>
                  </a:lnTo>
                  <a:lnTo>
                    <a:pt x="1058" y="417"/>
                  </a:lnTo>
                  <a:lnTo>
                    <a:pt x="1038" y="420"/>
                  </a:lnTo>
                  <a:lnTo>
                    <a:pt x="1016" y="423"/>
                  </a:lnTo>
                  <a:lnTo>
                    <a:pt x="996" y="426"/>
                  </a:lnTo>
                  <a:lnTo>
                    <a:pt x="976" y="429"/>
                  </a:lnTo>
                  <a:lnTo>
                    <a:pt x="969" y="431"/>
                  </a:lnTo>
                  <a:lnTo>
                    <a:pt x="964" y="434"/>
                  </a:lnTo>
                  <a:lnTo>
                    <a:pt x="960" y="438"/>
                  </a:lnTo>
                  <a:lnTo>
                    <a:pt x="957" y="443"/>
                  </a:lnTo>
                  <a:lnTo>
                    <a:pt x="957" y="450"/>
                  </a:lnTo>
                  <a:lnTo>
                    <a:pt x="958" y="456"/>
                  </a:lnTo>
                  <a:lnTo>
                    <a:pt x="962" y="461"/>
                  </a:lnTo>
                  <a:lnTo>
                    <a:pt x="967" y="465"/>
                  </a:lnTo>
                  <a:lnTo>
                    <a:pt x="990" y="470"/>
                  </a:lnTo>
                  <a:lnTo>
                    <a:pt x="1012" y="473"/>
                  </a:lnTo>
                  <a:lnTo>
                    <a:pt x="1035" y="476"/>
                  </a:lnTo>
                  <a:lnTo>
                    <a:pt x="1057" y="479"/>
                  </a:lnTo>
                  <a:lnTo>
                    <a:pt x="1080" y="481"/>
                  </a:lnTo>
                  <a:lnTo>
                    <a:pt x="1102" y="484"/>
                  </a:lnTo>
                  <a:lnTo>
                    <a:pt x="1125" y="486"/>
                  </a:lnTo>
                  <a:lnTo>
                    <a:pt x="1148" y="488"/>
                  </a:lnTo>
                  <a:lnTo>
                    <a:pt x="1171" y="490"/>
                  </a:lnTo>
                  <a:lnTo>
                    <a:pt x="1193" y="491"/>
                  </a:lnTo>
                  <a:lnTo>
                    <a:pt x="1217" y="493"/>
                  </a:lnTo>
                  <a:lnTo>
                    <a:pt x="1239" y="495"/>
                  </a:lnTo>
                  <a:lnTo>
                    <a:pt x="1261" y="497"/>
                  </a:lnTo>
                  <a:lnTo>
                    <a:pt x="1285" y="500"/>
                  </a:lnTo>
                  <a:lnTo>
                    <a:pt x="1307" y="502"/>
                  </a:lnTo>
                  <a:lnTo>
                    <a:pt x="1330" y="504"/>
                  </a:lnTo>
                  <a:lnTo>
                    <a:pt x="1341" y="505"/>
                  </a:lnTo>
                  <a:lnTo>
                    <a:pt x="1352" y="507"/>
                  </a:lnTo>
                  <a:lnTo>
                    <a:pt x="1363" y="508"/>
                  </a:lnTo>
                  <a:lnTo>
                    <a:pt x="1375" y="509"/>
                  </a:lnTo>
                  <a:lnTo>
                    <a:pt x="1386" y="511"/>
                  </a:lnTo>
                  <a:lnTo>
                    <a:pt x="1396" y="512"/>
                  </a:lnTo>
                  <a:lnTo>
                    <a:pt x="1407" y="513"/>
                  </a:lnTo>
                  <a:lnTo>
                    <a:pt x="1418" y="516"/>
                  </a:lnTo>
                  <a:lnTo>
                    <a:pt x="1429" y="517"/>
                  </a:lnTo>
                  <a:lnTo>
                    <a:pt x="1440" y="518"/>
                  </a:lnTo>
                  <a:lnTo>
                    <a:pt x="1451" y="519"/>
                  </a:lnTo>
                  <a:lnTo>
                    <a:pt x="1462" y="519"/>
                  </a:lnTo>
                  <a:lnTo>
                    <a:pt x="1472" y="520"/>
                  </a:lnTo>
                  <a:lnTo>
                    <a:pt x="1483" y="521"/>
                  </a:lnTo>
                  <a:lnTo>
                    <a:pt x="1495" y="521"/>
                  </a:lnTo>
                  <a:lnTo>
                    <a:pt x="1505" y="521"/>
                  </a:lnTo>
                  <a:lnTo>
                    <a:pt x="1513" y="517"/>
                  </a:lnTo>
                  <a:lnTo>
                    <a:pt x="1534" y="516"/>
                  </a:lnTo>
                  <a:lnTo>
                    <a:pt x="1556" y="512"/>
                  </a:lnTo>
                  <a:lnTo>
                    <a:pt x="1577" y="508"/>
                  </a:lnTo>
                  <a:lnTo>
                    <a:pt x="1597" y="503"/>
                  </a:lnTo>
                  <a:lnTo>
                    <a:pt x="1618" y="497"/>
                  </a:lnTo>
                  <a:lnTo>
                    <a:pt x="1638" y="492"/>
                  </a:lnTo>
                  <a:lnTo>
                    <a:pt x="1658" y="488"/>
                  </a:lnTo>
                  <a:lnTo>
                    <a:pt x="1679" y="485"/>
                  </a:lnTo>
                  <a:lnTo>
                    <a:pt x="1698" y="481"/>
                  </a:lnTo>
                  <a:lnTo>
                    <a:pt x="1717" y="477"/>
                  </a:lnTo>
                  <a:lnTo>
                    <a:pt x="1735" y="474"/>
                  </a:lnTo>
                  <a:lnTo>
                    <a:pt x="1755" y="470"/>
                  </a:lnTo>
                  <a:lnTo>
                    <a:pt x="1774" y="464"/>
                  </a:lnTo>
                  <a:lnTo>
                    <a:pt x="1792" y="460"/>
                  </a:lnTo>
                  <a:lnTo>
                    <a:pt x="1810" y="455"/>
                  </a:lnTo>
                  <a:lnTo>
                    <a:pt x="1829" y="448"/>
                  </a:lnTo>
                  <a:lnTo>
                    <a:pt x="1848" y="466"/>
                  </a:lnTo>
                  <a:lnTo>
                    <a:pt x="1867" y="486"/>
                  </a:lnTo>
                  <a:lnTo>
                    <a:pt x="1885" y="505"/>
                  </a:lnTo>
                  <a:lnTo>
                    <a:pt x="1903" y="525"/>
                  </a:lnTo>
                  <a:lnTo>
                    <a:pt x="1921" y="547"/>
                  </a:lnTo>
                  <a:lnTo>
                    <a:pt x="1937" y="567"/>
                  </a:lnTo>
                  <a:lnTo>
                    <a:pt x="1953" y="589"/>
                  </a:lnTo>
                  <a:lnTo>
                    <a:pt x="1969" y="611"/>
                  </a:lnTo>
                  <a:lnTo>
                    <a:pt x="1984" y="633"/>
                  </a:lnTo>
                  <a:lnTo>
                    <a:pt x="1999" y="656"/>
                  </a:lnTo>
                  <a:lnTo>
                    <a:pt x="2013" y="678"/>
                  </a:lnTo>
                  <a:lnTo>
                    <a:pt x="2026" y="701"/>
                  </a:lnTo>
                  <a:lnTo>
                    <a:pt x="2039" y="724"/>
                  </a:lnTo>
                  <a:lnTo>
                    <a:pt x="2053" y="747"/>
                  </a:lnTo>
                  <a:lnTo>
                    <a:pt x="2065" y="770"/>
                  </a:lnTo>
                  <a:lnTo>
                    <a:pt x="2078" y="793"/>
                  </a:lnTo>
                  <a:lnTo>
                    <a:pt x="2082" y="800"/>
                  </a:lnTo>
                  <a:lnTo>
                    <a:pt x="2069" y="802"/>
                  </a:lnTo>
                  <a:lnTo>
                    <a:pt x="2056" y="803"/>
                  </a:lnTo>
                  <a:lnTo>
                    <a:pt x="2043" y="804"/>
                  </a:lnTo>
                  <a:lnTo>
                    <a:pt x="2030" y="805"/>
                  </a:lnTo>
                  <a:lnTo>
                    <a:pt x="2016" y="807"/>
                  </a:lnTo>
                  <a:lnTo>
                    <a:pt x="2002" y="808"/>
                  </a:lnTo>
                  <a:lnTo>
                    <a:pt x="1989" y="808"/>
                  </a:lnTo>
                  <a:lnTo>
                    <a:pt x="1976" y="809"/>
                  </a:lnTo>
                  <a:lnTo>
                    <a:pt x="1712" y="809"/>
                  </a:lnTo>
                  <a:lnTo>
                    <a:pt x="1697" y="810"/>
                  </a:lnTo>
                  <a:lnTo>
                    <a:pt x="1682" y="810"/>
                  </a:lnTo>
                  <a:lnTo>
                    <a:pt x="1666" y="810"/>
                  </a:lnTo>
                  <a:lnTo>
                    <a:pt x="1650" y="810"/>
                  </a:lnTo>
                  <a:lnTo>
                    <a:pt x="1633" y="809"/>
                  </a:lnTo>
                  <a:lnTo>
                    <a:pt x="1617" y="808"/>
                  </a:lnTo>
                  <a:lnTo>
                    <a:pt x="1601" y="805"/>
                  </a:lnTo>
                  <a:lnTo>
                    <a:pt x="1585" y="804"/>
                  </a:lnTo>
                  <a:lnTo>
                    <a:pt x="1570" y="803"/>
                  </a:lnTo>
                  <a:lnTo>
                    <a:pt x="1555" y="803"/>
                  </a:lnTo>
                  <a:lnTo>
                    <a:pt x="1540" y="803"/>
                  </a:lnTo>
                  <a:lnTo>
                    <a:pt x="1524" y="803"/>
                  </a:lnTo>
                  <a:lnTo>
                    <a:pt x="1508" y="803"/>
                  </a:lnTo>
                  <a:lnTo>
                    <a:pt x="1492" y="804"/>
                  </a:lnTo>
                  <a:lnTo>
                    <a:pt x="1475" y="804"/>
                  </a:lnTo>
                  <a:lnTo>
                    <a:pt x="1459" y="805"/>
                  </a:lnTo>
                  <a:lnTo>
                    <a:pt x="1443" y="807"/>
                  </a:lnTo>
                  <a:lnTo>
                    <a:pt x="1426" y="808"/>
                  </a:lnTo>
                  <a:lnTo>
                    <a:pt x="1410" y="808"/>
                  </a:lnTo>
                  <a:lnTo>
                    <a:pt x="1394" y="809"/>
                  </a:lnTo>
                  <a:lnTo>
                    <a:pt x="1378" y="810"/>
                  </a:lnTo>
                  <a:lnTo>
                    <a:pt x="1362" y="810"/>
                  </a:lnTo>
                  <a:lnTo>
                    <a:pt x="1346" y="811"/>
                  </a:lnTo>
                  <a:lnTo>
                    <a:pt x="1331" y="811"/>
                  </a:lnTo>
                  <a:lnTo>
                    <a:pt x="1292" y="811"/>
                  </a:lnTo>
                  <a:lnTo>
                    <a:pt x="1254" y="811"/>
                  </a:lnTo>
                  <a:lnTo>
                    <a:pt x="1215" y="811"/>
                  </a:lnTo>
                  <a:lnTo>
                    <a:pt x="1176" y="811"/>
                  </a:lnTo>
                  <a:lnTo>
                    <a:pt x="1136" y="811"/>
                  </a:lnTo>
                  <a:lnTo>
                    <a:pt x="1096" y="811"/>
                  </a:lnTo>
                  <a:lnTo>
                    <a:pt x="1056" y="810"/>
                  </a:lnTo>
                  <a:lnTo>
                    <a:pt x="1015" y="809"/>
                  </a:lnTo>
                  <a:lnTo>
                    <a:pt x="975" y="809"/>
                  </a:lnTo>
                  <a:lnTo>
                    <a:pt x="934" y="807"/>
                  </a:lnTo>
                  <a:lnTo>
                    <a:pt x="894" y="805"/>
                  </a:lnTo>
                  <a:lnTo>
                    <a:pt x="855" y="803"/>
                  </a:lnTo>
                  <a:lnTo>
                    <a:pt x="815" y="801"/>
                  </a:lnTo>
                  <a:lnTo>
                    <a:pt x="776" y="798"/>
                  </a:lnTo>
                  <a:lnTo>
                    <a:pt x="737" y="795"/>
                  </a:lnTo>
                  <a:lnTo>
                    <a:pt x="699" y="792"/>
                  </a:lnTo>
                  <a:lnTo>
                    <a:pt x="691" y="789"/>
                  </a:lnTo>
                  <a:lnTo>
                    <a:pt x="705" y="782"/>
                  </a:lnTo>
                  <a:lnTo>
                    <a:pt x="718" y="776"/>
                  </a:lnTo>
                  <a:lnTo>
                    <a:pt x="732" y="768"/>
                  </a:lnTo>
                  <a:lnTo>
                    <a:pt x="746" y="763"/>
                  </a:lnTo>
                  <a:lnTo>
                    <a:pt x="761" y="756"/>
                  </a:lnTo>
                  <a:lnTo>
                    <a:pt x="775" y="751"/>
                  </a:lnTo>
                  <a:lnTo>
                    <a:pt x="789" y="746"/>
                  </a:lnTo>
                  <a:lnTo>
                    <a:pt x="804" y="740"/>
                  </a:lnTo>
                  <a:lnTo>
                    <a:pt x="817" y="735"/>
                  </a:lnTo>
                  <a:lnTo>
                    <a:pt x="832" y="731"/>
                  </a:lnTo>
                  <a:lnTo>
                    <a:pt x="847" y="726"/>
                  </a:lnTo>
                  <a:lnTo>
                    <a:pt x="861" y="721"/>
                  </a:lnTo>
                  <a:lnTo>
                    <a:pt x="876" y="717"/>
                  </a:lnTo>
                  <a:lnTo>
                    <a:pt x="891" y="712"/>
                  </a:lnTo>
                  <a:lnTo>
                    <a:pt x="905" y="708"/>
                  </a:lnTo>
                  <a:lnTo>
                    <a:pt x="920" y="704"/>
                  </a:lnTo>
                  <a:lnTo>
                    <a:pt x="933" y="701"/>
                  </a:lnTo>
                  <a:lnTo>
                    <a:pt x="947" y="696"/>
                  </a:lnTo>
                  <a:lnTo>
                    <a:pt x="960" y="693"/>
                  </a:lnTo>
                  <a:lnTo>
                    <a:pt x="974" y="689"/>
                  </a:lnTo>
                  <a:lnTo>
                    <a:pt x="987" y="686"/>
                  </a:lnTo>
                  <a:lnTo>
                    <a:pt x="1000" y="681"/>
                  </a:lnTo>
                  <a:lnTo>
                    <a:pt x="1014" y="678"/>
                  </a:lnTo>
                  <a:lnTo>
                    <a:pt x="1027" y="674"/>
                  </a:lnTo>
                  <a:lnTo>
                    <a:pt x="1041" y="671"/>
                  </a:lnTo>
                  <a:lnTo>
                    <a:pt x="1054" y="667"/>
                  </a:lnTo>
                  <a:lnTo>
                    <a:pt x="1068" y="663"/>
                  </a:lnTo>
                  <a:lnTo>
                    <a:pt x="1082" y="660"/>
                  </a:lnTo>
                  <a:lnTo>
                    <a:pt x="1095" y="656"/>
                  </a:lnTo>
                  <a:lnTo>
                    <a:pt x="1108" y="653"/>
                  </a:lnTo>
                  <a:lnTo>
                    <a:pt x="1121" y="648"/>
                  </a:lnTo>
                  <a:lnTo>
                    <a:pt x="1135" y="645"/>
                  </a:lnTo>
                  <a:lnTo>
                    <a:pt x="1138" y="642"/>
                  </a:lnTo>
                  <a:lnTo>
                    <a:pt x="1140" y="639"/>
                  </a:lnTo>
                  <a:lnTo>
                    <a:pt x="1140" y="634"/>
                  </a:lnTo>
                  <a:lnTo>
                    <a:pt x="1137" y="630"/>
                  </a:lnTo>
                  <a:lnTo>
                    <a:pt x="1131" y="631"/>
                  </a:lnTo>
                  <a:lnTo>
                    <a:pt x="1123" y="632"/>
                  </a:lnTo>
                  <a:lnTo>
                    <a:pt x="1117" y="632"/>
                  </a:lnTo>
                  <a:lnTo>
                    <a:pt x="1108" y="632"/>
                  </a:lnTo>
                  <a:lnTo>
                    <a:pt x="1088" y="631"/>
                  </a:lnTo>
                  <a:lnTo>
                    <a:pt x="1069" y="629"/>
                  </a:lnTo>
                  <a:lnTo>
                    <a:pt x="1050" y="628"/>
                  </a:lnTo>
                  <a:lnTo>
                    <a:pt x="1029" y="627"/>
                  </a:lnTo>
                  <a:lnTo>
                    <a:pt x="1010" y="626"/>
                  </a:lnTo>
                  <a:lnTo>
                    <a:pt x="990" y="625"/>
                  </a:lnTo>
                  <a:lnTo>
                    <a:pt x="970" y="624"/>
                  </a:lnTo>
                  <a:lnTo>
                    <a:pt x="951" y="623"/>
                  </a:lnTo>
                  <a:lnTo>
                    <a:pt x="931" y="621"/>
                  </a:lnTo>
                  <a:lnTo>
                    <a:pt x="912" y="620"/>
                  </a:lnTo>
                  <a:lnTo>
                    <a:pt x="892" y="619"/>
                  </a:lnTo>
                  <a:lnTo>
                    <a:pt x="873" y="617"/>
                  </a:lnTo>
                  <a:lnTo>
                    <a:pt x="854" y="616"/>
                  </a:lnTo>
                  <a:lnTo>
                    <a:pt x="834" y="614"/>
                  </a:lnTo>
                  <a:lnTo>
                    <a:pt x="814" y="611"/>
                  </a:lnTo>
                  <a:lnTo>
                    <a:pt x="795" y="609"/>
                  </a:lnTo>
                  <a:lnTo>
                    <a:pt x="763" y="605"/>
                  </a:lnTo>
                  <a:lnTo>
                    <a:pt x="731" y="601"/>
                  </a:lnTo>
                  <a:lnTo>
                    <a:pt x="700" y="597"/>
                  </a:lnTo>
                  <a:lnTo>
                    <a:pt x="668" y="593"/>
                  </a:lnTo>
                  <a:lnTo>
                    <a:pt x="636" y="588"/>
                  </a:lnTo>
                  <a:lnTo>
                    <a:pt x="605" y="583"/>
                  </a:lnTo>
                  <a:lnTo>
                    <a:pt x="572" y="579"/>
                  </a:lnTo>
                  <a:lnTo>
                    <a:pt x="540" y="573"/>
                  </a:lnTo>
                  <a:lnTo>
                    <a:pt x="509" y="568"/>
                  </a:lnTo>
                  <a:lnTo>
                    <a:pt x="477" y="562"/>
                  </a:lnTo>
                  <a:lnTo>
                    <a:pt x="446" y="556"/>
                  </a:lnTo>
                  <a:lnTo>
                    <a:pt x="414" y="551"/>
                  </a:lnTo>
                  <a:lnTo>
                    <a:pt x="383" y="546"/>
                  </a:lnTo>
                  <a:lnTo>
                    <a:pt x="352" y="539"/>
                  </a:lnTo>
                  <a:lnTo>
                    <a:pt x="320" y="534"/>
                  </a:lnTo>
                  <a:lnTo>
                    <a:pt x="289" y="528"/>
                  </a:lnTo>
                  <a:lnTo>
                    <a:pt x="271" y="525"/>
                  </a:lnTo>
                  <a:lnTo>
                    <a:pt x="254" y="522"/>
                  </a:lnTo>
                  <a:lnTo>
                    <a:pt x="235" y="518"/>
                  </a:lnTo>
                  <a:lnTo>
                    <a:pt x="218" y="513"/>
                  </a:lnTo>
                  <a:lnTo>
                    <a:pt x="200" y="508"/>
                  </a:lnTo>
                  <a:lnTo>
                    <a:pt x="184" y="502"/>
                  </a:lnTo>
                  <a:lnTo>
                    <a:pt x="168" y="493"/>
                  </a:lnTo>
                  <a:lnTo>
                    <a:pt x="153" y="482"/>
                  </a:lnTo>
                  <a:lnTo>
                    <a:pt x="153" y="477"/>
                  </a:lnTo>
                  <a:lnTo>
                    <a:pt x="157" y="473"/>
                  </a:lnTo>
                  <a:lnTo>
                    <a:pt x="162" y="470"/>
                  </a:lnTo>
                  <a:lnTo>
                    <a:pt x="166" y="467"/>
                  </a:lnTo>
                  <a:lnTo>
                    <a:pt x="183" y="464"/>
                  </a:lnTo>
                  <a:lnTo>
                    <a:pt x="200" y="460"/>
                  </a:lnTo>
                  <a:lnTo>
                    <a:pt x="217" y="457"/>
                  </a:lnTo>
                  <a:lnTo>
                    <a:pt x="234" y="454"/>
                  </a:lnTo>
                  <a:lnTo>
                    <a:pt x="251" y="450"/>
                  </a:lnTo>
                  <a:lnTo>
                    <a:pt x="269" y="447"/>
                  </a:lnTo>
                  <a:lnTo>
                    <a:pt x="286" y="444"/>
                  </a:lnTo>
                  <a:lnTo>
                    <a:pt x="303" y="441"/>
                  </a:lnTo>
                  <a:lnTo>
                    <a:pt x="320" y="439"/>
                  </a:lnTo>
                  <a:lnTo>
                    <a:pt x="337" y="435"/>
                  </a:lnTo>
                  <a:lnTo>
                    <a:pt x="354" y="432"/>
                  </a:lnTo>
                  <a:lnTo>
                    <a:pt x="371" y="429"/>
                  </a:lnTo>
                  <a:lnTo>
                    <a:pt x="388" y="425"/>
                  </a:lnTo>
                  <a:lnTo>
                    <a:pt x="404" y="422"/>
                  </a:lnTo>
                  <a:lnTo>
                    <a:pt x="422" y="418"/>
                  </a:lnTo>
                  <a:lnTo>
                    <a:pt x="439" y="414"/>
                  </a:lnTo>
                  <a:lnTo>
                    <a:pt x="458" y="411"/>
                  </a:lnTo>
                  <a:lnTo>
                    <a:pt x="477" y="407"/>
                  </a:lnTo>
                  <a:lnTo>
                    <a:pt x="496" y="402"/>
                  </a:lnTo>
                  <a:lnTo>
                    <a:pt x="516" y="398"/>
                  </a:lnTo>
                  <a:lnTo>
                    <a:pt x="534" y="394"/>
                  </a:lnTo>
                  <a:lnTo>
                    <a:pt x="553" y="389"/>
                  </a:lnTo>
                  <a:lnTo>
                    <a:pt x="571" y="384"/>
                  </a:lnTo>
                  <a:lnTo>
                    <a:pt x="591" y="380"/>
                  </a:lnTo>
                  <a:lnTo>
                    <a:pt x="610" y="374"/>
                  </a:lnTo>
                  <a:lnTo>
                    <a:pt x="628" y="370"/>
                  </a:lnTo>
                  <a:lnTo>
                    <a:pt x="647" y="366"/>
                  </a:lnTo>
                  <a:lnTo>
                    <a:pt x="666" y="362"/>
                  </a:lnTo>
                  <a:lnTo>
                    <a:pt x="685" y="358"/>
                  </a:lnTo>
                  <a:lnTo>
                    <a:pt x="704" y="355"/>
                  </a:lnTo>
                  <a:lnTo>
                    <a:pt x="723" y="352"/>
                  </a:lnTo>
                  <a:lnTo>
                    <a:pt x="743" y="350"/>
                  </a:lnTo>
                  <a:lnTo>
                    <a:pt x="773" y="346"/>
                  </a:lnTo>
                  <a:lnTo>
                    <a:pt x="802" y="342"/>
                  </a:lnTo>
                  <a:lnTo>
                    <a:pt x="834" y="338"/>
                  </a:lnTo>
                  <a:lnTo>
                    <a:pt x="863" y="335"/>
                  </a:lnTo>
                  <a:lnTo>
                    <a:pt x="894" y="331"/>
                  </a:lnTo>
                  <a:lnTo>
                    <a:pt x="926" y="327"/>
                  </a:lnTo>
                  <a:lnTo>
                    <a:pt x="955" y="323"/>
                  </a:lnTo>
                  <a:lnTo>
                    <a:pt x="987" y="319"/>
                  </a:lnTo>
                  <a:lnTo>
                    <a:pt x="1018" y="315"/>
                  </a:lnTo>
                  <a:lnTo>
                    <a:pt x="1049" y="310"/>
                  </a:lnTo>
                  <a:lnTo>
                    <a:pt x="1079" y="305"/>
                  </a:lnTo>
                  <a:lnTo>
                    <a:pt x="1110" y="300"/>
                  </a:lnTo>
                  <a:lnTo>
                    <a:pt x="1140" y="294"/>
                  </a:lnTo>
                  <a:lnTo>
                    <a:pt x="1169" y="289"/>
                  </a:lnTo>
                  <a:lnTo>
                    <a:pt x="1199" y="282"/>
                  </a:lnTo>
                  <a:lnTo>
                    <a:pt x="1229" y="276"/>
                  </a:lnTo>
                  <a:lnTo>
                    <a:pt x="1236" y="275"/>
                  </a:lnTo>
                  <a:lnTo>
                    <a:pt x="1241" y="272"/>
                  </a:lnTo>
                  <a:lnTo>
                    <a:pt x="1245" y="267"/>
                  </a:lnTo>
                  <a:lnTo>
                    <a:pt x="1250" y="262"/>
                  </a:lnTo>
                  <a:lnTo>
                    <a:pt x="1252" y="254"/>
                  </a:lnTo>
                  <a:lnTo>
                    <a:pt x="1254" y="246"/>
                  </a:lnTo>
                  <a:lnTo>
                    <a:pt x="1253" y="239"/>
                  </a:lnTo>
                  <a:lnTo>
                    <a:pt x="1248" y="232"/>
                  </a:lnTo>
                  <a:lnTo>
                    <a:pt x="1239" y="230"/>
                  </a:lnTo>
                  <a:lnTo>
                    <a:pt x="1232" y="228"/>
                  </a:lnTo>
                  <a:lnTo>
                    <a:pt x="1223" y="226"/>
                  </a:lnTo>
                  <a:lnTo>
                    <a:pt x="1214" y="224"/>
                  </a:lnTo>
                  <a:lnTo>
                    <a:pt x="1207" y="223"/>
                  </a:lnTo>
                  <a:lnTo>
                    <a:pt x="1198" y="222"/>
                  </a:lnTo>
                  <a:lnTo>
                    <a:pt x="1189" y="220"/>
                  </a:lnTo>
                  <a:lnTo>
                    <a:pt x="1180" y="219"/>
                  </a:lnTo>
                  <a:lnTo>
                    <a:pt x="1166" y="217"/>
                  </a:lnTo>
                  <a:lnTo>
                    <a:pt x="1152" y="216"/>
                  </a:lnTo>
                  <a:lnTo>
                    <a:pt x="1140" y="215"/>
                  </a:lnTo>
                  <a:lnTo>
                    <a:pt x="1126" y="214"/>
                  </a:lnTo>
                  <a:lnTo>
                    <a:pt x="1113" y="214"/>
                  </a:lnTo>
                  <a:lnTo>
                    <a:pt x="1100" y="213"/>
                  </a:lnTo>
                  <a:lnTo>
                    <a:pt x="1087" y="213"/>
                  </a:lnTo>
                  <a:lnTo>
                    <a:pt x="1074" y="213"/>
                  </a:lnTo>
                  <a:lnTo>
                    <a:pt x="1061" y="214"/>
                  </a:lnTo>
                  <a:lnTo>
                    <a:pt x="1049" y="214"/>
                  </a:lnTo>
                  <a:lnTo>
                    <a:pt x="1036" y="215"/>
                  </a:lnTo>
                  <a:lnTo>
                    <a:pt x="1022" y="215"/>
                  </a:lnTo>
                  <a:lnTo>
                    <a:pt x="1009" y="216"/>
                  </a:lnTo>
                  <a:lnTo>
                    <a:pt x="995" y="216"/>
                  </a:lnTo>
                  <a:lnTo>
                    <a:pt x="981" y="217"/>
                  </a:lnTo>
                  <a:lnTo>
                    <a:pt x="966" y="217"/>
                  </a:lnTo>
                  <a:lnTo>
                    <a:pt x="928" y="216"/>
                  </a:lnTo>
                  <a:lnTo>
                    <a:pt x="890" y="215"/>
                  </a:lnTo>
                  <a:lnTo>
                    <a:pt x="852" y="214"/>
                  </a:lnTo>
                  <a:lnTo>
                    <a:pt x="813" y="213"/>
                  </a:lnTo>
                  <a:lnTo>
                    <a:pt x="776" y="213"/>
                  </a:lnTo>
                  <a:lnTo>
                    <a:pt x="737" y="212"/>
                  </a:lnTo>
                  <a:lnTo>
                    <a:pt x="699" y="212"/>
                  </a:lnTo>
                  <a:lnTo>
                    <a:pt x="661" y="212"/>
                  </a:lnTo>
                  <a:lnTo>
                    <a:pt x="623" y="211"/>
                  </a:lnTo>
                  <a:lnTo>
                    <a:pt x="584" y="211"/>
                  </a:lnTo>
                  <a:lnTo>
                    <a:pt x="546" y="211"/>
                  </a:lnTo>
                  <a:lnTo>
                    <a:pt x="507" y="211"/>
                  </a:lnTo>
                  <a:lnTo>
                    <a:pt x="469" y="210"/>
                  </a:lnTo>
                  <a:lnTo>
                    <a:pt x="430" y="210"/>
                  </a:lnTo>
                  <a:lnTo>
                    <a:pt x="392" y="209"/>
                  </a:lnTo>
                  <a:lnTo>
                    <a:pt x="353" y="208"/>
                  </a:lnTo>
                  <a:lnTo>
                    <a:pt x="341" y="208"/>
                  </a:lnTo>
                  <a:lnTo>
                    <a:pt x="331" y="208"/>
                  </a:lnTo>
                  <a:lnTo>
                    <a:pt x="319" y="208"/>
                  </a:lnTo>
                  <a:lnTo>
                    <a:pt x="308" y="208"/>
                  </a:lnTo>
                  <a:lnTo>
                    <a:pt x="296" y="208"/>
                  </a:lnTo>
                  <a:lnTo>
                    <a:pt x="285" y="208"/>
                  </a:lnTo>
                  <a:lnTo>
                    <a:pt x="273" y="208"/>
                  </a:lnTo>
                  <a:lnTo>
                    <a:pt x="262" y="207"/>
                  </a:lnTo>
                  <a:lnTo>
                    <a:pt x="250" y="207"/>
                  </a:lnTo>
                  <a:lnTo>
                    <a:pt x="239" y="207"/>
                  </a:lnTo>
                  <a:lnTo>
                    <a:pt x="227" y="207"/>
                  </a:lnTo>
                  <a:lnTo>
                    <a:pt x="215" y="207"/>
                  </a:lnTo>
                  <a:lnTo>
                    <a:pt x="204" y="207"/>
                  </a:lnTo>
                  <a:lnTo>
                    <a:pt x="193" y="205"/>
                  </a:lnTo>
                  <a:lnTo>
                    <a:pt x="182" y="205"/>
                  </a:lnTo>
                  <a:lnTo>
                    <a:pt x="170" y="205"/>
                  </a:lnTo>
                  <a:lnTo>
                    <a:pt x="149" y="205"/>
                  </a:lnTo>
                  <a:lnTo>
                    <a:pt x="128" y="205"/>
                  </a:lnTo>
                  <a:lnTo>
                    <a:pt x="107" y="204"/>
                  </a:lnTo>
                  <a:lnTo>
                    <a:pt x="86" y="202"/>
                  </a:lnTo>
                  <a:lnTo>
                    <a:pt x="65" y="199"/>
                  </a:lnTo>
                  <a:lnTo>
                    <a:pt x="45" y="195"/>
                  </a:lnTo>
                  <a:lnTo>
                    <a:pt x="26" y="189"/>
                  </a:lnTo>
                  <a:lnTo>
                    <a:pt x="6" y="182"/>
                  </a:lnTo>
                  <a:lnTo>
                    <a:pt x="0" y="174"/>
                  </a:lnTo>
                  <a:lnTo>
                    <a:pt x="1" y="166"/>
                  </a:lnTo>
                  <a:lnTo>
                    <a:pt x="6" y="157"/>
                  </a:lnTo>
                  <a:lnTo>
                    <a:pt x="14" y="152"/>
                  </a:lnTo>
                  <a:close/>
                </a:path>
              </a:pathLst>
            </a:custGeom>
            <a:solidFill>
              <a:srgbClr val="FCD1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a:solidFill>
                  <a:srgbClr val="FFFFFF"/>
                </a:solidFill>
                <a:latin typeface="Arial" charset="0"/>
              </a:endParaRPr>
            </a:p>
          </p:txBody>
        </p:sp>
        <p:sp>
          <p:nvSpPr>
            <p:cNvPr id="4440086" name="Freeform 22"/>
            <p:cNvSpPr>
              <a:spLocks/>
            </p:cNvSpPr>
            <p:nvPr/>
          </p:nvSpPr>
          <p:spPr bwMode="auto">
            <a:xfrm>
              <a:off x="693" y="1172"/>
              <a:ext cx="1235" cy="154"/>
            </a:xfrm>
            <a:custGeom>
              <a:avLst/>
              <a:gdLst>
                <a:gd name="T0" fmla="*/ 11 w 1235"/>
                <a:gd name="T1" fmla="*/ 4 h 154"/>
                <a:gd name="T2" fmla="*/ 31 w 1235"/>
                <a:gd name="T3" fmla="*/ 11 h 154"/>
                <a:gd name="T4" fmla="*/ 54 w 1235"/>
                <a:gd name="T5" fmla="*/ 16 h 154"/>
                <a:gd name="T6" fmla="*/ 76 w 1235"/>
                <a:gd name="T7" fmla="*/ 20 h 154"/>
                <a:gd name="T8" fmla="*/ 99 w 1235"/>
                <a:gd name="T9" fmla="*/ 22 h 154"/>
                <a:gd name="T10" fmla="*/ 122 w 1235"/>
                <a:gd name="T11" fmla="*/ 23 h 154"/>
                <a:gd name="T12" fmla="*/ 145 w 1235"/>
                <a:gd name="T13" fmla="*/ 24 h 154"/>
                <a:gd name="T14" fmla="*/ 166 w 1235"/>
                <a:gd name="T15" fmla="*/ 23 h 154"/>
                <a:gd name="T16" fmla="*/ 198 w 1235"/>
                <a:gd name="T17" fmla="*/ 23 h 154"/>
                <a:gd name="T18" fmla="*/ 242 w 1235"/>
                <a:gd name="T19" fmla="*/ 23 h 154"/>
                <a:gd name="T20" fmla="*/ 286 w 1235"/>
                <a:gd name="T21" fmla="*/ 24 h 154"/>
                <a:gd name="T22" fmla="*/ 330 w 1235"/>
                <a:gd name="T23" fmla="*/ 24 h 154"/>
                <a:gd name="T24" fmla="*/ 374 w 1235"/>
                <a:gd name="T25" fmla="*/ 26 h 154"/>
                <a:gd name="T26" fmla="*/ 418 w 1235"/>
                <a:gd name="T27" fmla="*/ 27 h 154"/>
                <a:gd name="T28" fmla="*/ 463 w 1235"/>
                <a:gd name="T29" fmla="*/ 28 h 154"/>
                <a:gd name="T30" fmla="*/ 506 w 1235"/>
                <a:gd name="T31" fmla="*/ 29 h 154"/>
                <a:gd name="T32" fmla="*/ 726 w 1235"/>
                <a:gd name="T33" fmla="*/ 29 h 154"/>
                <a:gd name="T34" fmla="*/ 772 w 1235"/>
                <a:gd name="T35" fmla="*/ 30 h 154"/>
                <a:gd name="T36" fmla="*/ 818 w 1235"/>
                <a:gd name="T37" fmla="*/ 32 h 154"/>
                <a:gd name="T38" fmla="*/ 865 w 1235"/>
                <a:gd name="T39" fmla="*/ 33 h 154"/>
                <a:gd name="T40" fmla="*/ 912 w 1235"/>
                <a:gd name="T41" fmla="*/ 35 h 154"/>
                <a:gd name="T42" fmla="*/ 958 w 1235"/>
                <a:gd name="T43" fmla="*/ 35 h 154"/>
                <a:gd name="T44" fmla="*/ 1004 w 1235"/>
                <a:gd name="T45" fmla="*/ 35 h 154"/>
                <a:gd name="T46" fmla="*/ 1049 w 1235"/>
                <a:gd name="T47" fmla="*/ 34 h 154"/>
                <a:gd name="T48" fmla="*/ 1094 w 1235"/>
                <a:gd name="T49" fmla="*/ 32 h 154"/>
                <a:gd name="T50" fmla="*/ 1130 w 1235"/>
                <a:gd name="T51" fmla="*/ 34 h 154"/>
                <a:gd name="T52" fmla="*/ 1166 w 1235"/>
                <a:gd name="T53" fmla="*/ 37 h 154"/>
                <a:gd name="T54" fmla="*/ 1201 w 1235"/>
                <a:gd name="T55" fmla="*/ 43 h 154"/>
                <a:gd name="T56" fmla="*/ 1235 w 1235"/>
                <a:gd name="T57" fmla="*/ 50 h 154"/>
                <a:gd name="T58" fmla="*/ 1233 w 1235"/>
                <a:gd name="T59" fmla="*/ 58 h 154"/>
                <a:gd name="T60" fmla="*/ 1224 w 1235"/>
                <a:gd name="T61" fmla="*/ 62 h 154"/>
                <a:gd name="T62" fmla="*/ 1154 w 1235"/>
                <a:gd name="T63" fmla="*/ 79 h 154"/>
                <a:gd name="T64" fmla="*/ 1081 w 1235"/>
                <a:gd name="T65" fmla="*/ 92 h 154"/>
                <a:gd name="T66" fmla="*/ 1007 w 1235"/>
                <a:gd name="T67" fmla="*/ 104 h 154"/>
                <a:gd name="T68" fmla="*/ 933 w 1235"/>
                <a:gd name="T69" fmla="*/ 114 h 154"/>
                <a:gd name="T70" fmla="*/ 858 w 1235"/>
                <a:gd name="T71" fmla="*/ 123 h 154"/>
                <a:gd name="T72" fmla="*/ 785 w 1235"/>
                <a:gd name="T73" fmla="*/ 132 h 154"/>
                <a:gd name="T74" fmla="*/ 712 w 1235"/>
                <a:gd name="T75" fmla="*/ 142 h 154"/>
                <a:gd name="T76" fmla="*/ 640 w 1235"/>
                <a:gd name="T77" fmla="*/ 154 h 154"/>
                <a:gd name="T78" fmla="*/ 598 w 1235"/>
                <a:gd name="T79" fmla="*/ 151 h 154"/>
                <a:gd name="T80" fmla="*/ 557 w 1235"/>
                <a:gd name="T81" fmla="*/ 145 h 154"/>
                <a:gd name="T82" fmla="*/ 515 w 1235"/>
                <a:gd name="T83" fmla="*/ 141 h 154"/>
                <a:gd name="T84" fmla="*/ 474 w 1235"/>
                <a:gd name="T85" fmla="*/ 136 h 154"/>
                <a:gd name="T86" fmla="*/ 433 w 1235"/>
                <a:gd name="T87" fmla="*/ 129 h 154"/>
                <a:gd name="T88" fmla="*/ 391 w 1235"/>
                <a:gd name="T89" fmla="*/ 124 h 154"/>
                <a:gd name="T90" fmla="*/ 349 w 1235"/>
                <a:gd name="T91" fmla="*/ 119 h 154"/>
                <a:gd name="T92" fmla="*/ 307 w 1235"/>
                <a:gd name="T93" fmla="*/ 114 h 154"/>
                <a:gd name="T94" fmla="*/ 266 w 1235"/>
                <a:gd name="T95" fmla="*/ 106 h 154"/>
                <a:gd name="T96" fmla="*/ 225 w 1235"/>
                <a:gd name="T97" fmla="*/ 96 h 154"/>
                <a:gd name="T98" fmla="*/ 183 w 1235"/>
                <a:gd name="T99" fmla="*/ 88 h 154"/>
                <a:gd name="T100" fmla="*/ 141 w 1235"/>
                <a:gd name="T101" fmla="*/ 80 h 154"/>
                <a:gd name="T102" fmla="*/ 126 w 1235"/>
                <a:gd name="T103" fmla="*/ 75 h 154"/>
                <a:gd name="T104" fmla="*/ 110 w 1235"/>
                <a:gd name="T105" fmla="*/ 70 h 154"/>
                <a:gd name="T106" fmla="*/ 84 w 1235"/>
                <a:gd name="T107" fmla="*/ 63 h 154"/>
                <a:gd name="T108" fmla="*/ 59 w 1235"/>
                <a:gd name="T109" fmla="*/ 55 h 154"/>
                <a:gd name="T110" fmla="*/ 35 w 1235"/>
                <a:gd name="T111" fmla="*/ 47 h 154"/>
                <a:gd name="T112" fmla="*/ 11 w 1235"/>
                <a:gd name="T113" fmla="*/ 37 h 154"/>
                <a:gd name="T114" fmla="*/ 4 w 1235"/>
                <a:gd name="T115" fmla="*/ 19 h 154"/>
                <a:gd name="T116" fmla="*/ 0 w 1235"/>
                <a:gd name="T117"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35" h="154">
                  <a:moveTo>
                    <a:pt x="0" y="0"/>
                  </a:moveTo>
                  <a:lnTo>
                    <a:pt x="11" y="4"/>
                  </a:lnTo>
                  <a:lnTo>
                    <a:pt x="21" y="7"/>
                  </a:lnTo>
                  <a:lnTo>
                    <a:pt x="31" y="11"/>
                  </a:lnTo>
                  <a:lnTo>
                    <a:pt x="43" y="14"/>
                  </a:lnTo>
                  <a:lnTo>
                    <a:pt x="54" y="16"/>
                  </a:lnTo>
                  <a:lnTo>
                    <a:pt x="65" y="18"/>
                  </a:lnTo>
                  <a:lnTo>
                    <a:pt x="76" y="20"/>
                  </a:lnTo>
                  <a:lnTo>
                    <a:pt x="88" y="21"/>
                  </a:lnTo>
                  <a:lnTo>
                    <a:pt x="99" y="22"/>
                  </a:lnTo>
                  <a:lnTo>
                    <a:pt x="111" y="23"/>
                  </a:lnTo>
                  <a:lnTo>
                    <a:pt x="122" y="23"/>
                  </a:lnTo>
                  <a:lnTo>
                    <a:pt x="133" y="23"/>
                  </a:lnTo>
                  <a:lnTo>
                    <a:pt x="145" y="24"/>
                  </a:lnTo>
                  <a:lnTo>
                    <a:pt x="156" y="24"/>
                  </a:lnTo>
                  <a:lnTo>
                    <a:pt x="166" y="23"/>
                  </a:lnTo>
                  <a:lnTo>
                    <a:pt x="177" y="23"/>
                  </a:lnTo>
                  <a:lnTo>
                    <a:pt x="198" y="23"/>
                  </a:lnTo>
                  <a:lnTo>
                    <a:pt x="221" y="23"/>
                  </a:lnTo>
                  <a:lnTo>
                    <a:pt x="242" y="23"/>
                  </a:lnTo>
                  <a:lnTo>
                    <a:pt x="265" y="23"/>
                  </a:lnTo>
                  <a:lnTo>
                    <a:pt x="286" y="24"/>
                  </a:lnTo>
                  <a:lnTo>
                    <a:pt x="309" y="24"/>
                  </a:lnTo>
                  <a:lnTo>
                    <a:pt x="330" y="24"/>
                  </a:lnTo>
                  <a:lnTo>
                    <a:pt x="352" y="26"/>
                  </a:lnTo>
                  <a:lnTo>
                    <a:pt x="374" y="26"/>
                  </a:lnTo>
                  <a:lnTo>
                    <a:pt x="396" y="27"/>
                  </a:lnTo>
                  <a:lnTo>
                    <a:pt x="418" y="27"/>
                  </a:lnTo>
                  <a:lnTo>
                    <a:pt x="440" y="27"/>
                  </a:lnTo>
                  <a:lnTo>
                    <a:pt x="463" y="28"/>
                  </a:lnTo>
                  <a:lnTo>
                    <a:pt x="484" y="28"/>
                  </a:lnTo>
                  <a:lnTo>
                    <a:pt x="506" y="29"/>
                  </a:lnTo>
                  <a:lnTo>
                    <a:pt x="529" y="29"/>
                  </a:lnTo>
                  <a:lnTo>
                    <a:pt x="726" y="29"/>
                  </a:lnTo>
                  <a:lnTo>
                    <a:pt x="748" y="30"/>
                  </a:lnTo>
                  <a:lnTo>
                    <a:pt x="772" y="30"/>
                  </a:lnTo>
                  <a:lnTo>
                    <a:pt x="795" y="31"/>
                  </a:lnTo>
                  <a:lnTo>
                    <a:pt x="818" y="32"/>
                  </a:lnTo>
                  <a:lnTo>
                    <a:pt x="841" y="33"/>
                  </a:lnTo>
                  <a:lnTo>
                    <a:pt x="865" y="33"/>
                  </a:lnTo>
                  <a:lnTo>
                    <a:pt x="888" y="34"/>
                  </a:lnTo>
                  <a:lnTo>
                    <a:pt x="912" y="35"/>
                  </a:lnTo>
                  <a:lnTo>
                    <a:pt x="934" y="35"/>
                  </a:lnTo>
                  <a:lnTo>
                    <a:pt x="958" y="35"/>
                  </a:lnTo>
                  <a:lnTo>
                    <a:pt x="980" y="35"/>
                  </a:lnTo>
                  <a:lnTo>
                    <a:pt x="1004" y="35"/>
                  </a:lnTo>
                  <a:lnTo>
                    <a:pt x="1026" y="35"/>
                  </a:lnTo>
                  <a:lnTo>
                    <a:pt x="1049" y="34"/>
                  </a:lnTo>
                  <a:lnTo>
                    <a:pt x="1071" y="33"/>
                  </a:lnTo>
                  <a:lnTo>
                    <a:pt x="1094" y="32"/>
                  </a:lnTo>
                  <a:lnTo>
                    <a:pt x="1112" y="33"/>
                  </a:lnTo>
                  <a:lnTo>
                    <a:pt x="1130" y="34"/>
                  </a:lnTo>
                  <a:lnTo>
                    <a:pt x="1147" y="35"/>
                  </a:lnTo>
                  <a:lnTo>
                    <a:pt x="1166" y="37"/>
                  </a:lnTo>
                  <a:lnTo>
                    <a:pt x="1184" y="39"/>
                  </a:lnTo>
                  <a:lnTo>
                    <a:pt x="1201" y="43"/>
                  </a:lnTo>
                  <a:lnTo>
                    <a:pt x="1218" y="46"/>
                  </a:lnTo>
                  <a:lnTo>
                    <a:pt x="1235" y="50"/>
                  </a:lnTo>
                  <a:lnTo>
                    <a:pt x="1235" y="54"/>
                  </a:lnTo>
                  <a:lnTo>
                    <a:pt x="1233" y="58"/>
                  </a:lnTo>
                  <a:lnTo>
                    <a:pt x="1229" y="60"/>
                  </a:lnTo>
                  <a:lnTo>
                    <a:pt x="1224" y="62"/>
                  </a:lnTo>
                  <a:lnTo>
                    <a:pt x="1189" y="70"/>
                  </a:lnTo>
                  <a:lnTo>
                    <a:pt x="1154" y="79"/>
                  </a:lnTo>
                  <a:lnTo>
                    <a:pt x="1117" y="85"/>
                  </a:lnTo>
                  <a:lnTo>
                    <a:pt x="1081" y="92"/>
                  </a:lnTo>
                  <a:lnTo>
                    <a:pt x="1044" y="98"/>
                  </a:lnTo>
                  <a:lnTo>
                    <a:pt x="1007" y="104"/>
                  </a:lnTo>
                  <a:lnTo>
                    <a:pt x="970" y="109"/>
                  </a:lnTo>
                  <a:lnTo>
                    <a:pt x="933" y="114"/>
                  </a:lnTo>
                  <a:lnTo>
                    <a:pt x="896" y="119"/>
                  </a:lnTo>
                  <a:lnTo>
                    <a:pt x="858" y="123"/>
                  </a:lnTo>
                  <a:lnTo>
                    <a:pt x="822" y="128"/>
                  </a:lnTo>
                  <a:lnTo>
                    <a:pt x="785" y="132"/>
                  </a:lnTo>
                  <a:lnTo>
                    <a:pt x="748" y="137"/>
                  </a:lnTo>
                  <a:lnTo>
                    <a:pt x="712" y="142"/>
                  </a:lnTo>
                  <a:lnTo>
                    <a:pt x="676" y="147"/>
                  </a:lnTo>
                  <a:lnTo>
                    <a:pt x="640" y="154"/>
                  </a:lnTo>
                  <a:lnTo>
                    <a:pt x="619" y="152"/>
                  </a:lnTo>
                  <a:lnTo>
                    <a:pt x="598" y="151"/>
                  </a:lnTo>
                  <a:lnTo>
                    <a:pt x="577" y="148"/>
                  </a:lnTo>
                  <a:lnTo>
                    <a:pt x="557" y="145"/>
                  </a:lnTo>
                  <a:lnTo>
                    <a:pt x="535" y="143"/>
                  </a:lnTo>
                  <a:lnTo>
                    <a:pt x="515" y="141"/>
                  </a:lnTo>
                  <a:lnTo>
                    <a:pt x="495" y="138"/>
                  </a:lnTo>
                  <a:lnTo>
                    <a:pt x="474" y="136"/>
                  </a:lnTo>
                  <a:lnTo>
                    <a:pt x="453" y="132"/>
                  </a:lnTo>
                  <a:lnTo>
                    <a:pt x="433" y="129"/>
                  </a:lnTo>
                  <a:lnTo>
                    <a:pt x="412" y="127"/>
                  </a:lnTo>
                  <a:lnTo>
                    <a:pt x="391" y="124"/>
                  </a:lnTo>
                  <a:lnTo>
                    <a:pt x="371" y="122"/>
                  </a:lnTo>
                  <a:lnTo>
                    <a:pt x="349" y="119"/>
                  </a:lnTo>
                  <a:lnTo>
                    <a:pt x="329" y="116"/>
                  </a:lnTo>
                  <a:lnTo>
                    <a:pt x="307" y="114"/>
                  </a:lnTo>
                  <a:lnTo>
                    <a:pt x="287" y="110"/>
                  </a:lnTo>
                  <a:lnTo>
                    <a:pt x="266" y="106"/>
                  </a:lnTo>
                  <a:lnTo>
                    <a:pt x="245" y="100"/>
                  </a:lnTo>
                  <a:lnTo>
                    <a:pt x="225" y="96"/>
                  </a:lnTo>
                  <a:lnTo>
                    <a:pt x="204" y="92"/>
                  </a:lnTo>
                  <a:lnTo>
                    <a:pt x="183" y="88"/>
                  </a:lnTo>
                  <a:lnTo>
                    <a:pt x="162" y="83"/>
                  </a:lnTo>
                  <a:lnTo>
                    <a:pt x="141" y="80"/>
                  </a:lnTo>
                  <a:lnTo>
                    <a:pt x="133" y="77"/>
                  </a:lnTo>
                  <a:lnTo>
                    <a:pt x="126" y="75"/>
                  </a:lnTo>
                  <a:lnTo>
                    <a:pt x="117" y="73"/>
                  </a:lnTo>
                  <a:lnTo>
                    <a:pt x="110" y="70"/>
                  </a:lnTo>
                  <a:lnTo>
                    <a:pt x="97" y="66"/>
                  </a:lnTo>
                  <a:lnTo>
                    <a:pt x="84" y="63"/>
                  </a:lnTo>
                  <a:lnTo>
                    <a:pt x="72" y="59"/>
                  </a:lnTo>
                  <a:lnTo>
                    <a:pt x="59" y="55"/>
                  </a:lnTo>
                  <a:lnTo>
                    <a:pt x="46" y="51"/>
                  </a:lnTo>
                  <a:lnTo>
                    <a:pt x="35" y="47"/>
                  </a:lnTo>
                  <a:lnTo>
                    <a:pt x="23" y="43"/>
                  </a:lnTo>
                  <a:lnTo>
                    <a:pt x="11" y="37"/>
                  </a:lnTo>
                  <a:lnTo>
                    <a:pt x="7" y="29"/>
                  </a:lnTo>
                  <a:lnTo>
                    <a:pt x="4" y="19"/>
                  </a:lnTo>
                  <a:lnTo>
                    <a:pt x="1" y="9"/>
                  </a:lnTo>
                  <a:lnTo>
                    <a:pt x="0" y="0"/>
                  </a:lnTo>
                  <a:close/>
                </a:path>
              </a:pathLst>
            </a:custGeom>
            <a:solidFill>
              <a:srgbClr val="A57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a:solidFill>
                  <a:srgbClr val="FFFFFF"/>
                </a:solidFill>
                <a:latin typeface="Arial" charset="0"/>
              </a:endParaRPr>
            </a:p>
          </p:txBody>
        </p:sp>
        <p:sp>
          <p:nvSpPr>
            <p:cNvPr id="4440087" name="Freeform 23"/>
            <p:cNvSpPr>
              <a:spLocks/>
            </p:cNvSpPr>
            <p:nvPr/>
          </p:nvSpPr>
          <p:spPr bwMode="auto">
            <a:xfrm>
              <a:off x="837" y="1473"/>
              <a:ext cx="921" cy="337"/>
            </a:xfrm>
            <a:custGeom>
              <a:avLst/>
              <a:gdLst>
                <a:gd name="T0" fmla="*/ 23 w 921"/>
                <a:gd name="T1" fmla="*/ 14 h 337"/>
                <a:gd name="T2" fmla="*/ 61 w 921"/>
                <a:gd name="T3" fmla="*/ 30 h 337"/>
                <a:gd name="T4" fmla="*/ 99 w 921"/>
                <a:gd name="T5" fmla="*/ 42 h 337"/>
                <a:gd name="T6" fmla="*/ 140 w 921"/>
                <a:gd name="T7" fmla="*/ 52 h 337"/>
                <a:gd name="T8" fmla="*/ 181 w 921"/>
                <a:gd name="T9" fmla="*/ 59 h 337"/>
                <a:gd name="T10" fmla="*/ 230 w 921"/>
                <a:gd name="T11" fmla="*/ 67 h 337"/>
                <a:gd name="T12" fmla="*/ 292 w 921"/>
                <a:gd name="T13" fmla="*/ 77 h 337"/>
                <a:gd name="T14" fmla="*/ 354 w 921"/>
                <a:gd name="T15" fmla="*/ 90 h 337"/>
                <a:gd name="T16" fmla="*/ 410 w 921"/>
                <a:gd name="T17" fmla="*/ 99 h 337"/>
                <a:gd name="T18" fmla="*/ 461 w 921"/>
                <a:gd name="T19" fmla="*/ 104 h 337"/>
                <a:gd name="T20" fmla="*/ 512 w 921"/>
                <a:gd name="T21" fmla="*/ 112 h 337"/>
                <a:gd name="T22" fmla="*/ 552 w 921"/>
                <a:gd name="T23" fmla="*/ 116 h 337"/>
                <a:gd name="T24" fmla="*/ 590 w 921"/>
                <a:gd name="T25" fmla="*/ 120 h 337"/>
                <a:gd name="T26" fmla="*/ 630 w 921"/>
                <a:gd name="T27" fmla="*/ 124 h 337"/>
                <a:gd name="T28" fmla="*/ 670 w 921"/>
                <a:gd name="T29" fmla="*/ 129 h 337"/>
                <a:gd name="T30" fmla="*/ 709 w 921"/>
                <a:gd name="T31" fmla="*/ 133 h 337"/>
                <a:gd name="T32" fmla="*/ 747 w 921"/>
                <a:gd name="T33" fmla="*/ 137 h 337"/>
                <a:gd name="T34" fmla="*/ 784 w 921"/>
                <a:gd name="T35" fmla="*/ 141 h 337"/>
                <a:gd name="T36" fmla="*/ 821 w 921"/>
                <a:gd name="T37" fmla="*/ 143 h 337"/>
                <a:gd name="T38" fmla="*/ 860 w 921"/>
                <a:gd name="T39" fmla="*/ 145 h 337"/>
                <a:gd name="T40" fmla="*/ 896 w 921"/>
                <a:gd name="T41" fmla="*/ 147 h 337"/>
                <a:gd name="T42" fmla="*/ 896 w 921"/>
                <a:gd name="T43" fmla="*/ 157 h 337"/>
                <a:gd name="T44" fmla="*/ 819 w 921"/>
                <a:gd name="T45" fmla="*/ 176 h 337"/>
                <a:gd name="T46" fmla="*/ 741 w 921"/>
                <a:gd name="T47" fmla="*/ 197 h 337"/>
                <a:gd name="T48" fmla="*/ 664 w 921"/>
                <a:gd name="T49" fmla="*/ 221 h 337"/>
                <a:gd name="T50" fmla="*/ 589 w 921"/>
                <a:gd name="T51" fmla="*/ 250 h 337"/>
                <a:gd name="T52" fmla="*/ 519 w 921"/>
                <a:gd name="T53" fmla="*/ 286 h 337"/>
                <a:gd name="T54" fmla="*/ 519 w 921"/>
                <a:gd name="T55" fmla="*/ 303 h 337"/>
                <a:gd name="T56" fmla="*/ 520 w 921"/>
                <a:gd name="T57" fmla="*/ 322 h 337"/>
                <a:gd name="T58" fmla="*/ 513 w 921"/>
                <a:gd name="T59" fmla="*/ 337 h 337"/>
                <a:gd name="T60" fmla="*/ 490 w 921"/>
                <a:gd name="T61" fmla="*/ 334 h 337"/>
                <a:gd name="T62" fmla="*/ 465 w 921"/>
                <a:gd name="T63" fmla="*/ 329 h 337"/>
                <a:gd name="T64" fmla="*/ 429 w 921"/>
                <a:gd name="T65" fmla="*/ 321 h 337"/>
                <a:gd name="T66" fmla="*/ 386 w 921"/>
                <a:gd name="T67" fmla="*/ 311 h 337"/>
                <a:gd name="T68" fmla="*/ 343 w 921"/>
                <a:gd name="T69" fmla="*/ 300 h 337"/>
                <a:gd name="T70" fmla="*/ 300 w 921"/>
                <a:gd name="T71" fmla="*/ 287 h 337"/>
                <a:gd name="T72" fmla="*/ 259 w 921"/>
                <a:gd name="T73" fmla="*/ 273 h 337"/>
                <a:gd name="T74" fmla="*/ 220 w 921"/>
                <a:gd name="T75" fmla="*/ 258 h 337"/>
                <a:gd name="T76" fmla="*/ 187 w 921"/>
                <a:gd name="T77" fmla="*/ 243 h 337"/>
                <a:gd name="T78" fmla="*/ 155 w 921"/>
                <a:gd name="T79" fmla="*/ 226 h 337"/>
                <a:gd name="T80" fmla="*/ 123 w 921"/>
                <a:gd name="T81" fmla="*/ 209 h 337"/>
                <a:gd name="T82" fmla="*/ 92 w 921"/>
                <a:gd name="T83" fmla="*/ 192 h 337"/>
                <a:gd name="T84" fmla="*/ 60 w 921"/>
                <a:gd name="T85" fmla="*/ 174 h 337"/>
                <a:gd name="T86" fmla="*/ 21 w 921"/>
                <a:gd name="T87" fmla="*/ 119 h 337"/>
                <a:gd name="T88" fmla="*/ 9 w 921"/>
                <a:gd name="T89" fmla="*/ 52 h 337"/>
                <a:gd name="T90" fmla="*/ 0 w 921"/>
                <a:gd name="T91"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21" h="337">
                  <a:moveTo>
                    <a:pt x="0" y="0"/>
                  </a:moveTo>
                  <a:lnTo>
                    <a:pt x="12" y="8"/>
                  </a:lnTo>
                  <a:lnTo>
                    <a:pt x="23" y="14"/>
                  </a:lnTo>
                  <a:lnTo>
                    <a:pt x="35" y="20"/>
                  </a:lnTo>
                  <a:lnTo>
                    <a:pt x="48" y="25"/>
                  </a:lnTo>
                  <a:lnTo>
                    <a:pt x="61" y="30"/>
                  </a:lnTo>
                  <a:lnTo>
                    <a:pt x="74" y="35"/>
                  </a:lnTo>
                  <a:lnTo>
                    <a:pt x="86" y="39"/>
                  </a:lnTo>
                  <a:lnTo>
                    <a:pt x="99" y="42"/>
                  </a:lnTo>
                  <a:lnTo>
                    <a:pt x="113" y="46"/>
                  </a:lnTo>
                  <a:lnTo>
                    <a:pt x="126" y="49"/>
                  </a:lnTo>
                  <a:lnTo>
                    <a:pt x="140" y="52"/>
                  </a:lnTo>
                  <a:lnTo>
                    <a:pt x="154" y="55"/>
                  </a:lnTo>
                  <a:lnTo>
                    <a:pt x="168" y="57"/>
                  </a:lnTo>
                  <a:lnTo>
                    <a:pt x="181" y="59"/>
                  </a:lnTo>
                  <a:lnTo>
                    <a:pt x="194" y="62"/>
                  </a:lnTo>
                  <a:lnTo>
                    <a:pt x="208" y="65"/>
                  </a:lnTo>
                  <a:lnTo>
                    <a:pt x="230" y="67"/>
                  </a:lnTo>
                  <a:lnTo>
                    <a:pt x="250" y="70"/>
                  </a:lnTo>
                  <a:lnTo>
                    <a:pt x="272" y="74"/>
                  </a:lnTo>
                  <a:lnTo>
                    <a:pt x="292" y="77"/>
                  </a:lnTo>
                  <a:lnTo>
                    <a:pt x="313" y="82"/>
                  </a:lnTo>
                  <a:lnTo>
                    <a:pt x="334" y="86"/>
                  </a:lnTo>
                  <a:lnTo>
                    <a:pt x="354" y="90"/>
                  </a:lnTo>
                  <a:lnTo>
                    <a:pt x="374" y="95"/>
                  </a:lnTo>
                  <a:lnTo>
                    <a:pt x="391" y="97"/>
                  </a:lnTo>
                  <a:lnTo>
                    <a:pt x="410" y="99"/>
                  </a:lnTo>
                  <a:lnTo>
                    <a:pt x="427" y="101"/>
                  </a:lnTo>
                  <a:lnTo>
                    <a:pt x="444" y="102"/>
                  </a:lnTo>
                  <a:lnTo>
                    <a:pt x="461" y="104"/>
                  </a:lnTo>
                  <a:lnTo>
                    <a:pt x="478" y="106"/>
                  </a:lnTo>
                  <a:lnTo>
                    <a:pt x="495" y="108"/>
                  </a:lnTo>
                  <a:lnTo>
                    <a:pt x="512" y="112"/>
                  </a:lnTo>
                  <a:lnTo>
                    <a:pt x="525" y="113"/>
                  </a:lnTo>
                  <a:lnTo>
                    <a:pt x="538" y="115"/>
                  </a:lnTo>
                  <a:lnTo>
                    <a:pt x="552" y="116"/>
                  </a:lnTo>
                  <a:lnTo>
                    <a:pt x="565" y="117"/>
                  </a:lnTo>
                  <a:lnTo>
                    <a:pt x="578" y="119"/>
                  </a:lnTo>
                  <a:lnTo>
                    <a:pt x="590" y="120"/>
                  </a:lnTo>
                  <a:lnTo>
                    <a:pt x="603" y="121"/>
                  </a:lnTo>
                  <a:lnTo>
                    <a:pt x="617" y="122"/>
                  </a:lnTo>
                  <a:lnTo>
                    <a:pt x="630" y="124"/>
                  </a:lnTo>
                  <a:lnTo>
                    <a:pt x="643" y="126"/>
                  </a:lnTo>
                  <a:lnTo>
                    <a:pt x="656" y="127"/>
                  </a:lnTo>
                  <a:lnTo>
                    <a:pt x="670" y="129"/>
                  </a:lnTo>
                  <a:lnTo>
                    <a:pt x="682" y="130"/>
                  </a:lnTo>
                  <a:lnTo>
                    <a:pt x="695" y="131"/>
                  </a:lnTo>
                  <a:lnTo>
                    <a:pt x="709" y="133"/>
                  </a:lnTo>
                  <a:lnTo>
                    <a:pt x="722" y="134"/>
                  </a:lnTo>
                  <a:lnTo>
                    <a:pt x="734" y="136"/>
                  </a:lnTo>
                  <a:lnTo>
                    <a:pt x="747" y="137"/>
                  </a:lnTo>
                  <a:lnTo>
                    <a:pt x="759" y="138"/>
                  </a:lnTo>
                  <a:lnTo>
                    <a:pt x="771" y="139"/>
                  </a:lnTo>
                  <a:lnTo>
                    <a:pt x="784" y="141"/>
                  </a:lnTo>
                  <a:lnTo>
                    <a:pt x="797" y="142"/>
                  </a:lnTo>
                  <a:lnTo>
                    <a:pt x="810" y="142"/>
                  </a:lnTo>
                  <a:lnTo>
                    <a:pt x="821" y="143"/>
                  </a:lnTo>
                  <a:lnTo>
                    <a:pt x="834" y="144"/>
                  </a:lnTo>
                  <a:lnTo>
                    <a:pt x="847" y="144"/>
                  </a:lnTo>
                  <a:lnTo>
                    <a:pt x="860" y="145"/>
                  </a:lnTo>
                  <a:lnTo>
                    <a:pt x="872" y="146"/>
                  </a:lnTo>
                  <a:lnTo>
                    <a:pt x="885" y="146"/>
                  </a:lnTo>
                  <a:lnTo>
                    <a:pt x="896" y="147"/>
                  </a:lnTo>
                  <a:lnTo>
                    <a:pt x="909" y="148"/>
                  </a:lnTo>
                  <a:lnTo>
                    <a:pt x="921" y="149"/>
                  </a:lnTo>
                  <a:lnTo>
                    <a:pt x="896" y="157"/>
                  </a:lnTo>
                  <a:lnTo>
                    <a:pt x="871" y="163"/>
                  </a:lnTo>
                  <a:lnTo>
                    <a:pt x="845" y="169"/>
                  </a:lnTo>
                  <a:lnTo>
                    <a:pt x="819" y="176"/>
                  </a:lnTo>
                  <a:lnTo>
                    <a:pt x="794" y="183"/>
                  </a:lnTo>
                  <a:lnTo>
                    <a:pt x="768" y="190"/>
                  </a:lnTo>
                  <a:lnTo>
                    <a:pt x="741" y="197"/>
                  </a:lnTo>
                  <a:lnTo>
                    <a:pt x="716" y="205"/>
                  </a:lnTo>
                  <a:lnTo>
                    <a:pt x="690" y="212"/>
                  </a:lnTo>
                  <a:lnTo>
                    <a:pt x="664" y="221"/>
                  </a:lnTo>
                  <a:lnTo>
                    <a:pt x="640" y="229"/>
                  </a:lnTo>
                  <a:lnTo>
                    <a:pt x="614" y="239"/>
                  </a:lnTo>
                  <a:lnTo>
                    <a:pt x="589" y="250"/>
                  </a:lnTo>
                  <a:lnTo>
                    <a:pt x="566" y="260"/>
                  </a:lnTo>
                  <a:lnTo>
                    <a:pt x="542" y="273"/>
                  </a:lnTo>
                  <a:lnTo>
                    <a:pt x="519" y="286"/>
                  </a:lnTo>
                  <a:lnTo>
                    <a:pt x="517" y="291"/>
                  </a:lnTo>
                  <a:lnTo>
                    <a:pt x="517" y="297"/>
                  </a:lnTo>
                  <a:lnTo>
                    <a:pt x="519" y="303"/>
                  </a:lnTo>
                  <a:lnTo>
                    <a:pt x="519" y="308"/>
                  </a:lnTo>
                  <a:lnTo>
                    <a:pt x="519" y="316"/>
                  </a:lnTo>
                  <a:lnTo>
                    <a:pt x="520" y="322"/>
                  </a:lnTo>
                  <a:lnTo>
                    <a:pt x="521" y="330"/>
                  </a:lnTo>
                  <a:lnTo>
                    <a:pt x="521" y="337"/>
                  </a:lnTo>
                  <a:lnTo>
                    <a:pt x="513" y="337"/>
                  </a:lnTo>
                  <a:lnTo>
                    <a:pt x="505" y="336"/>
                  </a:lnTo>
                  <a:lnTo>
                    <a:pt x="497" y="335"/>
                  </a:lnTo>
                  <a:lnTo>
                    <a:pt x="490" y="334"/>
                  </a:lnTo>
                  <a:lnTo>
                    <a:pt x="481" y="332"/>
                  </a:lnTo>
                  <a:lnTo>
                    <a:pt x="474" y="331"/>
                  </a:lnTo>
                  <a:lnTo>
                    <a:pt x="465" y="329"/>
                  </a:lnTo>
                  <a:lnTo>
                    <a:pt x="458" y="328"/>
                  </a:lnTo>
                  <a:lnTo>
                    <a:pt x="443" y="324"/>
                  </a:lnTo>
                  <a:lnTo>
                    <a:pt x="429" y="321"/>
                  </a:lnTo>
                  <a:lnTo>
                    <a:pt x="414" y="318"/>
                  </a:lnTo>
                  <a:lnTo>
                    <a:pt x="400" y="315"/>
                  </a:lnTo>
                  <a:lnTo>
                    <a:pt x="386" y="311"/>
                  </a:lnTo>
                  <a:lnTo>
                    <a:pt x="371" y="307"/>
                  </a:lnTo>
                  <a:lnTo>
                    <a:pt x="357" y="304"/>
                  </a:lnTo>
                  <a:lnTo>
                    <a:pt x="343" y="300"/>
                  </a:lnTo>
                  <a:lnTo>
                    <a:pt x="329" y="296"/>
                  </a:lnTo>
                  <a:lnTo>
                    <a:pt x="315" y="291"/>
                  </a:lnTo>
                  <a:lnTo>
                    <a:pt x="300" y="287"/>
                  </a:lnTo>
                  <a:lnTo>
                    <a:pt x="287" y="283"/>
                  </a:lnTo>
                  <a:lnTo>
                    <a:pt x="273" y="279"/>
                  </a:lnTo>
                  <a:lnTo>
                    <a:pt x="259" y="273"/>
                  </a:lnTo>
                  <a:lnTo>
                    <a:pt x="245" y="268"/>
                  </a:lnTo>
                  <a:lnTo>
                    <a:pt x="231" y="262"/>
                  </a:lnTo>
                  <a:lnTo>
                    <a:pt x="220" y="258"/>
                  </a:lnTo>
                  <a:lnTo>
                    <a:pt x="209" y="253"/>
                  </a:lnTo>
                  <a:lnTo>
                    <a:pt x="198" y="247"/>
                  </a:lnTo>
                  <a:lnTo>
                    <a:pt x="187" y="243"/>
                  </a:lnTo>
                  <a:lnTo>
                    <a:pt x="176" y="238"/>
                  </a:lnTo>
                  <a:lnTo>
                    <a:pt x="166" y="233"/>
                  </a:lnTo>
                  <a:lnTo>
                    <a:pt x="155" y="226"/>
                  </a:lnTo>
                  <a:lnTo>
                    <a:pt x="144" y="221"/>
                  </a:lnTo>
                  <a:lnTo>
                    <a:pt x="134" y="215"/>
                  </a:lnTo>
                  <a:lnTo>
                    <a:pt x="123" y="209"/>
                  </a:lnTo>
                  <a:lnTo>
                    <a:pt x="113" y="204"/>
                  </a:lnTo>
                  <a:lnTo>
                    <a:pt x="102" y="197"/>
                  </a:lnTo>
                  <a:lnTo>
                    <a:pt x="92" y="192"/>
                  </a:lnTo>
                  <a:lnTo>
                    <a:pt x="81" y="185"/>
                  </a:lnTo>
                  <a:lnTo>
                    <a:pt x="70" y="180"/>
                  </a:lnTo>
                  <a:lnTo>
                    <a:pt x="60" y="174"/>
                  </a:lnTo>
                  <a:lnTo>
                    <a:pt x="41" y="159"/>
                  </a:lnTo>
                  <a:lnTo>
                    <a:pt x="30" y="141"/>
                  </a:lnTo>
                  <a:lnTo>
                    <a:pt x="21" y="119"/>
                  </a:lnTo>
                  <a:lnTo>
                    <a:pt x="16" y="98"/>
                  </a:lnTo>
                  <a:lnTo>
                    <a:pt x="12" y="74"/>
                  </a:lnTo>
                  <a:lnTo>
                    <a:pt x="9" y="52"/>
                  </a:lnTo>
                  <a:lnTo>
                    <a:pt x="5" y="29"/>
                  </a:lnTo>
                  <a:lnTo>
                    <a:pt x="0" y="8"/>
                  </a:lnTo>
                  <a:lnTo>
                    <a:pt x="0" y="0"/>
                  </a:lnTo>
                  <a:close/>
                </a:path>
              </a:pathLst>
            </a:custGeom>
            <a:solidFill>
              <a:srgbClr val="A57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a:solidFill>
                  <a:srgbClr val="FFFFFF"/>
                </a:solidFill>
                <a:latin typeface="Arial" charset="0"/>
              </a:endParaRPr>
            </a:p>
          </p:txBody>
        </p:sp>
        <p:sp>
          <p:nvSpPr>
            <p:cNvPr id="4440088" name="Freeform 24"/>
            <p:cNvSpPr>
              <a:spLocks/>
            </p:cNvSpPr>
            <p:nvPr/>
          </p:nvSpPr>
          <p:spPr bwMode="auto">
            <a:xfrm>
              <a:off x="1006" y="1022"/>
              <a:ext cx="229" cy="81"/>
            </a:xfrm>
            <a:custGeom>
              <a:avLst/>
              <a:gdLst>
                <a:gd name="T0" fmla="*/ 108 w 229"/>
                <a:gd name="T1" fmla="*/ 23 h 81"/>
                <a:gd name="T2" fmla="*/ 123 w 229"/>
                <a:gd name="T3" fmla="*/ 19 h 81"/>
                <a:gd name="T4" fmla="*/ 138 w 229"/>
                <a:gd name="T5" fmla="*/ 15 h 81"/>
                <a:gd name="T6" fmla="*/ 153 w 229"/>
                <a:gd name="T7" fmla="*/ 12 h 81"/>
                <a:gd name="T8" fmla="*/ 168 w 229"/>
                <a:gd name="T9" fmla="*/ 9 h 81"/>
                <a:gd name="T10" fmla="*/ 183 w 229"/>
                <a:gd name="T11" fmla="*/ 5 h 81"/>
                <a:gd name="T12" fmla="*/ 199 w 229"/>
                <a:gd name="T13" fmla="*/ 3 h 81"/>
                <a:gd name="T14" fmla="*/ 214 w 229"/>
                <a:gd name="T15" fmla="*/ 1 h 81"/>
                <a:gd name="T16" fmla="*/ 229 w 229"/>
                <a:gd name="T17" fmla="*/ 0 h 81"/>
                <a:gd name="T18" fmla="*/ 217 w 229"/>
                <a:gd name="T19" fmla="*/ 3 h 81"/>
                <a:gd name="T20" fmla="*/ 204 w 229"/>
                <a:gd name="T21" fmla="*/ 5 h 81"/>
                <a:gd name="T22" fmla="*/ 192 w 229"/>
                <a:gd name="T23" fmla="*/ 9 h 81"/>
                <a:gd name="T24" fmla="*/ 180 w 229"/>
                <a:gd name="T25" fmla="*/ 11 h 81"/>
                <a:gd name="T26" fmla="*/ 168 w 229"/>
                <a:gd name="T27" fmla="*/ 13 h 81"/>
                <a:gd name="T28" fmla="*/ 155 w 229"/>
                <a:gd name="T29" fmla="*/ 16 h 81"/>
                <a:gd name="T30" fmla="*/ 143 w 229"/>
                <a:gd name="T31" fmla="*/ 19 h 81"/>
                <a:gd name="T32" fmla="*/ 131 w 229"/>
                <a:gd name="T33" fmla="*/ 23 h 81"/>
                <a:gd name="T34" fmla="*/ 120 w 229"/>
                <a:gd name="T35" fmla="*/ 26 h 81"/>
                <a:gd name="T36" fmla="*/ 108 w 229"/>
                <a:gd name="T37" fmla="*/ 29 h 81"/>
                <a:gd name="T38" fmla="*/ 96 w 229"/>
                <a:gd name="T39" fmla="*/ 33 h 81"/>
                <a:gd name="T40" fmla="*/ 84 w 229"/>
                <a:gd name="T41" fmla="*/ 36 h 81"/>
                <a:gd name="T42" fmla="*/ 73 w 229"/>
                <a:gd name="T43" fmla="*/ 42 h 81"/>
                <a:gd name="T44" fmla="*/ 62 w 229"/>
                <a:gd name="T45" fmla="*/ 46 h 81"/>
                <a:gd name="T46" fmla="*/ 50 w 229"/>
                <a:gd name="T47" fmla="*/ 51 h 81"/>
                <a:gd name="T48" fmla="*/ 39 w 229"/>
                <a:gd name="T49" fmla="*/ 58 h 81"/>
                <a:gd name="T50" fmla="*/ 35 w 229"/>
                <a:gd name="T51" fmla="*/ 62 h 81"/>
                <a:gd name="T52" fmla="*/ 33 w 229"/>
                <a:gd name="T53" fmla="*/ 67 h 81"/>
                <a:gd name="T54" fmla="*/ 32 w 229"/>
                <a:gd name="T55" fmla="*/ 74 h 81"/>
                <a:gd name="T56" fmla="*/ 31 w 229"/>
                <a:gd name="T57" fmla="*/ 81 h 81"/>
                <a:gd name="T58" fmla="*/ 21 w 229"/>
                <a:gd name="T59" fmla="*/ 80 h 81"/>
                <a:gd name="T60" fmla="*/ 13 w 229"/>
                <a:gd name="T61" fmla="*/ 78 h 81"/>
                <a:gd name="T62" fmla="*/ 5 w 229"/>
                <a:gd name="T63" fmla="*/ 75 h 81"/>
                <a:gd name="T64" fmla="*/ 0 w 229"/>
                <a:gd name="T65" fmla="*/ 70 h 81"/>
                <a:gd name="T66" fmla="*/ 11 w 229"/>
                <a:gd name="T67" fmla="*/ 60 h 81"/>
                <a:gd name="T68" fmla="*/ 23 w 229"/>
                <a:gd name="T69" fmla="*/ 53 h 81"/>
                <a:gd name="T70" fmla="*/ 36 w 229"/>
                <a:gd name="T71" fmla="*/ 46 h 81"/>
                <a:gd name="T72" fmla="*/ 51 w 229"/>
                <a:gd name="T73" fmla="*/ 41 h 81"/>
                <a:gd name="T74" fmla="*/ 65 w 229"/>
                <a:gd name="T75" fmla="*/ 36 h 81"/>
                <a:gd name="T76" fmla="*/ 80 w 229"/>
                <a:gd name="T77" fmla="*/ 32 h 81"/>
                <a:gd name="T78" fmla="*/ 94 w 229"/>
                <a:gd name="T79" fmla="*/ 28 h 81"/>
                <a:gd name="T80" fmla="*/ 108 w 229"/>
                <a:gd name="T81" fmla="*/ 2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9" h="81">
                  <a:moveTo>
                    <a:pt x="108" y="23"/>
                  </a:moveTo>
                  <a:lnTo>
                    <a:pt x="123" y="19"/>
                  </a:lnTo>
                  <a:lnTo>
                    <a:pt x="138" y="15"/>
                  </a:lnTo>
                  <a:lnTo>
                    <a:pt x="153" y="12"/>
                  </a:lnTo>
                  <a:lnTo>
                    <a:pt x="168" y="9"/>
                  </a:lnTo>
                  <a:lnTo>
                    <a:pt x="183" y="5"/>
                  </a:lnTo>
                  <a:lnTo>
                    <a:pt x="199" y="3"/>
                  </a:lnTo>
                  <a:lnTo>
                    <a:pt x="214" y="1"/>
                  </a:lnTo>
                  <a:lnTo>
                    <a:pt x="229" y="0"/>
                  </a:lnTo>
                  <a:lnTo>
                    <a:pt x="217" y="3"/>
                  </a:lnTo>
                  <a:lnTo>
                    <a:pt x="204" y="5"/>
                  </a:lnTo>
                  <a:lnTo>
                    <a:pt x="192" y="9"/>
                  </a:lnTo>
                  <a:lnTo>
                    <a:pt x="180" y="11"/>
                  </a:lnTo>
                  <a:lnTo>
                    <a:pt x="168" y="13"/>
                  </a:lnTo>
                  <a:lnTo>
                    <a:pt x="155" y="16"/>
                  </a:lnTo>
                  <a:lnTo>
                    <a:pt x="143" y="19"/>
                  </a:lnTo>
                  <a:lnTo>
                    <a:pt x="131" y="23"/>
                  </a:lnTo>
                  <a:lnTo>
                    <a:pt x="120" y="26"/>
                  </a:lnTo>
                  <a:lnTo>
                    <a:pt x="108" y="29"/>
                  </a:lnTo>
                  <a:lnTo>
                    <a:pt x="96" y="33"/>
                  </a:lnTo>
                  <a:lnTo>
                    <a:pt x="84" y="36"/>
                  </a:lnTo>
                  <a:lnTo>
                    <a:pt x="73" y="42"/>
                  </a:lnTo>
                  <a:lnTo>
                    <a:pt x="62" y="46"/>
                  </a:lnTo>
                  <a:lnTo>
                    <a:pt x="50" y="51"/>
                  </a:lnTo>
                  <a:lnTo>
                    <a:pt x="39" y="58"/>
                  </a:lnTo>
                  <a:lnTo>
                    <a:pt x="35" y="62"/>
                  </a:lnTo>
                  <a:lnTo>
                    <a:pt x="33" y="67"/>
                  </a:lnTo>
                  <a:lnTo>
                    <a:pt x="32" y="74"/>
                  </a:lnTo>
                  <a:lnTo>
                    <a:pt x="31" y="81"/>
                  </a:lnTo>
                  <a:lnTo>
                    <a:pt x="21" y="80"/>
                  </a:lnTo>
                  <a:lnTo>
                    <a:pt x="13" y="78"/>
                  </a:lnTo>
                  <a:lnTo>
                    <a:pt x="5" y="75"/>
                  </a:lnTo>
                  <a:lnTo>
                    <a:pt x="0" y="70"/>
                  </a:lnTo>
                  <a:lnTo>
                    <a:pt x="11" y="60"/>
                  </a:lnTo>
                  <a:lnTo>
                    <a:pt x="23" y="53"/>
                  </a:lnTo>
                  <a:lnTo>
                    <a:pt x="36" y="46"/>
                  </a:lnTo>
                  <a:lnTo>
                    <a:pt x="51" y="41"/>
                  </a:lnTo>
                  <a:lnTo>
                    <a:pt x="65" y="36"/>
                  </a:lnTo>
                  <a:lnTo>
                    <a:pt x="80" y="32"/>
                  </a:lnTo>
                  <a:lnTo>
                    <a:pt x="94" y="28"/>
                  </a:lnTo>
                  <a:lnTo>
                    <a:pt x="108" y="23"/>
                  </a:lnTo>
                  <a:close/>
                </a:path>
              </a:pathLst>
            </a:custGeom>
            <a:solidFill>
              <a:srgbClr val="A57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a:solidFill>
                  <a:srgbClr val="FFFFFF"/>
                </a:solidFill>
                <a:latin typeface="Arial" charset="0"/>
              </a:endParaRPr>
            </a:p>
          </p:txBody>
        </p:sp>
        <p:sp>
          <p:nvSpPr>
            <p:cNvPr id="4440089" name="Freeform 25"/>
            <p:cNvSpPr>
              <a:spLocks/>
            </p:cNvSpPr>
            <p:nvPr/>
          </p:nvSpPr>
          <p:spPr bwMode="auto">
            <a:xfrm>
              <a:off x="1369" y="1783"/>
              <a:ext cx="1404" cy="393"/>
            </a:xfrm>
            <a:custGeom>
              <a:avLst/>
              <a:gdLst>
                <a:gd name="T0" fmla="*/ 34 w 1404"/>
                <a:gd name="T1" fmla="*/ 4 h 393"/>
                <a:gd name="T2" fmla="*/ 83 w 1404"/>
                <a:gd name="T3" fmla="*/ 8 h 393"/>
                <a:gd name="T4" fmla="*/ 133 w 1404"/>
                <a:gd name="T5" fmla="*/ 13 h 393"/>
                <a:gd name="T6" fmla="*/ 190 w 1404"/>
                <a:gd name="T7" fmla="*/ 14 h 393"/>
                <a:gd name="T8" fmla="*/ 247 w 1404"/>
                <a:gd name="T9" fmla="*/ 16 h 393"/>
                <a:gd name="T10" fmla="*/ 301 w 1404"/>
                <a:gd name="T11" fmla="*/ 18 h 393"/>
                <a:gd name="T12" fmla="*/ 357 w 1404"/>
                <a:gd name="T13" fmla="*/ 19 h 393"/>
                <a:gd name="T14" fmla="*/ 412 w 1404"/>
                <a:gd name="T15" fmla="*/ 18 h 393"/>
                <a:gd name="T16" fmla="*/ 454 w 1404"/>
                <a:gd name="T17" fmla="*/ 20 h 393"/>
                <a:gd name="T18" fmla="*/ 490 w 1404"/>
                <a:gd name="T19" fmla="*/ 21 h 393"/>
                <a:gd name="T20" fmla="*/ 525 w 1404"/>
                <a:gd name="T21" fmla="*/ 20 h 393"/>
                <a:gd name="T22" fmla="*/ 559 w 1404"/>
                <a:gd name="T23" fmla="*/ 19 h 393"/>
                <a:gd name="T24" fmla="*/ 592 w 1404"/>
                <a:gd name="T25" fmla="*/ 19 h 393"/>
                <a:gd name="T26" fmla="*/ 634 w 1404"/>
                <a:gd name="T27" fmla="*/ 20 h 393"/>
                <a:gd name="T28" fmla="*/ 695 w 1404"/>
                <a:gd name="T29" fmla="*/ 17 h 393"/>
                <a:gd name="T30" fmla="*/ 757 w 1404"/>
                <a:gd name="T31" fmla="*/ 14 h 393"/>
                <a:gd name="T32" fmla="*/ 818 w 1404"/>
                <a:gd name="T33" fmla="*/ 13 h 393"/>
                <a:gd name="T34" fmla="*/ 881 w 1404"/>
                <a:gd name="T35" fmla="*/ 13 h 393"/>
                <a:gd name="T36" fmla="*/ 943 w 1404"/>
                <a:gd name="T37" fmla="*/ 16 h 393"/>
                <a:gd name="T38" fmla="*/ 983 w 1404"/>
                <a:gd name="T39" fmla="*/ 18 h 393"/>
                <a:gd name="T40" fmla="*/ 1020 w 1404"/>
                <a:gd name="T41" fmla="*/ 19 h 393"/>
                <a:gd name="T42" fmla="*/ 1051 w 1404"/>
                <a:gd name="T43" fmla="*/ 17 h 393"/>
                <a:gd name="T44" fmla="*/ 1070 w 1404"/>
                <a:gd name="T45" fmla="*/ 19 h 393"/>
                <a:gd name="T46" fmla="*/ 1088 w 1404"/>
                <a:gd name="T47" fmla="*/ 18 h 393"/>
                <a:gd name="T48" fmla="*/ 1345 w 1404"/>
                <a:gd name="T49" fmla="*/ 14 h 393"/>
                <a:gd name="T50" fmla="*/ 1371 w 1404"/>
                <a:gd name="T51" fmla="*/ 12 h 393"/>
                <a:gd name="T52" fmla="*/ 1396 w 1404"/>
                <a:gd name="T53" fmla="*/ 11 h 393"/>
                <a:gd name="T54" fmla="*/ 1391 w 1404"/>
                <a:gd name="T55" fmla="*/ 126 h 393"/>
                <a:gd name="T56" fmla="*/ 1383 w 1404"/>
                <a:gd name="T57" fmla="*/ 279 h 393"/>
                <a:gd name="T58" fmla="*/ 1378 w 1404"/>
                <a:gd name="T59" fmla="*/ 392 h 393"/>
                <a:gd name="T60" fmla="*/ 1315 w 1404"/>
                <a:gd name="T61" fmla="*/ 392 h 393"/>
                <a:gd name="T62" fmla="*/ 1252 w 1404"/>
                <a:gd name="T63" fmla="*/ 388 h 393"/>
                <a:gd name="T64" fmla="*/ 1199 w 1404"/>
                <a:gd name="T65" fmla="*/ 390 h 393"/>
                <a:gd name="T66" fmla="*/ 1167 w 1404"/>
                <a:gd name="T67" fmla="*/ 389 h 393"/>
                <a:gd name="T68" fmla="*/ 1135 w 1404"/>
                <a:gd name="T69" fmla="*/ 387 h 393"/>
                <a:gd name="T70" fmla="*/ 1102 w 1404"/>
                <a:gd name="T71" fmla="*/ 385 h 393"/>
                <a:gd name="T72" fmla="*/ 1069 w 1404"/>
                <a:gd name="T73" fmla="*/ 381 h 393"/>
                <a:gd name="T74" fmla="*/ 1036 w 1404"/>
                <a:gd name="T75" fmla="*/ 380 h 393"/>
                <a:gd name="T76" fmla="*/ 786 w 1404"/>
                <a:gd name="T77" fmla="*/ 364 h 393"/>
                <a:gd name="T78" fmla="*/ 729 w 1404"/>
                <a:gd name="T79" fmla="*/ 360 h 393"/>
                <a:gd name="T80" fmla="*/ 674 w 1404"/>
                <a:gd name="T81" fmla="*/ 355 h 393"/>
                <a:gd name="T82" fmla="*/ 617 w 1404"/>
                <a:gd name="T83" fmla="*/ 349 h 393"/>
                <a:gd name="T84" fmla="*/ 560 w 1404"/>
                <a:gd name="T85" fmla="*/ 346 h 393"/>
                <a:gd name="T86" fmla="*/ 492 w 1404"/>
                <a:gd name="T87" fmla="*/ 347 h 393"/>
                <a:gd name="T88" fmla="*/ 401 w 1404"/>
                <a:gd name="T89" fmla="*/ 346 h 393"/>
                <a:gd name="T90" fmla="*/ 310 w 1404"/>
                <a:gd name="T91" fmla="*/ 344 h 393"/>
                <a:gd name="T92" fmla="*/ 219 w 1404"/>
                <a:gd name="T93" fmla="*/ 342 h 393"/>
                <a:gd name="T94" fmla="*/ 129 w 1404"/>
                <a:gd name="T95" fmla="*/ 340 h 393"/>
                <a:gd name="T96" fmla="*/ 39 w 1404"/>
                <a:gd name="T97" fmla="*/ 335 h 393"/>
                <a:gd name="T98" fmla="*/ 24 w 1404"/>
                <a:gd name="T99" fmla="*/ 223 h 393"/>
                <a:gd name="T100" fmla="*/ 14 w 1404"/>
                <a:gd name="T101" fmla="*/ 111 h 393"/>
                <a:gd name="T102" fmla="*/ 3 w 1404"/>
                <a:gd name="T103" fmla="*/ 26 h 393"/>
                <a:gd name="T104" fmla="*/ 0 w 1404"/>
                <a:gd name="T105" fmla="*/ 0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04" h="393">
                  <a:moveTo>
                    <a:pt x="0" y="0"/>
                  </a:moveTo>
                  <a:lnTo>
                    <a:pt x="17" y="2"/>
                  </a:lnTo>
                  <a:lnTo>
                    <a:pt x="34" y="4"/>
                  </a:lnTo>
                  <a:lnTo>
                    <a:pt x="50" y="5"/>
                  </a:lnTo>
                  <a:lnTo>
                    <a:pt x="67" y="6"/>
                  </a:lnTo>
                  <a:lnTo>
                    <a:pt x="83" y="8"/>
                  </a:lnTo>
                  <a:lnTo>
                    <a:pt x="100" y="9"/>
                  </a:lnTo>
                  <a:lnTo>
                    <a:pt x="116" y="11"/>
                  </a:lnTo>
                  <a:lnTo>
                    <a:pt x="133" y="13"/>
                  </a:lnTo>
                  <a:lnTo>
                    <a:pt x="153" y="13"/>
                  </a:lnTo>
                  <a:lnTo>
                    <a:pt x="172" y="13"/>
                  </a:lnTo>
                  <a:lnTo>
                    <a:pt x="190" y="14"/>
                  </a:lnTo>
                  <a:lnTo>
                    <a:pt x="209" y="14"/>
                  </a:lnTo>
                  <a:lnTo>
                    <a:pt x="227" y="16"/>
                  </a:lnTo>
                  <a:lnTo>
                    <a:pt x="247" y="16"/>
                  </a:lnTo>
                  <a:lnTo>
                    <a:pt x="265" y="17"/>
                  </a:lnTo>
                  <a:lnTo>
                    <a:pt x="283" y="17"/>
                  </a:lnTo>
                  <a:lnTo>
                    <a:pt x="301" y="18"/>
                  </a:lnTo>
                  <a:lnTo>
                    <a:pt x="320" y="18"/>
                  </a:lnTo>
                  <a:lnTo>
                    <a:pt x="339" y="19"/>
                  </a:lnTo>
                  <a:lnTo>
                    <a:pt x="357" y="19"/>
                  </a:lnTo>
                  <a:lnTo>
                    <a:pt x="376" y="19"/>
                  </a:lnTo>
                  <a:lnTo>
                    <a:pt x="394" y="18"/>
                  </a:lnTo>
                  <a:lnTo>
                    <a:pt x="412" y="18"/>
                  </a:lnTo>
                  <a:lnTo>
                    <a:pt x="432" y="17"/>
                  </a:lnTo>
                  <a:lnTo>
                    <a:pt x="444" y="19"/>
                  </a:lnTo>
                  <a:lnTo>
                    <a:pt x="454" y="20"/>
                  </a:lnTo>
                  <a:lnTo>
                    <a:pt x="466" y="20"/>
                  </a:lnTo>
                  <a:lnTo>
                    <a:pt x="478" y="21"/>
                  </a:lnTo>
                  <a:lnTo>
                    <a:pt x="490" y="21"/>
                  </a:lnTo>
                  <a:lnTo>
                    <a:pt x="501" y="21"/>
                  </a:lnTo>
                  <a:lnTo>
                    <a:pt x="513" y="21"/>
                  </a:lnTo>
                  <a:lnTo>
                    <a:pt x="525" y="20"/>
                  </a:lnTo>
                  <a:lnTo>
                    <a:pt x="537" y="20"/>
                  </a:lnTo>
                  <a:lnTo>
                    <a:pt x="548" y="19"/>
                  </a:lnTo>
                  <a:lnTo>
                    <a:pt x="559" y="19"/>
                  </a:lnTo>
                  <a:lnTo>
                    <a:pt x="571" y="19"/>
                  </a:lnTo>
                  <a:lnTo>
                    <a:pt x="582" y="19"/>
                  </a:lnTo>
                  <a:lnTo>
                    <a:pt x="592" y="19"/>
                  </a:lnTo>
                  <a:lnTo>
                    <a:pt x="603" y="20"/>
                  </a:lnTo>
                  <a:lnTo>
                    <a:pt x="614" y="21"/>
                  </a:lnTo>
                  <a:lnTo>
                    <a:pt x="634" y="20"/>
                  </a:lnTo>
                  <a:lnTo>
                    <a:pt x="654" y="19"/>
                  </a:lnTo>
                  <a:lnTo>
                    <a:pt x="675" y="18"/>
                  </a:lnTo>
                  <a:lnTo>
                    <a:pt x="695" y="17"/>
                  </a:lnTo>
                  <a:lnTo>
                    <a:pt x="715" y="16"/>
                  </a:lnTo>
                  <a:lnTo>
                    <a:pt x="736" y="14"/>
                  </a:lnTo>
                  <a:lnTo>
                    <a:pt x="757" y="14"/>
                  </a:lnTo>
                  <a:lnTo>
                    <a:pt x="777" y="13"/>
                  </a:lnTo>
                  <a:lnTo>
                    <a:pt x="798" y="13"/>
                  </a:lnTo>
                  <a:lnTo>
                    <a:pt x="818" y="13"/>
                  </a:lnTo>
                  <a:lnTo>
                    <a:pt x="839" y="13"/>
                  </a:lnTo>
                  <a:lnTo>
                    <a:pt x="860" y="13"/>
                  </a:lnTo>
                  <a:lnTo>
                    <a:pt x="881" y="13"/>
                  </a:lnTo>
                  <a:lnTo>
                    <a:pt x="901" y="14"/>
                  </a:lnTo>
                  <a:lnTo>
                    <a:pt x="923" y="14"/>
                  </a:lnTo>
                  <a:lnTo>
                    <a:pt x="943" y="16"/>
                  </a:lnTo>
                  <a:lnTo>
                    <a:pt x="957" y="16"/>
                  </a:lnTo>
                  <a:lnTo>
                    <a:pt x="970" y="17"/>
                  </a:lnTo>
                  <a:lnTo>
                    <a:pt x="983" y="18"/>
                  </a:lnTo>
                  <a:lnTo>
                    <a:pt x="995" y="19"/>
                  </a:lnTo>
                  <a:lnTo>
                    <a:pt x="1007" y="19"/>
                  </a:lnTo>
                  <a:lnTo>
                    <a:pt x="1020" y="19"/>
                  </a:lnTo>
                  <a:lnTo>
                    <a:pt x="1033" y="19"/>
                  </a:lnTo>
                  <a:lnTo>
                    <a:pt x="1046" y="17"/>
                  </a:lnTo>
                  <a:lnTo>
                    <a:pt x="1051" y="17"/>
                  </a:lnTo>
                  <a:lnTo>
                    <a:pt x="1058" y="18"/>
                  </a:lnTo>
                  <a:lnTo>
                    <a:pt x="1064" y="19"/>
                  </a:lnTo>
                  <a:lnTo>
                    <a:pt x="1070" y="19"/>
                  </a:lnTo>
                  <a:lnTo>
                    <a:pt x="1076" y="19"/>
                  </a:lnTo>
                  <a:lnTo>
                    <a:pt x="1082" y="19"/>
                  </a:lnTo>
                  <a:lnTo>
                    <a:pt x="1088" y="18"/>
                  </a:lnTo>
                  <a:lnTo>
                    <a:pt x="1093" y="16"/>
                  </a:lnTo>
                  <a:lnTo>
                    <a:pt x="1337" y="16"/>
                  </a:lnTo>
                  <a:lnTo>
                    <a:pt x="1345" y="14"/>
                  </a:lnTo>
                  <a:lnTo>
                    <a:pt x="1354" y="13"/>
                  </a:lnTo>
                  <a:lnTo>
                    <a:pt x="1363" y="13"/>
                  </a:lnTo>
                  <a:lnTo>
                    <a:pt x="1371" y="12"/>
                  </a:lnTo>
                  <a:lnTo>
                    <a:pt x="1380" y="12"/>
                  </a:lnTo>
                  <a:lnTo>
                    <a:pt x="1388" y="12"/>
                  </a:lnTo>
                  <a:lnTo>
                    <a:pt x="1396" y="11"/>
                  </a:lnTo>
                  <a:lnTo>
                    <a:pt x="1404" y="11"/>
                  </a:lnTo>
                  <a:lnTo>
                    <a:pt x="1398" y="69"/>
                  </a:lnTo>
                  <a:lnTo>
                    <a:pt x="1391" y="126"/>
                  </a:lnTo>
                  <a:lnTo>
                    <a:pt x="1387" y="182"/>
                  </a:lnTo>
                  <a:lnTo>
                    <a:pt x="1386" y="241"/>
                  </a:lnTo>
                  <a:lnTo>
                    <a:pt x="1383" y="279"/>
                  </a:lnTo>
                  <a:lnTo>
                    <a:pt x="1382" y="316"/>
                  </a:lnTo>
                  <a:lnTo>
                    <a:pt x="1380" y="355"/>
                  </a:lnTo>
                  <a:lnTo>
                    <a:pt x="1378" y="392"/>
                  </a:lnTo>
                  <a:lnTo>
                    <a:pt x="1357" y="393"/>
                  </a:lnTo>
                  <a:lnTo>
                    <a:pt x="1336" y="393"/>
                  </a:lnTo>
                  <a:lnTo>
                    <a:pt x="1315" y="392"/>
                  </a:lnTo>
                  <a:lnTo>
                    <a:pt x="1294" y="390"/>
                  </a:lnTo>
                  <a:lnTo>
                    <a:pt x="1274" y="389"/>
                  </a:lnTo>
                  <a:lnTo>
                    <a:pt x="1252" y="388"/>
                  </a:lnTo>
                  <a:lnTo>
                    <a:pt x="1231" y="388"/>
                  </a:lnTo>
                  <a:lnTo>
                    <a:pt x="1210" y="390"/>
                  </a:lnTo>
                  <a:lnTo>
                    <a:pt x="1199" y="390"/>
                  </a:lnTo>
                  <a:lnTo>
                    <a:pt x="1188" y="390"/>
                  </a:lnTo>
                  <a:lnTo>
                    <a:pt x="1177" y="390"/>
                  </a:lnTo>
                  <a:lnTo>
                    <a:pt x="1167" y="389"/>
                  </a:lnTo>
                  <a:lnTo>
                    <a:pt x="1156" y="389"/>
                  </a:lnTo>
                  <a:lnTo>
                    <a:pt x="1145" y="388"/>
                  </a:lnTo>
                  <a:lnTo>
                    <a:pt x="1135" y="387"/>
                  </a:lnTo>
                  <a:lnTo>
                    <a:pt x="1124" y="386"/>
                  </a:lnTo>
                  <a:lnTo>
                    <a:pt x="1113" y="385"/>
                  </a:lnTo>
                  <a:lnTo>
                    <a:pt x="1102" y="385"/>
                  </a:lnTo>
                  <a:lnTo>
                    <a:pt x="1091" y="383"/>
                  </a:lnTo>
                  <a:lnTo>
                    <a:pt x="1080" y="382"/>
                  </a:lnTo>
                  <a:lnTo>
                    <a:pt x="1069" y="381"/>
                  </a:lnTo>
                  <a:lnTo>
                    <a:pt x="1059" y="381"/>
                  </a:lnTo>
                  <a:lnTo>
                    <a:pt x="1047" y="380"/>
                  </a:lnTo>
                  <a:lnTo>
                    <a:pt x="1036" y="380"/>
                  </a:lnTo>
                  <a:lnTo>
                    <a:pt x="824" y="365"/>
                  </a:lnTo>
                  <a:lnTo>
                    <a:pt x="805" y="365"/>
                  </a:lnTo>
                  <a:lnTo>
                    <a:pt x="786" y="364"/>
                  </a:lnTo>
                  <a:lnTo>
                    <a:pt x="768" y="363"/>
                  </a:lnTo>
                  <a:lnTo>
                    <a:pt x="748" y="362"/>
                  </a:lnTo>
                  <a:lnTo>
                    <a:pt x="729" y="360"/>
                  </a:lnTo>
                  <a:lnTo>
                    <a:pt x="711" y="359"/>
                  </a:lnTo>
                  <a:lnTo>
                    <a:pt x="692" y="357"/>
                  </a:lnTo>
                  <a:lnTo>
                    <a:pt x="674" y="355"/>
                  </a:lnTo>
                  <a:lnTo>
                    <a:pt x="654" y="352"/>
                  </a:lnTo>
                  <a:lnTo>
                    <a:pt x="635" y="350"/>
                  </a:lnTo>
                  <a:lnTo>
                    <a:pt x="617" y="349"/>
                  </a:lnTo>
                  <a:lnTo>
                    <a:pt x="598" y="348"/>
                  </a:lnTo>
                  <a:lnTo>
                    <a:pt x="578" y="347"/>
                  </a:lnTo>
                  <a:lnTo>
                    <a:pt x="560" y="346"/>
                  </a:lnTo>
                  <a:lnTo>
                    <a:pt x="541" y="346"/>
                  </a:lnTo>
                  <a:lnTo>
                    <a:pt x="522" y="347"/>
                  </a:lnTo>
                  <a:lnTo>
                    <a:pt x="492" y="347"/>
                  </a:lnTo>
                  <a:lnTo>
                    <a:pt x="461" y="347"/>
                  </a:lnTo>
                  <a:lnTo>
                    <a:pt x="431" y="346"/>
                  </a:lnTo>
                  <a:lnTo>
                    <a:pt x="401" y="346"/>
                  </a:lnTo>
                  <a:lnTo>
                    <a:pt x="370" y="345"/>
                  </a:lnTo>
                  <a:lnTo>
                    <a:pt x="340" y="345"/>
                  </a:lnTo>
                  <a:lnTo>
                    <a:pt x="310" y="344"/>
                  </a:lnTo>
                  <a:lnTo>
                    <a:pt x="279" y="344"/>
                  </a:lnTo>
                  <a:lnTo>
                    <a:pt x="249" y="343"/>
                  </a:lnTo>
                  <a:lnTo>
                    <a:pt x="219" y="342"/>
                  </a:lnTo>
                  <a:lnTo>
                    <a:pt x="189" y="341"/>
                  </a:lnTo>
                  <a:lnTo>
                    <a:pt x="159" y="341"/>
                  </a:lnTo>
                  <a:lnTo>
                    <a:pt x="129" y="340"/>
                  </a:lnTo>
                  <a:lnTo>
                    <a:pt x="99" y="337"/>
                  </a:lnTo>
                  <a:lnTo>
                    <a:pt x="69" y="336"/>
                  </a:lnTo>
                  <a:lnTo>
                    <a:pt x="39" y="335"/>
                  </a:lnTo>
                  <a:lnTo>
                    <a:pt x="33" y="298"/>
                  </a:lnTo>
                  <a:lnTo>
                    <a:pt x="28" y="260"/>
                  </a:lnTo>
                  <a:lnTo>
                    <a:pt x="24" y="223"/>
                  </a:lnTo>
                  <a:lnTo>
                    <a:pt x="21" y="186"/>
                  </a:lnTo>
                  <a:lnTo>
                    <a:pt x="18" y="148"/>
                  </a:lnTo>
                  <a:lnTo>
                    <a:pt x="14" y="111"/>
                  </a:lnTo>
                  <a:lnTo>
                    <a:pt x="9" y="73"/>
                  </a:lnTo>
                  <a:lnTo>
                    <a:pt x="3" y="36"/>
                  </a:lnTo>
                  <a:lnTo>
                    <a:pt x="3" y="26"/>
                  </a:lnTo>
                  <a:lnTo>
                    <a:pt x="2" y="18"/>
                  </a:lnTo>
                  <a:lnTo>
                    <a:pt x="1" y="9"/>
                  </a:lnTo>
                  <a:lnTo>
                    <a:pt x="0" y="0"/>
                  </a:lnTo>
                  <a:close/>
                </a:path>
              </a:pathLst>
            </a:custGeom>
            <a:solidFill>
              <a:srgbClr val="A57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a:solidFill>
                  <a:srgbClr val="FFFFFF"/>
                </a:solidFill>
                <a:latin typeface="Arial" charset="0"/>
              </a:endParaRPr>
            </a:p>
          </p:txBody>
        </p:sp>
        <p:sp>
          <p:nvSpPr>
            <p:cNvPr id="4440090" name="Freeform 26"/>
            <p:cNvSpPr>
              <a:spLocks/>
            </p:cNvSpPr>
            <p:nvPr/>
          </p:nvSpPr>
          <p:spPr bwMode="auto">
            <a:xfrm>
              <a:off x="1657" y="1272"/>
              <a:ext cx="847" cy="211"/>
            </a:xfrm>
            <a:custGeom>
              <a:avLst/>
              <a:gdLst>
                <a:gd name="T0" fmla="*/ 99 w 847"/>
                <a:gd name="T1" fmla="*/ 133 h 211"/>
                <a:gd name="T2" fmla="*/ 126 w 847"/>
                <a:gd name="T3" fmla="*/ 130 h 211"/>
                <a:gd name="T4" fmla="*/ 152 w 847"/>
                <a:gd name="T5" fmla="*/ 128 h 211"/>
                <a:gd name="T6" fmla="*/ 179 w 847"/>
                <a:gd name="T7" fmla="*/ 124 h 211"/>
                <a:gd name="T8" fmla="*/ 206 w 847"/>
                <a:gd name="T9" fmla="*/ 122 h 211"/>
                <a:gd name="T10" fmla="*/ 233 w 847"/>
                <a:gd name="T11" fmla="*/ 119 h 211"/>
                <a:gd name="T12" fmla="*/ 259 w 847"/>
                <a:gd name="T13" fmla="*/ 117 h 211"/>
                <a:gd name="T14" fmla="*/ 286 w 847"/>
                <a:gd name="T15" fmla="*/ 115 h 211"/>
                <a:gd name="T16" fmla="*/ 312 w 847"/>
                <a:gd name="T17" fmla="*/ 113 h 211"/>
                <a:gd name="T18" fmla="*/ 337 w 847"/>
                <a:gd name="T19" fmla="*/ 112 h 211"/>
                <a:gd name="T20" fmla="*/ 362 w 847"/>
                <a:gd name="T21" fmla="*/ 109 h 211"/>
                <a:gd name="T22" fmla="*/ 387 w 847"/>
                <a:gd name="T23" fmla="*/ 107 h 211"/>
                <a:gd name="T24" fmla="*/ 411 w 847"/>
                <a:gd name="T25" fmla="*/ 104 h 211"/>
                <a:gd name="T26" fmla="*/ 437 w 847"/>
                <a:gd name="T27" fmla="*/ 102 h 211"/>
                <a:gd name="T28" fmla="*/ 463 w 847"/>
                <a:gd name="T29" fmla="*/ 100 h 211"/>
                <a:gd name="T30" fmla="*/ 487 w 847"/>
                <a:gd name="T31" fmla="*/ 97 h 211"/>
                <a:gd name="T32" fmla="*/ 514 w 847"/>
                <a:gd name="T33" fmla="*/ 93 h 211"/>
                <a:gd name="T34" fmla="*/ 542 w 847"/>
                <a:gd name="T35" fmla="*/ 89 h 211"/>
                <a:gd name="T36" fmla="*/ 569 w 847"/>
                <a:gd name="T37" fmla="*/ 86 h 211"/>
                <a:gd name="T38" fmla="*/ 595 w 847"/>
                <a:gd name="T39" fmla="*/ 82 h 211"/>
                <a:gd name="T40" fmla="*/ 623 w 847"/>
                <a:gd name="T41" fmla="*/ 78 h 211"/>
                <a:gd name="T42" fmla="*/ 650 w 847"/>
                <a:gd name="T43" fmla="*/ 75 h 211"/>
                <a:gd name="T44" fmla="*/ 678 w 847"/>
                <a:gd name="T45" fmla="*/ 72 h 211"/>
                <a:gd name="T46" fmla="*/ 705 w 847"/>
                <a:gd name="T47" fmla="*/ 69 h 211"/>
                <a:gd name="T48" fmla="*/ 736 w 847"/>
                <a:gd name="T49" fmla="*/ 61 h 211"/>
                <a:gd name="T50" fmla="*/ 771 w 847"/>
                <a:gd name="T51" fmla="*/ 50 h 211"/>
                <a:gd name="T52" fmla="*/ 804 w 847"/>
                <a:gd name="T53" fmla="*/ 35 h 211"/>
                <a:gd name="T54" fmla="*/ 833 w 847"/>
                <a:gd name="T55" fmla="*/ 13 h 211"/>
                <a:gd name="T56" fmla="*/ 845 w 847"/>
                <a:gd name="T57" fmla="*/ 37 h 211"/>
                <a:gd name="T58" fmla="*/ 837 w 847"/>
                <a:gd name="T59" fmla="*/ 105 h 211"/>
                <a:gd name="T60" fmla="*/ 815 w 847"/>
                <a:gd name="T61" fmla="*/ 146 h 211"/>
                <a:gd name="T62" fmla="*/ 776 w 847"/>
                <a:gd name="T63" fmla="*/ 155 h 211"/>
                <a:gd name="T64" fmla="*/ 738 w 847"/>
                <a:gd name="T65" fmla="*/ 165 h 211"/>
                <a:gd name="T66" fmla="*/ 699 w 847"/>
                <a:gd name="T67" fmla="*/ 174 h 211"/>
                <a:gd name="T68" fmla="*/ 661 w 847"/>
                <a:gd name="T69" fmla="*/ 183 h 211"/>
                <a:gd name="T70" fmla="*/ 622 w 847"/>
                <a:gd name="T71" fmla="*/ 192 h 211"/>
                <a:gd name="T72" fmla="*/ 583 w 847"/>
                <a:gd name="T73" fmla="*/ 200 h 211"/>
                <a:gd name="T74" fmla="*/ 544 w 847"/>
                <a:gd name="T75" fmla="*/ 208 h 211"/>
                <a:gd name="T76" fmla="*/ 509 w 847"/>
                <a:gd name="T77" fmla="*/ 210 h 211"/>
                <a:gd name="T78" fmla="*/ 480 w 847"/>
                <a:gd name="T79" fmla="*/ 209 h 211"/>
                <a:gd name="T80" fmla="*/ 451 w 847"/>
                <a:gd name="T81" fmla="*/ 206 h 211"/>
                <a:gd name="T82" fmla="*/ 421 w 847"/>
                <a:gd name="T83" fmla="*/ 203 h 211"/>
                <a:gd name="T84" fmla="*/ 392 w 847"/>
                <a:gd name="T85" fmla="*/ 198 h 211"/>
                <a:gd name="T86" fmla="*/ 362 w 847"/>
                <a:gd name="T87" fmla="*/ 195 h 211"/>
                <a:gd name="T88" fmla="*/ 333 w 847"/>
                <a:gd name="T89" fmla="*/ 192 h 211"/>
                <a:gd name="T90" fmla="*/ 305 w 847"/>
                <a:gd name="T91" fmla="*/ 191 h 211"/>
                <a:gd name="T92" fmla="*/ 274 w 847"/>
                <a:gd name="T93" fmla="*/ 188 h 211"/>
                <a:gd name="T94" fmla="*/ 241 w 847"/>
                <a:gd name="T95" fmla="*/ 184 h 211"/>
                <a:gd name="T96" fmla="*/ 209 w 847"/>
                <a:gd name="T97" fmla="*/ 181 h 211"/>
                <a:gd name="T98" fmla="*/ 176 w 847"/>
                <a:gd name="T99" fmla="*/ 178 h 211"/>
                <a:gd name="T100" fmla="*/ 143 w 847"/>
                <a:gd name="T101" fmla="*/ 174 h 211"/>
                <a:gd name="T102" fmla="*/ 110 w 847"/>
                <a:gd name="T103" fmla="*/ 170 h 211"/>
                <a:gd name="T104" fmla="*/ 76 w 847"/>
                <a:gd name="T105" fmla="*/ 167 h 211"/>
                <a:gd name="T106" fmla="*/ 43 w 847"/>
                <a:gd name="T107" fmla="*/ 164 h 211"/>
                <a:gd name="T108" fmla="*/ 19 w 847"/>
                <a:gd name="T109" fmla="*/ 161 h 211"/>
                <a:gd name="T110" fmla="*/ 6 w 847"/>
                <a:gd name="T111" fmla="*/ 157 h 211"/>
                <a:gd name="T112" fmla="*/ 10 w 847"/>
                <a:gd name="T113" fmla="*/ 148 h 211"/>
                <a:gd name="T114" fmla="*/ 30 w 847"/>
                <a:gd name="T115" fmla="*/ 143 h 211"/>
                <a:gd name="T116" fmla="*/ 52 w 847"/>
                <a:gd name="T117" fmla="*/ 139 h 211"/>
                <a:gd name="T118" fmla="*/ 74 w 847"/>
                <a:gd name="T119" fmla="*/ 137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7" h="211">
                  <a:moveTo>
                    <a:pt x="85" y="135"/>
                  </a:moveTo>
                  <a:lnTo>
                    <a:pt x="99" y="133"/>
                  </a:lnTo>
                  <a:lnTo>
                    <a:pt x="112" y="132"/>
                  </a:lnTo>
                  <a:lnTo>
                    <a:pt x="126" y="130"/>
                  </a:lnTo>
                  <a:lnTo>
                    <a:pt x="138" y="129"/>
                  </a:lnTo>
                  <a:lnTo>
                    <a:pt x="152" y="128"/>
                  </a:lnTo>
                  <a:lnTo>
                    <a:pt x="165" y="126"/>
                  </a:lnTo>
                  <a:lnTo>
                    <a:pt x="179" y="124"/>
                  </a:lnTo>
                  <a:lnTo>
                    <a:pt x="193" y="123"/>
                  </a:lnTo>
                  <a:lnTo>
                    <a:pt x="206" y="122"/>
                  </a:lnTo>
                  <a:lnTo>
                    <a:pt x="220" y="121"/>
                  </a:lnTo>
                  <a:lnTo>
                    <a:pt x="233" y="119"/>
                  </a:lnTo>
                  <a:lnTo>
                    <a:pt x="246" y="118"/>
                  </a:lnTo>
                  <a:lnTo>
                    <a:pt x="259" y="117"/>
                  </a:lnTo>
                  <a:lnTo>
                    <a:pt x="273" y="116"/>
                  </a:lnTo>
                  <a:lnTo>
                    <a:pt x="286" y="115"/>
                  </a:lnTo>
                  <a:lnTo>
                    <a:pt x="300" y="114"/>
                  </a:lnTo>
                  <a:lnTo>
                    <a:pt x="312" y="113"/>
                  </a:lnTo>
                  <a:lnTo>
                    <a:pt x="325" y="113"/>
                  </a:lnTo>
                  <a:lnTo>
                    <a:pt x="337" y="112"/>
                  </a:lnTo>
                  <a:lnTo>
                    <a:pt x="349" y="111"/>
                  </a:lnTo>
                  <a:lnTo>
                    <a:pt x="362" y="109"/>
                  </a:lnTo>
                  <a:lnTo>
                    <a:pt x="374" y="108"/>
                  </a:lnTo>
                  <a:lnTo>
                    <a:pt x="387" y="107"/>
                  </a:lnTo>
                  <a:lnTo>
                    <a:pt x="399" y="106"/>
                  </a:lnTo>
                  <a:lnTo>
                    <a:pt x="411" y="104"/>
                  </a:lnTo>
                  <a:lnTo>
                    <a:pt x="424" y="103"/>
                  </a:lnTo>
                  <a:lnTo>
                    <a:pt x="437" y="102"/>
                  </a:lnTo>
                  <a:lnTo>
                    <a:pt x="450" y="101"/>
                  </a:lnTo>
                  <a:lnTo>
                    <a:pt x="463" y="100"/>
                  </a:lnTo>
                  <a:lnTo>
                    <a:pt x="474" y="98"/>
                  </a:lnTo>
                  <a:lnTo>
                    <a:pt x="487" y="97"/>
                  </a:lnTo>
                  <a:lnTo>
                    <a:pt x="500" y="96"/>
                  </a:lnTo>
                  <a:lnTo>
                    <a:pt x="514" y="93"/>
                  </a:lnTo>
                  <a:lnTo>
                    <a:pt x="528" y="91"/>
                  </a:lnTo>
                  <a:lnTo>
                    <a:pt x="542" y="89"/>
                  </a:lnTo>
                  <a:lnTo>
                    <a:pt x="555" y="88"/>
                  </a:lnTo>
                  <a:lnTo>
                    <a:pt x="569" y="86"/>
                  </a:lnTo>
                  <a:lnTo>
                    <a:pt x="582" y="84"/>
                  </a:lnTo>
                  <a:lnTo>
                    <a:pt x="595" y="82"/>
                  </a:lnTo>
                  <a:lnTo>
                    <a:pt x="609" y="81"/>
                  </a:lnTo>
                  <a:lnTo>
                    <a:pt x="623" y="78"/>
                  </a:lnTo>
                  <a:lnTo>
                    <a:pt x="637" y="76"/>
                  </a:lnTo>
                  <a:lnTo>
                    <a:pt x="650" y="75"/>
                  </a:lnTo>
                  <a:lnTo>
                    <a:pt x="664" y="73"/>
                  </a:lnTo>
                  <a:lnTo>
                    <a:pt x="678" y="72"/>
                  </a:lnTo>
                  <a:lnTo>
                    <a:pt x="692" y="70"/>
                  </a:lnTo>
                  <a:lnTo>
                    <a:pt x="705" y="69"/>
                  </a:lnTo>
                  <a:lnTo>
                    <a:pt x="719" y="67"/>
                  </a:lnTo>
                  <a:lnTo>
                    <a:pt x="736" y="61"/>
                  </a:lnTo>
                  <a:lnTo>
                    <a:pt x="754" y="56"/>
                  </a:lnTo>
                  <a:lnTo>
                    <a:pt x="771" y="50"/>
                  </a:lnTo>
                  <a:lnTo>
                    <a:pt x="788" y="43"/>
                  </a:lnTo>
                  <a:lnTo>
                    <a:pt x="804" y="35"/>
                  </a:lnTo>
                  <a:lnTo>
                    <a:pt x="819" y="25"/>
                  </a:lnTo>
                  <a:lnTo>
                    <a:pt x="833" y="13"/>
                  </a:lnTo>
                  <a:lnTo>
                    <a:pt x="847" y="0"/>
                  </a:lnTo>
                  <a:lnTo>
                    <a:pt x="845" y="37"/>
                  </a:lnTo>
                  <a:lnTo>
                    <a:pt x="841" y="71"/>
                  </a:lnTo>
                  <a:lnTo>
                    <a:pt x="837" y="105"/>
                  </a:lnTo>
                  <a:lnTo>
                    <a:pt x="834" y="140"/>
                  </a:lnTo>
                  <a:lnTo>
                    <a:pt x="815" y="146"/>
                  </a:lnTo>
                  <a:lnTo>
                    <a:pt x="795" y="150"/>
                  </a:lnTo>
                  <a:lnTo>
                    <a:pt x="776" y="155"/>
                  </a:lnTo>
                  <a:lnTo>
                    <a:pt x="757" y="160"/>
                  </a:lnTo>
                  <a:lnTo>
                    <a:pt x="738" y="165"/>
                  </a:lnTo>
                  <a:lnTo>
                    <a:pt x="718" y="169"/>
                  </a:lnTo>
                  <a:lnTo>
                    <a:pt x="699" y="174"/>
                  </a:lnTo>
                  <a:lnTo>
                    <a:pt x="680" y="179"/>
                  </a:lnTo>
                  <a:lnTo>
                    <a:pt x="661" y="183"/>
                  </a:lnTo>
                  <a:lnTo>
                    <a:pt x="641" y="188"/>
                  </a:lnTo>
                  <a:lnTo>
                    <a:pt x="622" y="192"/>
                  </a:lnTo>
                  <a:lnTo>
                    <a:pt x="603" y="196"/>
                  </a:lnTo>
                  <a:lnTo>
                    <a:pt x="583" y="200"/>
                  </a:lnTo>
                  <a:lnTo>
                    <a:pt x="563" y="204"/>
                  </a:lnTo>
                  <a:lnTo>
                    <a:pt x="544" y="208"/>
                  </a:lnTo>
                  <a:lnTo>
                    <a:pt x="524" y="211"/>
                  </a:lnTo>
                  <a:lnTo>
                    <a:pt x="509" y="210"/>
                  </a:lnTo>
                  <a:lnTo>
                    <a:pt x="495" y="210"/>
                  </a:lnTo>
                  <a:lnTo>
                    <a:pt x="480" y="209"/>
                  </a:lnTo>
                  <a:lnTo>
                    <a:pt x="465" y="207"/>
                  </a:lnTo>
                  <a:lnTo>
                    <a:pt x="451" y="206"/>
                  </a:lnTo>
                  <a:lnTo>
                    <a:pt x="436" y="204"/>
                  </a:lnTo>
                  <a:lnTo>
                    <a:pt x="421" y="203"/>
                  </a:lnTo>
                  <a:lnTo>
                    <a:pt x="406" y="200"/>
                  </a:lnTo>
                  <a:lnTo>
                    <a:pt x="392" y="198"/>
                  </a:lnTo>
                  <a:lnTo>
                    <a:pt x="377" y="197"/>
                  </a:lnTo>
                  <a:lnTo>
                    <a:pt x="362" y="195"/>
                  </a:lnTo>
                  <a:lnTo>
                    <a:pt x="348" y="194"/>
                  </a:lnTo>
                  <a:lnTo>
                    <a:pt x="333" y="192"/>
                  </a:lnTo>
                  <a:lnTo>
                    <a:pt x="319" y="191"/>
                  </a:lnTo>
                  <a:lnTo>
                    <a:pt x="305" y="191"/>
                  </a:lnTo>
                  <a:lnTo>
                    <a:pt x="291" y="190"/>
                  </a:lnTo>
                  <a:lnTo>
                    <a:pt x="274" y="188"/>
                  </a:lnTo>
                  <a:lnTo>
                    <a:pt x="258" y="185"/>
                  </a:lnTo>
                  <a:lnTo>
                    <a:pt x="241" y="184"/>
                  </a:lnTo>
                  <a:lnTo>
                    <a:pt x="225" y="182"/>
                  </a:lnTo>
                  <a:lnTo>
                    <a:pt x="209" y="181"/>
                  </a:lnTo>
                  <a:lnTo>
                    <a:pt x="192" y="179"/>
                  </a:lnTo>
                  <a:lnTo>
                    <a:pt x="176" y="178"/>
                  </a:lnTo>
                  <a:lnTo>
                    <a:pt x="159" y="176"/>
                  </a:lnTo>
                  <a:lnTo>
                    <a:pt x="143" y="174"/>
                  </a:lnTo>
                  <a:lnTo>
                    <a:pt x="126" y="173"/>
                  </a:lnTo>
                  <a:lnTo>
                    <a:pt x="110" y="170"/>
                  </a:lnTo>
                  <a:lnTo>
                    <a:pt x="93" y="169"/>
                  </a:lnTo>
                  <a:lnTo>
                    <a:pt x="76" y="167"/>
                  </a:lnTo>
                  <a:lnTo>
                    <a:pt x="59" y="166"/>
                  </a:lnTo>
                  <a:lnTo>
                    <a:pt x="43" y="164"/>
                  </a:lnTo>
                  <a:lnTo>
                    <a:pt x="26" y="162"/>
                  </a:lnTo>
                  <a:lnTo>
                    <a:pt x="19" y="161"/>
                  </a:lnTo>
                  <a:lnTo>
                    <a:pt x="12" y="159"/>
                  </a:lnTo>
                  <a:lnTo>
                    <a:pt x="6" y="157"/>
                  </a:lnTo>
                  <a:lnTo>
                    <a:pt x="0" y="152"/>
                  </a:lnTo>
                  <a:lnTo>
                    <a:pt x="10" y="148"/>
                  </a:lnTo>
                  <a:lnTo>
                    <a:pt x="20" y="145"/>
                  </a:lnTo>
                  <a:lnTo>
                    <a:pt x="30" y="143"/>
                  </a:lnTo>
                  <a:lnTo>
                    <a:pt x="41" y="140"/>
                  </a:lnTo>
                  <a:lnTo>
                    <a:pt x="52" y="139"/>
                  </a:lnTo>
                  <a:lnTo>
                    <a:pt x="64" y="138"/>
                  </a:lnTo>
                  <a:lnTo>
                    <a:pt x="74" y="137"/>
                  </a:lnTo>
                  <a:lnTo>
                    <a:pt x="85" y="135"/>
                  </a:lnTo>
                  <a:close/>
                </a:path>
              </a:pathLst>
            </a:custGeom>
            <a:solidFill>
              <a:srgbClr val="A57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a:solidFill>
                  <a:srgbClr val="FFFFFF"/>
                </a:solidFill>
                <a:latin typeface="Arial" charset="0"/>
              </a:endParaRPr>
            </a:p>
          </p:txBody>
        </p:sp>
        <p:sp>
          <p:nvSpPr>
            <p:cNvPr id="4440091" name="Freeform 27"/>
            <p:cNvSpPr>
              <a:spLocks/>
            </p:cNvSpPr>
            <p:nvPr/>
          </p:nvSpPr>
          <p:spPr bwMode="auto">
            <a:xfrm>
              <a:off x="1807" y="1174"/>
              <a:ext cx="16" cy="9"/>
            </a:xfrm>
            <a:custGeom>
              <a:avLst/>
              <a:gdLst>
                <a:gd name="T0" fmla="*/ 16 w 16"/>
                <a:gd name="T1" fmla="*/ 0 h 9"/>
                <a:gd name="T2" fmla="*/ 15 w 16"/>
                <a:gd name="T3" fmla="*/ 4 h 9"/>
                <a:gd name="T4" fmla="*/ 14 w 16"/>
                <a:gd name="T5" fmla="*/ 7 h 9"/>
                <a:gd name="T6" fmla="*/ 11 w 16"/>
                <a:gd name="T7" fmla="*/ 9 h 9"/>
                <a:gd name="T8" fmla="*/ 7 w 16"/>
                <a:gd name="T9" fmla="*/ 9 h 9"/>
                <a:gd name="T10" fmla="*/ 6 w 16"/>
                <a:gd name="T11" fmla="*/ 9 h 9"/>
                <a:gd name="T12" fmla="*/ 3 w 16"/>
                <a:gd name="T13" fmla="*/ 7 h 9"/>
                <a:gd name="T14" fmla="*/ 2 w 16"/>
                <a:gd name="T15" fmla="*/ 7 h 9"/>
                <a:gd name="T16" fmla="*/ 0 w 16"/>
                <a:gd name="T17" fmla="*/ 6 h 9"/>
                <a:gd name="T18" fmla="*/ 16 w 16"/>
                <a:gd name="T1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9">
                  <a:moveTo>
                    <a:pt x="16" y="0"/>
                  </a:moveTo>
                  <a:lnTo>
                    <a:pt x="15" y="4"/>
                  </a:lnTo>
                  <a:lnTo>
                    <a:pt x="14" y="7"/>
                  </a:lnTo>
                  <a:lnTo>
                    <a:pt x="11" y="9"/>
                  </a:lnTo>
                  <a:lnTo>
                    <a:pt x="7" y="9"/>
                  </a:lnTo>
                  <a:lnTo>
                    <a:pt x="6" y="9"/>
                  </a:lnTo>
                  <a:lnTo>
                    <a:pt x="3" y="7"/>
                  </a:lnTo>
                  <a:lnTo>
                    <a:pt x="2" y="7"/>
                  </a:lnTo>
                  <a:lnTo>
                    <a:pt x="0" y="6"/>
                  </a:lnTo>
                  <a:lnTo>
                    <a:pt x="16" y="0"/>
                  </a:lnTo>
                  <a:close/>
                </a:path>
              </a:pathLst>
            </a:custGeom>
            <a:solidFill>
              <a:srgbClr val="7777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a:solidFill>
                  <a:srgbClr val="FFFFFF"/>
                </a:solidFill>
                <a:latin typeface="Arial" charset="0"/>
              </a:endParaRPr>
            </a:p>
          </p:txBody>
        </p:sp>
        <p:sp>
          <p:nvSpPr>
            <p:cNvPr id="4440092" name="Freeform 28"/>
            <p:cNvSpPr>
              <a:spLocks/>
            </p:cNvSpPr>
            <p:nvPr/>
          </p:nvSpPr>
          <p:spPr bwMode="auto">
            <a:xfrm>
              <a:off x="1762" y="1112"/>
              <a:ext cx="25" cy="11"/>
            </a:xfrm>
            <a:custGeom>
              <a:avLst/>
              <a:gdLst>
                <a:gd name="T0" fmla="*/ 23 w 25"/>
                <a:gd name="T1" fmla="*/ 5 h 11"/>
                <a:gd name="T2" fmla="*/ 23 w 25"/>
                <a:gd name="T3" fmla="*/ 5 h 11"/>
                <a:gd name="T4" fmla="*/ 24 w 25"/>
                <a:gd name="T5" fmla="*/ 5 h 11"/>
                <a:gd name="T6" fmla="*/ 24 w 25"/>
                <a:gd name="T7" fmla="*/ 5 h 11"/>
                <a:gd name="T8" fmla="*/ 25 w 25"/>
                <a:gd name="T9" fmla="*/ 4 h 11"/>
                <a:gd name="T10" fmla="*/ 24 w 25"/>
                <a:gd name="T11" fmla="*/ 4 h 11"/>
                <a:gd name="T12" fmla="*/ 24 w 25"/>
                <a:gd name="T13" fmla="*/ 4 h 11"/>
                <a:gd name="T14" fmla="*/ 23 w 25"/>
                <a:gd name="T15" fmla="*/ 4 h 11"/>
                <a:gd name="T16" fmla="*/ 23 w 25"/>
                <a:gd name="T17" fmla="*/ 3 h 11"/>
                <a:gd name="T18" fmla="*/ 17 w 25"/>
                <a:gd name="T19" fmla="*/ 3 h 11"/>
                <a:gd name="T20" fmla="*/ 11 w 25"/>
                <a:gd name="T21" fmla="*/ 3 h 11"/>
                <a:gd name="T22" fmla="*/ 6 w 25"/>
                <a:gd name="T23" fmla="*/ 1 h 11"/>
                <a:gd name="T24" fmla="*/ 0 w 25"/>
                <a:gd name="T25" fmla="*/ 0 h 11"/>
                <a:gd name="T26" fmla="*/ 0 w 25"/>
                <a:gd name="T27" fmla="*/ 2 h 11"/>
                <a:gd name="T28" fmla="*/ 1 w 25"/>
                <a:gd name="T29" fmla="*/ 5 h 11"/>
                <a:gd name="T30" fmla="*/ 1 w 25"/>
                <a:gd name="T31" fmla="*/ 7 h 11"/>
                <a:gd name="T32" fmla="*/ 1 w 25"/>
                <a:gd name="T33" fmla="*/ 11 h 11"/>
                <a:gd name="T34" fmla="*/ 7 w 25"/>
                <a:gd name="T35" fmla="*/ 11 h 11"/>
                <a:gd name="T36" fmla="*/ 13 w 25"/>
                <a:gd name="T37" fmla="*/ 11 h 11"/>
                <a:gd name="T38" fmla="*/ 18 w 25"/>
                <a:gd name="T39" fmla="*/ 9 h 11"/>
                <a:gd name="T40" fmla="*/ 23 w 25"/>
                <a:gd name="T41" fmla="*/ 5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 h="11">
                  <a:moveTo>
                    <a:pt x="23" y="5"/>
                  </a:moveTo>
                  <a:lnTo>
                    <a:pt x="23" y="5"/>
                  </a:lnTo>
                  <a:lnTo>
                    <a:pt x="24" y="5"/>
                  </a:lnTo>
                  <a:lnTo>
                    <a:pt x="24" y="5"/>
                  </a:lnTo>
                  <a:lnTo>
                    <a:pt x="25" y="4"/>
                  </a:lnTo>
                  <a:lnTo>
                    <a:pt x="24" y="4"/>
                  </a:lnTo>
                  <a:lnTo>
                    <a:pt x="24" y="4"/>
                  </a:lnTo>
                  <a:lnTo>
                    <a:pt x="23" y="4"/>
                  </a:lnTo>
                  <a:lnTo>
                    <a:pt x="23" y="3"/>
                  </a:lnTo>
                  <a:lnTo>
                    <a:pt x="17" y="3"/>
                  </a:lnTo>
                  <a:lnTo>
                    <a:pt x="11" y="3"/>
                  </a:lnTo>
                  <a:lnTo>
                    <a:pt x="6" y="1"/>
                  </a:lnTo>
                  <a:lnTo>
                    <a:pt x="0" y="0"/>
                  </a:lnTo>
                  <a:lnTo>
                    <a:pt x="0" y="2"/>
                  </a:lnTo>
                  <a:lnTo>
                    <a:pt x="1" y="5"/>
                  </a:lnTo>
                  <a:lnTo>
                    <a:pt x="1" y="7"/>
                  </a:lnTo>
                  <a:lnTo>
                    <a:pt x="1" y="11"/>
                  </a:lnTo>
                  <a:lnTo>
                    <a:pt x="7" y="11"/>
                  </a:lnTo>
                  <a:lnTo>
                    <a:pt x="13" y="11"/>
                  </a:lnTo>
                  <a:lnTo>
                    <a:pt x="18" y="9"/>
                  </a:lnTo>
                  <a:lnTo>
                    <a:pt x="23" y="5"/>
                  </a:lnTo>
                  <a:close/>
                </a:path>
              </a:pathLst>
            </a:custGeom>
            <a:solidFill>
              <a:srgbClr val="D1D1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a:solidFill>
                  <a:srgbClr val="FFFFFF"/>
                </a:solidFill>
                <a:latin typeface="Arial" charset="0"/>
              </a:endParaRPr>
            </a:p>
          </p:txBody>
        </p:sp>
        <p:sp>
          <p:nvSpPr>
            <p:cNvPr id="4440093" name="Freeform 29"/>
            <p:cNvSpPr>
              <a:spLocks/>
            </p:cNvSpPr>
            <p:nvPr/>
          </p:nvSpPr>
          <p:spPr bwMode="auto">
            <a:xfrm>
              <a:off x="1947" y="1148"/>
              <a:ext cx="6" cy="16"/>
            </a:xfrm>
            <a:custGeom>
              <a:avLst/>
              <a:gdLst>
                <a:gd name="T0" fmla="*/ 2 w 6"/>
                <a:gd name="T1" fmla="*/ 14 h 16"/>
                <a:gd name="T2" fmla="*/ 4 w 6"/>
                <a:gd name="T3" fmla="*/ 15 h 16"/>
                <a:gd name="T4" fmla="*/ 5 w 6"/>
                <a:gd name="T5" fmla="*/ 16 h 16"/>
                <a:gd name="T6" fmla="*/ 5 w 6"/>
                <a:gd name="T7" fmla="*/ 16 h 16"/>
                <a:gd name="T8" fmla="*/ 6 w 6"/>
                <a:gd name="T9" fmla="*/ 16 h 16"/>
                <a:gd name="T10" fmla="*/ 6 w 6"/>
                <a:gd name="T11" fmla="*/ 15 h 16"/>
                <a:gd name="T12" fmla="*/ 6 w 6"/>
                <a:gd name="T13" fmla="*/ 14 h 16"/>
                <a:gd name="T14" fmla="*/ 6 w 6"/>
                <a:gd name="T15" fmla="*/ 13 h 16"/>
                <a:gd name="T16" fmla="*/ 6 w 6"/>
                <a:gd name="T17" fmla="*/ 12 h 16"/>
                <a:gd name="T18" fmla="*/ 5 w 6"/>
                <a:gd name="T19" fmla="*/ 9 h 16"/>
                <a:gd name="T20" fmla="*/ 2 w 6"/>
                <a:gd name="T21" fmla="*/ 6 h 16"/>
                <a:gd name="T22" fmla="*/ 1 w 6"/>
                <a:gd name="T23" fmla="*/ 2 h 16"/>
                <a:gd name="T24" fmla="*/ 0 w 6"/>
                <a:gd name="T25" fmla="*/ 0 h 16"/>
                <a:gd name="T26" fmla="*/ 0 w 6"/>
                <a:gd name="T27" fmla="*/ 4 h 16"/>
                <a:gd name="T28" fmla="*/ 1 w 6"/>
                <a:gd name="T29" fmla="*/ 7 h 16"/>
                <a:gd name="T30" fmla="*/ 1 w 6"/>
                <a:gd name="T31" fmla="*/ 11 h 16"/>
                <a:gd name="T32" fmla="*/ 2 w 6"/>
                <a:gd name="T33"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 h="16">
                  <a:moveTo>
                    <a:pt x="2" y="14"/>
                  </a:moveTo>
                  <a:lnTo>
                    <a:pt x="4" y="15"/>
                  </a:lnTo>
                  <a:lnTo>
                    <a:pt x="5" y="16"/>
                  </a:lnTo>
                  <a:lnTo>
                    <a:pt x="5" y="16"/>
                  </a:lnTo>
                  <a:lnTo>
                    <a:pt x="6" y="16"/>
                  </a:lnTo>
                  <a:lnTo>
                    <a:pt x="6" y="15"/>
                  </a:lnTo>
                  <a:lnTo>
                    <a:pt x="6" y="14"/>
                  </a:lnTo>
                  <a:lnTo>
                    <a:pt x="6" y="13"/>
                  </a:lnTo>
                  <a:lnTo>
                    <a:pt x="6" y="12"/>
                  </a:lnTo>
                  <a:lnTo>
                    <a:pt x="5" y="9"/>
                  </a:lnTo>
                  <a:lnTo>
                    <a:pt x="2" y="6"/>
                  </a:lnTo>
                  <a:lnTo>
                    <a:pt x="1" y="2"/>
                  </a:lnTo>
                  <a:lnTo>
                    <a:pt x="0" y="0"/>
                  </a:lnTo>
                  <a:lnTo>
                    <a:pt x="0" y="4"/>
                  </a:lnTo>
                  <a:lnTo>
                    <a:pt x="1" y="7"/>
                  </a:lnTo>
                  <a:lnTo>
                    <a:pt x="1" y="11"/>
                  </a:lnTo>
                  <a:lnTo>
                    <a:pt x="2" y="14"/>
                  </a:lnTo>
                  <a:close/>
                </a:path>
              </a:pathLst>
            </a:custGeom>
            <a:solidFill>
              <a:srgbClr val="9B9B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a:solidFill>
                  <a:srgbClr val="FFFFFF"/>
                </a:solidFill>
                <a:latin typeface="Arial" charset="0"/>
              </a:endParaRPr>
            </a:p>
          </p:txBody>
        </p:sp>
      </p:grpSp>
      <p:pic>
        <p:nvPicPr>
          <p:cNvPr id="4440094" name="Picture 30" descr="arrow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7737937">
            <a:off x="6158706" y="1537494"/>
            <a:ext cx="547688" cy="2349500"/>
          </a:xfrm>
          <a:prstGeom prst="rect">
            <a:avLst/>
          </a:prstGeom>
          <a:noFill/>
          <a:extLst>
            <a:ext uri="{909E8E84-426E-40DD-AFC4-6F175D3DCCD1}">
              <a14:hiddenFill xmlns:a14="http://schemas.microsoft.com/office/drawing/2010/main">
                <a:solidFill>
                  <a:srgbClr val="FFFFFF"/>
                </a:solidFill>
              </a14:hiddenFill>
            </a:ext>
          </a:extLst>
        </p:spPr>
      </p:pic>
      <p:pic>
        <p:nvPicPr>
          <p:cNvPr id="4440095" name="Picture 31" descr="arrow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7737937">
            <a:off x="2930525" y="2082800"/>
            <a:ext cx="890588" cy="3246438"/>
          </a:xfrm>
          <a:prstGeom prst="rect">
            <a:avLst/>
          </a:prstGeom>
          <a:noFill/>
          <a:extLst>
            <a:ext uri="{909E8E84-426E-40DD-AFC4-6F175D3DCCD1}">
              <a14:hiddenFill xmlns:a14="http://schemas.microsoft.com/office/drawing/2010/main">
                <a:solidFill>
                  <a:srgbClr val="FFFFFF"/>
                </a:solidFill>
              </a14:hiddenFill>
            </a:ext>
          </a:extLst>
        </p:spPr>
      </p:pic>
      <p:sp>
        <p:nvSpPr>
          <p:cNvPr id="4440097" name="Text Box 33"/>
          <p:cNvSpPr txBox="1">
            <a:spLocks noChangeArrowheads="1"/>
          </p:cNvSpPr>
          <p:nvPr/>
        </p:nvSpPr>
        <p:spPr bwMode="auto">
          <a:xfrm>
            <a:off x="1447800" y="498475"/>
            <a:ext cx="3252788" cy="579438"/>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381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3200">
                <a:solidFill>
                  <a:srgbClr val="000000"/>
                </a:solidFill>
                <a:latin typeface="Arial Black" pitchFamily="34" charset="0"/>
              </a:rPr>
              <a:t>ZOOMED OUT</a:t>
            </a:r>
          </a:p>
        </p:txBody>
      </p:sp>
      <p:sp>
        <p:nvSpPr>
          <p:cNvPr id="4440098" name="Text Box 34"/>
          <p:cNvSpPr txBox="1">
            <a:spLocks noChangeArrowheads="1"/>
          </p:cNvSpPr>
          <p:nvPr/>
        </p:nvSpPr>
        <p:spPr bwMode="auto">
          <a:xfrm>
            <a:off x="1371600" y="914400"/>
            <a:ext cx="4371975" cy="519113"/>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381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800">
                <a:solidFill>
                  <a:srgbClr val="000000"/>
                </a:solidFill>
                <a:latin typeface="Arial" charset="0"/>
              </a:rPr>
              <a:t>flow rate: ~65 miles p/hour</a:t>
            </a:r>
          </a:p>
        </p:txBody>
      </p:sp>
      <p:sp>
        <p:nvSpPr>
          <p:cNvPr id="4440101" name="Text Box 37"/>
          <p:cNvSpPr txBox="1">
            <a:spLocks noChangeArrowheads="1"/>
          </p:cNvSpPr>
          <p:nvPr/>
        </p:nvSpPr>
        <p:spPr bwMode="auto">
          <a:xfrm>
            <a:off x="7086600" y="0"/>
            <a:ext cx="2057400" cy="2566988"/>
          </a:xfrm>
          <a:prstGeom prst="rect">
            <a:avLst/>
          </a:prstGeom>
          <a:solidFill>
            <a:schemeClr val="bg1"/>
          </a:solidFill>
          <a:ln w="38100">
            <a:solidFill>
              <a:schemeClr val="tx1"/>
            </a:solidFill>
            <a:miter lim="800000"/>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3200">
                <a:solidFill>
                  <a:srgbClr val="FFFFFF"/>
                </a:solidFill>
                <a:latin typeface="Arial" charset="0"/>
              </a:rPr>
              <a:t>only a portion of the ghost falls are seen here</a:t>
            </a:r>
          </a:p>
        </p:txBody>
      </p:sp>
    </p:spTree>
    <p:extLst>
      <p:ext uri="{BB962C8B-B14F-4D97-AF65-F5344CB8AC3E}">
        <p14:creationId xmlns:p14="http://schemas.microsoft.com/office/powerpoint/2010/main" val="1663406982"/>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4440101"/>
                                        </p:tgtEl>
                                        <p:attrNameLst>
                                          <p:attrName>style.visibility</p:attrName>
                                        </p:attrNameLst>
                                      </p:cBhvr>
                                      <p:to>
                                        <p:strVal val="visible"/>
                                      </p:to>
                                    </p:set>
                                    <p:animScale>
                                      <p:cBhvr>
                                        <p:cTn id="7" dur="1000" decel="50000" fill="hold">
                                          <p:stCondLst>
                                            <p:cond delay="0"/>
                                          </p:stCondLst>
                                        </p:cTn>
                                        <p:tgtEl>
                                          <p:spTgt spid="444010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440101"/>
                                        </p:tgtEl>
                                        <p:attrNameLst>
                                          <p:attrName>ppt_x</p:attrName>
                                          <p:attrName>ppt_y</p:attrName>
                                        </p:attrNameLst>
                                      </p:cBhvr>
                                    </p:animMotion>
                                    <p:animEffect transition="in" filter="fade">
                                      <p:cBhvr>
                                        <p:cTn id="9" dur="1000"/>
                                        <p:tgtEl>
                                          <p:spTgt spid="4440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4010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Steven\Pictures\Pictures\2004 family\2004 Jan. - June\DRY FALLS (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0" y="381000"/>
            <a:ext cx="8128000" cy="6096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5"/>
          <p:cNvSpPr>
            <a:spLocks noChangeArrowheads="1"/>
          </p:cNvSpPr>
          <p:nvPr/>
        </p:nvSpPr>
        <p:spPr bwMode="auto">
          <a:xfrm>
            <a:off x="457200" y="6491288"/>
            <a:ext cx="1952625" cy="261938"/>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381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100" b="1" dirty="0">
                <a:solidFill>
                  <a:srgbClr val="FFFFFF"/>
                </a:solidFill>
                <a:latin typeface="Arial" charset="0"/>
              </a:rPr>
              <a:t>PHOTO: Steven J. Wallace</a:t>
            </a:r>
          </a:p>
        </p:txBody>
      </p:sp>
    </p:spTree>
    <p:extLst>
      <p:ext uri="{BB962C8B-B14F-4D97-AF65-F5344CB8AC3E}">
        <p14:creationId xmlns:p14="http://schemas.microsoft.com/office/powerpoint/2010/main" val="2513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248347"/>
            <a:ext cx="4558553" cy="4304853"/>
          </a:xfrm>
        </p:spPr>
        <p:txBody>
          <a:bodyPr>
            <a:normAutofit/>
          </a:bodyPr>
          <a:lstStyle/>
          <a:p>
            <a:r>
              <a:rPr lang="en-US" b="1" dirty="0" smtClean="0"/>
              <a:t>Clean and Unclean</a:t>
            </a:r>
          </a:p>
          <a:p>
            <a:pPr lvl="1"/>
            <a:r>
              <a:rPr lang="en-US" dirty="0" smtClean="0"/>
              <a:t>Raven – went to and fro until the waters had dried up</a:t>
            </a:r>
          </a:p>
          <a:p>
            <a:pPr lvl="1"/>
            <a:r>
              <a:rPr lang="en-US" dirty="0" smtClean="0"/>
              <a:t>Dove – found no resting place for the sole of her foot</a:t>
            </a:r>
          </a:p>
        </p:txBody>
      </p:sp>
      <p:sp>
        <p:nvSpPr>
          <p:cNvPr id="3" name="Title 2"/>
          <p:cNvSpPr>
            <a:spLocks noGrp="1"/>
          </p:cNvSpPr>
          <p:nvPr>
            <p:ph type="title"/>
          </p:nvPr>
        </p:nvSpPr>
        <p:spPr/>
        <p:txBody>
          <a:bodyPr/>
          <a:lstStyle/>
          <a:p>
            <a:r>
              <a:rPr lang="en-US" dirty="0" smtClean="0"/>
              <a:t>Genesis 8:6-12</a:t>
            </a:r>
            <a:endParaRPr lang="en-US" dirty="0"/>
          </a:p>
        </p:txBody>
      </p:sp>
      <p:pic>
        <p:nvPicPr>
          <p:cNvPr id="6145" name="Picture 1" descr="C:\Users\Steven\Pictures\Pictures\2010\June-Dec\dove.jpg"/>
          <p:cNvPicPr>
            <a:picLocks noChangeAspect="1" noChangeArrowheads="1"/>
          </p:cNvPicPr>
          <p:nvPr/>
        </p:nvPicPr>
        <p:blipFill rotWithShape="1">
          <a:blip r:embed="rId3">
            <a:extLst>
              <a:ext uri="{28A0092B-C50C-407E-A947-70E740481C1C}">
                <a14:useLocalDpi xmlns:a14="http://schemas.microsoft.com/office/drawing/2010/main" val="0"/>
              </a:ext>
            </a:extLst>
          </a:blip>
          <a:srcRect l="11924" t="9442" r="12095" b="10250"/>
          <a:stretch/>
        </p:blipFill>
        <p:spPr bwMode="auto">
          <a:xfrm>
            <a:off x="5105400" y="1981200"/>
            <a:ext cx="3690425" cy="292544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105400" y="4826675"/>
            <a:ext cx="3690425" cy="2031325"/>
          </a:xfrm>
          <a:prstGeom prst="rect">
            <a:avLst/>
          </a:prstGeom>
          <a:noFill/>
        </p:spPr>
        <p:txBody>
          <a:bodyPr wrap="square" rtlCol="0">
            <a:spAutoFit/>
          </a:bodyPr>
          <a:lstStyle/>
          <a:p>
            <a:r>
              <a:rPr lang="en-US" dirty="0" smtClean="0"/>
              <a:t>“But the dove found no resting place for the sole of her foot, and she returned into the ark to him, for the waters were on the face of the whole earth. So he put out his hand and took her, and drew her into the ark to himself” (Gen. 8:9)</a:t>
            </a:r>
            <a:endParaRPr lang="en-US" dirty="0"/>
          </a:p>
        </p:txBody>
      </p:sp>
    </p:spTree>
    <p:extLst>
      <p:ext uri="{BB962C8B-B14F-4D97-AF65-F5344CB8AC3E}">
        <p14:creationId xmlns:p14="http://schemas.microsoft.com/office/powerpoint/2010/main" val="16418316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145"/>
                                        </p:tgtEl>
                                        <p:attrNameLst>
                                          <p:attrName>style.visibility</p:attrName>
                                        </p:attrNameLst>
                                      </p:cBhvr>
                                      <p:to>
                                        <p:strVal val="visible"/>
                                      </p:to>
                                    </p:set>
                                    <p:animEffect transition="in" filter="fade">
                                      <p:cBhvr>
                                        <p:cTn id="11" dur="500"/>
                                        <p:tgtEl>
                                          <p:spTgt spid="614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Default Design">
  <a:themeElements>
    <a:clrScheme name="Default Design 8">
      <a:dk1>
        <a:srgbClr val="000000"/>
      </a:dk1>
      <a:lt1>
        <a:srgbClr val="FFFFFF"/>
      </a:lt1>
      <a:dk2>
        <a:srgbClr val="000000"/>
      </a:dk2>
      <a:lt2>
        <a:srgbClr val="FFFF00"/>
      </a:lt2>
      <a:accent1>
        <a:srgbClr val="FF9900"/>
      </a:accent1>
      <a:accent2>
        <a:srgbClr val="00FFFF"/>
      </a:accent2>
      <a:accent3>
        <a:srgbClr val="AAAAAA"/>
      </a:accent3>
      <a:accent4>
        <a:srgbClr val="DADADA"/>
      </a:accent4>
      <a:accent5>
        <a:srgbClr val="FFCAAA"/>
      </a:accent5>
      <a:accent6>
        <a:srgbClr val="00E7E7"/>
      </a:accent6>
      <a:hlink>
        <a:srgbClr val="FF0000"/>
      </a:hlink>
      <a:folHlink>
        <a:srgbClr val="969696"/>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00"/>
        </a:solidFill>
        <a:ln w="57150" cap="flat" cmpd="sng" algn="ctr">
          <a:solidFill>
            <a:schemeClr val="bg1"/>
          </a:solidFill>
          <a:prstDash val="solid"/>
          <a:round/>
          <a:headEnd type="none" w="med" len="me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000000"/>
        </a:solidFill>
        <a:ln w="57150" cap="flat" cmpd="sng" algn="ctr">
          <a:solidFill>
            <a:schemeClr val="bg1"/>
          </a:solidFill>
          <a:prstDash val="solid"/>
          <a:round/>
          <a:headEnd type="none" w="med" len="me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FFFF00"/>
        </a:lt2>
        <a:accent1>
          <a:srgbClr val="FF9900"/>
        </a:accent1>
        <a:accent2>
          <a:srgbClr val="00FFFF"/>
        </a:accent2>
        <a:accent3>
          <a:srgbClr val="AAAAAA"/>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236</TotalTime>
  <Words>1000</Words>
  <Application>Microsoft Office PowerPoint</Application>
  <PresentationFormat>On-screen Show (4:3)</PresentationFormat>
  <Paragraphs>88</Paragraphs>
  <Slides>15</Slides>
  <Notes>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15</vt:i4>
      </vt:variant>
    </vt:vector>
  </HeadingPairs>
  <TitlesOfParts>
    <vt:vector size="25" baseType="lpstr">
      <vt:lpstr>Arial</vt:lpstr>
      <vt:lpstr>Book Antiqua</vt:lpstr>
      <vt:lpstr>Wingdings</vt:lpstr>
      <vt:lpstr>High Tower Text</vt:lpstr>
      <vt:lpstr>Arial Black</vt:lpstr>
      <vt:lpstr>Adobe Gothic Std B</vt:lpstr>
      <vt:lpstr>Times New Roman</vt:lpstr>
      <vt:lpstr>Calibri</vt:lpstr>
      <vt:lpstr>Hardcover</vt:lpstr>
      <vt:lpstr>Default Design</vt:lpstr>
      <vt:lpstr>Theme Of The Bible</vt:lpstr>
      <vt:lpstr>Mountains of Ararat</vt:lpstr>
      <vt:lpstr>Genesis 8:1-5</vt:lpstr>
      <vt:lpstr>Physical Changes After The Flood</vt:lpstr>
      <vt:lpstr>Henry Morris</vt:lpstr>
      <vt:lpstr>Dry Falls</vt:lpstr>
      <vt:lpstr>PowerPoint Presentation</vt:lpstr>
      <vt:lpstr>PowerPoint Presentation</vt:lpstr>
      <vt:lpstr>Genesis 8:6-12</vt:lpstr>
      <vt:lpstr>Genesis 8:20-22</vt:lpstr>
      <vt:lpstr>Genesis 9:1-7</vt:lpstr>
      <vt:lpstr>Genesis 9:1-7</vt:lpstr>
      <vt:lpstr>The Rainbow Covenant</vt:lpstr>
      <vt:lpstr>Sin (Gen. 9:18-29)</vt:lpstr>
      <vt:lpstr>Sin (Gen. 9:18-29)</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Theme Of The Bible</dc:title>
  <dc:creator>Steven J. Wallace</dc:creator>
  <cp:lastModifiedBy>Steven J. Wallace</cp:lastModifiedBy>
  <cp:revision>20</cp:revision>
  <dcterms:created xsi:type="dcterms:W3CDTF">2014-01-08T18:35:12Z</dcterms:created>
  <dcterms:modified xsi:type="dcterms:W3CDTF">2014-01-18T18:45:06Z</dcterms:modified>
</cp:coreProperties>
</file>