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Lst>
  <p:notesMasterIdLst>
    <p:notesMasterId r:id="rId43"/>
  </p:notesMasterIdLst>
  <p:handoutMasterIdLst>
    <p:handoutMasterId r:id="rId44"/>
  </p:handoutMasterIdLst>
  <p:sldIdLst>
    <p:sldId id="256" r:id="rId3"/>
    <p:sldId id="257" r:id="rId4"/>
    <p:sldId id="258" r:id="rId5"/>
    <p:sldId id="259" r:id="rId6"/>
    <p:sldId id="260" r:id="rId7"/>
    <p:sldId id="272" r:id="rId8"/>
    <p:sldId id="273" r:id="rId9"/>
    <p:sldId id="274" r:id="rId10"/>
    <p:sldId id="261" r:id="rId11"/>
    <p:sldId id="275" r:id="rId12"/>
    <p:sldId id="262" r:id="rId13"/>
    <p:sldId id="276" r:id="rId14"/>
    <p:sldId id="264" r:id="rId15"/>
    <p:sldId id="263" r:id="rId16"/>
    <p:sldId id="285" r:id="rId17"/>
    <p:sldId id="287" r:id="rId18"/>
    <p:sldId id="288" r:id="rId19"/>
    <p:sldId id="289" r:id="rId20"/>
    <p:sldId id="286" r:id="rId21"/>
    <p:sldId id="290" r:id="rId22"/>
    <p:sldId id="265" r:id="rId23"/>
    <p:sldId id="291" r:id="rId24"/>
    <p:sldId id="292" r:id="rId25"/>
    <p:sldId id="293" r:id="rId26"/>
    <p:sldId id="266" r:id="rId27"/>
    <p:sldId id="267" r:id="rId28"/>
    <p:sldId id="294" r:id="rId29"/>
    <p:sldId id="278" r:id="rId30"/>
    <p:sldId id="279" r:id="rId31"/>
    <p:sldId id="280" r:id="rId32"/>
    <p:sldId id="281" r:id="rId33"/>
    <p:sldId id="282" r:id="rId34"/>
    <p:sldId id="283" r:id="rId35"/>
    <p:sldId id="284" r:id="rId36"/>
    <p:sldId id="295" r:id="rId37"/>
    <p:sldId id="268" r:id="rId38"/>
    <p:sldId id="277" r:id="rId39"/>
    <p:sldId id="269" r:id="rId40"/>
    <p:sldId id="270" r:id="rId41"/>
    <p:sldId id="271" r:id="rId42"/>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D90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980" autoAdjust="0"/>
    <p:restoredTop sz="77246" autoAdjust="0"/>
  </p:normalViewPr>
  <p:slideViewPr>
    <p:cSldViewPr>
      <p:cViewPr>
        <p:scale>
          <a:sx n="100" d="100"/>
          <a:sy n="100" d="100"/>
        </p:scale>
        <p:origin x="-1356"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C1D527-BB5E-44C3-9BC8-FBFB765B2C61}" type="doc">
      <dgm:prSet loTypeId="urn:microsoft.com/office/officeart/2005/8/layout/process4" loCatId="process" qsTypeId="urn:microsoft.com/office/officeart/2005/8/quickstyle/3d4" qsCatId="3D" csTypeId="urn:microsoft.com/office/officeart/2005/8/colors/accent4_4" csCatId="accent4" phldr="1"/>
      <dgm:spPr/>
      <dgm:t>
        <a:bodyPr/>
        <a:lstStyle/>
        <a:p>
          <a:endParaRPr lang="en-US"/>
        </a:p>
      </dgm:t>
    </dgm:pt>
    <dgm:pt modelId="{5154CF35-DAF3-488E-8D9E-A42089FFC95E}">
      <dgm:prSet phldrT="[Text]" custT="1"/>
      <dgm:spPr/>
      <dgm:t>
        <a:bodyPr/>
        <a:lstStyle/>
        <a:p>
          <a:r>
            <a:rPr lang="en-US" sz="2800" dirty="0" smtClean="0">
              <a:latin typeface="+mj-lt"/>
            </a:rPr>
            <a:t>NO covenant (7:2)</a:t>
          </a:r>
          <a:endParaRPr lang="en-US" sz="2800" dirty="0">
            <a:latin typeface="+mj-lt"/>
          </a:endParaRPr>
        </a:p>
      </dgm:t>
    </dgm:pt>
    <dgm:pt modelId="{290132A5-80F8-4BA0-855A-A74350EDDBE0}" type="parTrans" cxnId="{7A6A1C60-34A5-4946-A9DB-99FD992F1D19}">
      <dgm:prSet/>
      <dgm:spPr/>
      <dgm:t>
        <a:bodyPr/>
        <a:lstStyle/>
        <a:p>
          <a:endParaRPr lang="en-US"/>
        </a:p>
      </dgm:t>
    </dgm:pt>
    <dgm:pt modelId="{97187D45-B7CA-44B4-8557-91BFEF9D57C8}" type="sibTrans" cxnId="{7A6A1C60-34A5-4946-A9DB-99FD992F1D19}">
      <dgm:prSet/>
      <dgm:spPr/>
      <dgm:t>
        <a:bodyPr/>
        <a:lstStyle/>
        <a:p>
          <a:endParaRPr lang="en-US"/>
        </a:p>
      </dgm:t>
    </dgm:pt>
    <dgm:pt modelId="{8CE10DBC-BB6D-422D-9C81-2BFACDD71C47}">
      <dgm:prSet phldrT="[Text]"/>
      <dgm:spPr/>
      <dgm:t>
        <a:bodyPr/>
        <a:lstStyle/>
        <a:p>
          <a:r>
            <a:rPr lang="en-US" dirty="0" smtClean="0"/>
            <a:t>failed by fraud</a:t>
          </a:r>
          <a:endParaRPr lang="en-US" dirty="0"/>
        </a:p>
      </dgm:t>
    </dgm:pt>
    <dgm:pt modelId="{13226441-9FCB-4123-BF3F-1981FE0FAA30}" type="parTrans" cxnId="{D22B6662-9463-482F-BAC4-055610280895}">
      <dgm:prSet/>
      <dgm:spPr/>
      <dgm:t>
        <a:bodyPr/>
        <a:lstStyle/>
        <a:p>
          <a:endParaRPr lang="en-US"/>
        </a:p>
      </dgm:t>
    </dgm:pt>
    <dgm:pt modelId="{2555429F-A32A-490E-805A-F75F5E53E70E}" type="sibTrans" cxnId="{D22B6662-9463-482F-BAC4-055610280895}">
      <dgm:prSet/>
      <dgm:spPr/>
      <dgm:t>
        <a:bodyPr/>
        <a:lstStyle/>
        <a:p>
          <a:endParaRPr lang="en-US"/>
        </a:p>
      </dgm:t>
    </dgm:pt>
    <dgm:pt modelId="{76A2721B-FED4-476A-8B24-AC957570CCD1}">
      <dgm:prSet phldrT="[Text]"/>
      <dgm:spPr/>
      <dgm:t>
        <a:bodyPr/>
        <a:lstStyle/>
        <a:p>
          <a:r>
            <a:rPr lang="en-US" dirty="0" smtClean="0"/>
            <a:t>Joshua 9:1-15</a:t>
          </a:r>
          <a:endParaRPr lang="en-US" dirty="0"/>
        </a:p>
      </dgm:t>
    </dgm:pt>
    <dgm:pt modelId="{CECB8F28-45E2-4C53-B2DB-0E28FBA51F49}" type="parTrans" cxnId="{ECDC830D-498F-4107-9508-CD3B9F202A1C}">
      <dgm:prSet/>
      <dgm:spPr/>
      <dgm:t>
        <a:bodyPr/>
        <a:lstStyle/>
        <a:p>
          <a:endParaRPr lang="en-US"/>
        </a:p>
      </dgm:t>
    </dgm:pt>
    <dgm:pt modelId="{4A1F25C9-5D8B-46A5-B8DC-840E59995152}" type="sibTrans" cxnId="{ECDC830D-498F-4107-9508-CD3B9F202A1C}">
      <dgm:prSet/>
      <dgm:spPr/>
      <dgm:t>
        <a:bodyPr/>
        <a:lstStyle/>
        <a:p>
          <a:endParaRPr lang="en-US"/>
        </a:p>
      </dgm:t>
    </dgm:pt>
    <dgm:pt modelId="{9D89AC1E-548B-43BC-9A63-4D05049CCDDC}" type="pres">
      <dgm:prSet presAssocID="{49C1D527-BB5E-44C3-9BC8-FBFB765B2C61}" presName="Name0" presStyleCnt="0">
        <dgm:presLayoutVars>
          <dgm:dir/>
          <dgm:animLvl val="lvl"/>
          <dgm:resizeHandles val="exact"/>
        </dgm:presLayoutVars>
      </dgm:prSet>
      <dgm:spPr/>
      <dgm:t>
        <a:bodyPr/>
        <a:lstStyle/>
        <a:p>
          <a:endParaRPr lang="en-US"/>
        </a:p>
      </dgm:t>
    </dgm:pt>
    <dgm:pt modelId="{EF927ED3-30DE-4B64-ACEB-FEBF1B8C3CAD}" type="pres">
      <dgm:prSet presAssocID="{5154CF35-DAF3-488E-8D9E-A42089FFC95E}" presName="boxAndChildren" presStyleCnt="0"/>
      <dgm:spPr/>
    </dgm:pt>
    <dgm:pt modelId="{E17ADA36-257C-43B3-B2D8-D8CF98B91282}" type="pres">
      <dgm:prSet presAssocID="{5154CF35-DAF3-488E-8D9E-A42089FFC95E}" presName="parentTextBox" presStyleLbl="node1" presStyleIdx="0" presStyleCnt="1"/>
      <dgm:spPr/>
      <dgm:t>
        <a:bodyPr/>
        <a:lstStyle/>
        <a:p>
          <a:endParaRPr lang="en-US"/>
        </a:p>
      </dgm:t>
    </dgm:pt>
    <dgm:pt modelId="{968D03AF-B9E2-4C8C-BC46-CC9D8E712127}" type="pres">
      <dgm:prSet presAssocID="{5154CF35-DAF3-488E-8D9E-A42089FFC95E}" presName="entireBox" presStyleLbl="node1" presStyleIdx="0" presStyleCnt="1"/>
      <dgm:spPr/>
      <dgm:t>
        <a:bodyPr/>
        <a:lstStyle/>
        <a:p>
          <a:endParaRPr lang="en-US"/>
        </a:p>
      </dgm:t>
    </dgm:pt>
    <dgm:pt modelId="{207342B5-FB45-4A19-A63D-78AE8A3932A5}" type="pres">
      <dgm:prSet presAssocID="{5154CF35-DAF3-488E-8D9E-A42089FFC95E}" presName="descendantBox" presStyleCnt="0"/>
      <dgm:spPr/>
    </dgm:pt>
    <dgm:pt modelId="{9AFBA258-DE3B-4114-AAD8-8957F87CB707}" type="pres">
      <dgm:prSet presAssocID="{8CE10DBC-BB6D-422D-9C81-2BFACDD71C47}" presName="childTextBox" presStyleLbl="fgAccFollowNode1" presStyleIdx="0" presStyleCnt="2">
        <dgm:presLayoutVars>
          <dgm:bulletEnabled val="1"/>
        </dgm:presLayoutVars>
      </dgm:prSet>
      <dgm:spPr/>
      <dgm:t>
        <a:bodyPr/>
        <a:lstStyle/>
        <a:p>
          <a:endParaRPr lang="en-US"/>
        </a:p>
      </dgm:t>
    </dgm:pt>
    <dgm:pt modelId="{7A77B4D2-757C-478B-803A-F668C2B89F4C}" type="pres">
      <dgm:prSet presAssocID="{76A2721B-FED4-476A-8B24-AC957570CCD1}" presName="childTextBox" presStyleLbl="fgAccFollowNode1" presStyleIdx="1" presStyleCnt="2">
        <dgm:presLayoutVars>
          <dgm:bulletEnabled val="1"/>
        </dgm:presLayoutVars>
      </dgm:prSet>
      <dgm:spPr/>
      <dgm:t>
        <a:bodyPr/>
        <a:lstStyle/>
        <a:p>
          <a:endParaRPr lang="en-US"/>
        </a:p>
      </dgm:t>
    </dgm:pt>
  </dgm:ptLst>
  <dgm:cxnLst>
    <dgm:cxn modelId="{FC94F1BD-59C1-4824-8FF8-B37DBF75F32F}" type="presOf" srcId="{49C1D527-BB5E-44C3-9BC8-FBFB765B2C61}" destId="{9D89AC1E-548B-43BC-9A63-4D05049CCDDC}" srcOrd="0" destOrd="0" presId="urn:microsoft.com/office/officeart/2005/8/layout/process4"/>
    <dgm:cxn modelId="{24ACA1B6-9F84-4E21-BBDB-8A6513F63B3E}" type="presOf" srcId="{8CE10DBC-BB6D-422D-9C81-2BFACDD71C47}" destId="{9AFBA258-DE3B-4114-AAD8-8957F87CB707}" srcOrd="0" destOrd="0" presId="urn:microsoft.com/office/officeart/2005/8/layout/process4"/>
    <dgm:cxn modelId="{7A6A1C60-34A5-4946-A9DB-99FD992F1D19}" srcId="{49C1D527-BB5E-44C3-9BC8-FBFB765B2C61}" destId="{5154CF35-DAF3-488E-8D9E-A42089FFC95E}" srcOrd="0" destOrd="0" parTransId="{290132A5-80F8-4BA0-855A-A74350EDDBE0}" sibTransId="{97187D45-B7CA-44B4-8557-91BFEF9D57C8}"/>
    <dgm:cxn modelId="{66B14131-B36C-4A4A-B643-74DF0C4E5995}" type="presOf" srcId="{5154CF35-DAF3-488E-8D9E-A42089FFC95E}" destId="{968D03AF-B9E2-4C8C-BC46-CC9D8E712127}" srcOrd="1" destOrd="0" presId="urn:microsoft.com/office/officeart/2005/8/layout/process4"/>
    <dgm:cxn modelId="{BF66906F-C7CF-4F2A-A10F-28398D1C120B}" type="presOf" srcId="{5154CF35-DAF3-488E-8D9E-A42089FFC95E}" destId="{E17ADA36-257C-43B3-B2D8-D8CF98B91282}" srcOrd="0" destOrd="0" presId="urn:microsoft.com/office/officeart/2005/8/layout/process4"/>
    <dgm:cxn modelId="{ECDC830D-498F-4107-9508-CD3B9F202A1C}" srcId="{5154CF35-DAF3-488E-8D9E-A42089FFC95E}" destId="{76A2721B-FED4-476A-8B24-AC957570CCD1}" srcOrd="1" destOrd="0" parTransId="{CECB8F28-45E2-4C53-B2DB-0E28FBA51F49}" sibTransId="{4A1F25C9-5D8B-46A5-B8DC-840E59995152}"/>
    <dgm:cxn modelId="{14995DD8-183F-412E-97E6-8682C588D43A}" type="presOf" srcId="{76A2721B-FED4-476A-8B24-AC957570CCD1}" destId="{7A77B4D2-757C-478B-803A-F668C2B89F4C}" srcOrd="0" destOrd="0" presId="urn:microsoft.com/office/officeart/2005/8/layout/process4"/>
    <dgm:cxn modelId="{D22B6662-9463-482F-BAC4-055610280895}" srcId="{5154CF35-DAF3-488E-8D9E-A42089FFC95E}" destId="{8CE10DBC-BB6D-422D-9C81-2BFACDD71C47}" srcOrd="0" destOrd="0" parTransId="{13226441-9FCB-4123-BF3F-1981FE0FAA30}" sibTransId="{2555429F-A32A-490E-805A-F75F5E53E70E}"/>
    <dgm:cxn modelId="{84FAEE11-979E-4A8E-BFEE-2DF58F5BD6EF}" type="presParOf" srcId="{9D89AC1E-548B-43BC-9A63-4D05049CCDDC}" destId="{EF927ED3-30DE-4B64-ACEB-FEBF1B8C3CAD}" srcOrd="0" destOrd="0" presId="urn:microsoft.com/office/officeart/2005/8/layout/process4"/>
    <dgm:cxn modelId="{8F8BFA33-FD9B-45F2-AC65-28845AB364CE}" type="presParOf" srcId="{EF927ED3-30DE-4B64-ACEB-FEBF1B8C3CAD}" destId="{E17ADA36-257C-43B3-B2D8-D8CF98B91282}" srcOrd="0" destOrd="0" presId="urn:microsoft.com/office/officeart/2005/8/layout/process4"/>
    <dgm:cxn modelId="{76FB6D44-EE9F-4F97-8388-D9EFD6AB1B72}" type="presParOf" srcId="{EF927ED3-30DE-4B64-ACEB-FEBF1B8C3CAD}" destId="{968D03AF-B9E2-4C8C-BC46-CC9D8E712127}" srcOrd="1" destOrd="0" presId="urn:microsoft.com/office/officeart/2005/8/layout/process4"/>
    <dgm:cxn modelId="{E2A11BC6-ACB8-4B7E-88CE-DF027757749F}" type="presParOf" srcId="{EF927ED3-30DE-4B64-ACEB-FEBF1B8C3CAD}" destId="{207342B5-FB45-4A19-A63D-78AE8A3932A5}" srcOrd="2" destOrd="0" presId="urn:microsoft.com/office/officeart/2005/8/layout/process4"/>
    <dgm:cxn modelId="{C4BB574A-3B43-463B-930B-010782A573DD}" type="presParOf" srcId="{207342B5-FB45-4A19-A63D-78AE8A3932A5}" destId="{9AFBA258-DE3B-4114-AAD8-8957F87CB707}" srcOrd="0" destOrd="0" presId="urn:microsoft.com/office/officeart/2005/8/layout/process4"/>
    <dgm:cxn modelId="{92AF9623-CE58-4D95-BBFA-A8F93166324D}" type="presParOf" srcId="{207342B5-FB45-4A19-A63D-78AE8A3932A5}" destId="{7A77B4D2-757C-478B-803A-F668C2B89F4C}" srcOrd="1" destOrd="0" presId="urn:microsoft.com/office/officeart/2005/8/layout/process4"/>
  </dgm:cxnLst>
  <dgm:bg/>
  <dgm:whole/>
</dgm:dataModel>
</file>

<file path=ppt/diagrams/data2.xml><?xml version="1.0" encoding="utf-8"?>
<dgm:dataModel xmlns:dgm="http://schemas.openxmlformats.org/drawingml/2006/diagram" xmlns:a="http://schemas.openxmlformats.org/drawingml/2006/main">
  <dgm:ptLst>
    <dgm:pt modelId="{49C1D527-BB5E-44C3-9BC8-FBFB765B2C61}" type="doc">
      <dgm:prSet loTypeId="urn:microsoft.com/office/officeart/2005/8/layout/process4" loCatId="process" qsTypeId="urn:microsoft.com/office/officeart/2005/8/quickstyle/3d4" qsCatId="3D" csTypeId="urn:microsoft.com/office/officeart/2005/8/colors/accent4_4" csCatId="accent4" phldr="1"/>
      <dgm:spPr/>
      <dgm:t>
        <a:bodyPr/>
        <a:lstStyle/>
        <a:p>
          <a:endParaRPr lang="en-US"/>
        </a:p>
      </dgm:t>
    </dgm:pt>
    <dgm:pt modelId="{5154CF35-DAF3-488E-8D9E-A42089FFC95E}">
      <dgm:prSet phldrT="[Text]" custT="1"/>
      <dgm:spPr/>
      <dgm:t>
        <a:bodyPr/>
        <a:lstStyle/>
        <a:p>
          <a:r>
            <a:rPr lang="en-US" sz="2800" dirty="0" smtClean="0">
              <a:latin typeface="+mj-lt"/>
            </a:rPr>
            <a:t>NO covenant (7:2)</a:t>
          </a:r>
          <a:endParaRPr lang="en-US" sz="2800" dirty="0">
            <a:latin typeface="+mj-lt"/>
          </a:endParaRPr>
        </a:p>
      </dgm:t>
    </dgm:pt>
    <dgm:pt modelId="{290132A5-80F8-4BA0-855A-A74350EDDBE0}" type="parTrans" cxnId="{7A6A1C60-34A5-4946-A9DB-99FD992F1D19}">
      <dgm:prSet/>
      <dgm:spPr/>
      <dgm:t>
        <a:bodyPr/>
        <a:lstStyle/>
        <a:p>
          <a:endParaRPr lang="en-US"/>
        </a:p>
      </dgm:t>
    </dgm:pt>
    <dgm:pt modelId="{97187D45-B7CA-44B4-8557-91BFEF9D57C8}" type="sibTrans" cxnId="{7A6A1C60-34A5-4946-A9DB-99FD992F1D19}">
      <dgm:prSet/>
      <dgm:spPr/>
      <dgm:t>
        <a:bodyPr/>
        <a:lstStyle/>
        <a:p>
          <a:endParaRPr lang="en-US"/>
        </a:p>
      </dgm:t>
    </dgm:pt>
    <dgm:pt modelId="{8CE10DBC-BB6D-422D-9C81-2BFACDD71C47}">
      <dgm:prSet phldrT="[Text]"/>
      <dgm:spPr/>
      <dgm:t>
        <a:bodyPr/>
        <a:lstStyle/>
        <a:p>
          <a:r>
            <a:rPr lang="en-US" dirty="0" smtClean="0"/>
            <a:t>failed by fraud</a:t>
          </a:r>
          <a:endParaRPr lang="en-US" dirty="0"/>
        </a:p>
      </dgm:t>
    </dgm:pt>
    <dgm:pt modelId="{13226441-9FCB-4123-BF3F-1981FE0FAA30}" type="parTrans" cxnId="{D22B6662-9463-482F-BAC4-055610280895}">
      <dgm:prSet/>
      <dgm:spPr/>
      <dgm:t>
        <a:bodyPr/>
        <a:lstStyle/>
        <a:p>
          <a:endParaRPr lang="en-US"/>
        </a:p>
      </dgm:t>
    </dgm:pt>
    <dgm:pt modelId="{2555429F-A32A-490E-805A-F75F5E53E70E}" type="sibTrans" cxnId="{D22B6662-9463-482F-BAC4-055610280895}">
      <dgm:prSet/>
      <dgm:spPr/>
      <dgm:t>
        <a:bodyPr/>
        <a:lstStyle/>
        <a:p>
          <a:endParaRPr lang="en-US"/>
        </a:p>
      </dgm:t>
    </dgm:pt>
    <dgm:pt modelId="{76A2721B-FED4-476A-8B24-AC957570CCD1}">
      <dgm:prSet phldrT="[Text]"/>
      <dgm:spPr/>
      <dgm:t>
        <a:bodyPr/>
        <a:lstStyle/>
        <a:p>
          <a:r>
            <a:rPr lang="en-US" dirty="0" smtClean="0"/>
            <a:t>Joshua 9:1-15</a:t>
          </a:r>
          <a:endParaRPr lang="en-US" dirty="0"/>
        </a:p>
      </dgm:t>
    </dgm:pt>
    <dgm:pt modelId="{CECB8F28-45E2-4C53-B2DB-0E28FBA51F49}" type="parTrans" cxnId="{ECDC830D-498F-4107-9508-CD3B9F202A1C}">
      <dgm:prSet/>
      <dgm:spPr/>
      <dgm:t>
        <a:bodyPr/>
        <a:lstStyle/>
        <a:p>
          <a:endParaRPr lang="en-US"/>
        </a:p>
      </dgm:t>
    </dgm:pt>
    <dgm:pt modelId="{4A1F25C9-5D8B-46A5-B8DC-840E59995152}" type="sibTrans" cxnId="{ECDC830D-498F-4107-9508-CD3B9F202A1C}">
      <dgm:prSet/>
      <dgm:spPr/>
      <dgm:t>
        <a:bodyPr/>
        <a:lstStyle/>
        <a:p>
          <a:endParaRPr lang="en-US"/>
        </a:p>
      </dgm:t>
    </dgm:pt>
    <dgm:pt modelId="{9D89AC1E-548B-43BC-9A63-4D05049CCDDC}" type="pres">
      <dgm:prSet presAssocID="{49C1D527-BB5E-44C3-9BC8-FBFB765B2C61}" presName="Name0" presStyleCnt="0">
        <dgm:presLayoutVars>
          <dgm:dir/>
          <dgm:animLvl val="lvl"/>
          <dgm:resizeHandles val="exact"/>
        </dgm:presLayoutVars>
      </dgm:prSet>
      <dgm:spPr/>
      <dgm:t>
        <a:bodyPr/>
        <a:lstStyle/>
        <a:p>
          <a:endParaRPr lang="en-US"/>
        </a:p>
      </dgm:t>
    </dgm:pt>
    <dgm:pt modelId="{EF927ED3-30DE-4B64-ACEB-FEBF1B8C3CAD}" type="pres">
      <dgm:prSet presAssocID="{5154CF35-DAF3-488E-8D9E-A42089FFC95E}" presName="boxAndChildren" presStyleCnt="0"/>
      <dgm:spPr/>
    </dgm:pt>
    <dgm:pt modelId="{E17ADA36-257C-43B3-B2D8-D8CF98B91282}" type="pres">
      <dgm:prSet presAssocID="{5154CF35-DAF3-488E-8D9E-A42089FFC95E}" presName="parentTextBox" presStyleLbl="node1" presStyleIdx="0" presStyleCnt="1"/>
      <dgm:spPr/>
      <dgm:t>
        <a:bodyPr/>
        <a:lstStyle/>
        <a:p>
          <a:endParaRPr lang="en-US"/>
        </a:p>
      </dgm:t>
    </dgm:pt>
    <dgm:pt modelId="{968D03AF-B9E2-4C8C-BC46-CC9D8E712127}" type="pres">
      <dgm:prSet presAssocID="{5154CF35-DAF3-488E-8D9E-A42089FFC95E}" presName="entireBox" presStyleLbl="node1" presStyleIdx="0" presStyleCnt="1"/>
      <dgm:spPr/>
      <dgm:t>
        <a:bodyPr/>
        <a:lstStyle/>
        <a:p>
          <a:endParaRPr lang="en-US"/>
        </a:p>
      </dgm:t>
    </dgm:pt>
    <dgm:pt modelId="{207342B5-FB45-4A19-A63D-78AE8A3932A5}" type="pres">
      <dgm:prSet presAssocID="{5154CF35-DAF3-488E-8D9E-A42089FFC95E}" presName="descendantBox" presStyleCnt="0"/>
      <dgm:spPr/>
    </dgm:pt>
    <dgm:pt modelId="{9AFBA258-DE3B-4114-AAD8-8957F87CB707}" type="pres">
      <dgm:prSet presAssocID="{8CE10DBC-BB6D-422D-9C81-2BFACDD71C47}" presName="childTextBox" presStyleLbl="fgAccFollowNode1" presStyleIdx="0" presStyleCnt="2">
        <dgm:presLayoutVars>
          <dgm:bulletEnabled val="1"/>
        </dgm:presLayoutVars>
      </dgm:prSet>
      <dgm:spPr/>
      <dgm:t>
        <a:bodyPr/>
        <a:lstStyle/>
        <a:p>
          <a:endParaRPr lang="en-US"/>
        </a:p>
      </dgm:t>
    </dgm:pt>
    <dgm:pt modelId="{7A77B4D2-757C-478B-803A-F668C2B89F4C}" type="pres">
      <dgm:prSet presAssocID="{76A2721B-FED4-476A-8B24-AC957570CCD1}" presName="childTextBox" presStyleLbl="fgAccFollowNode1" presStyleIdx="1" presStyleCnt="2">
        <dgm:presLayoutVars>
          <dgm:bulletEnabled val="1"/>
        </dgm:presLayoutVars>
      </dgm:prSet>
      <dgm:spPr/>
      <dgm:t>
        <a:bodyPr/>
        <a:lstStyle/>
        <a:p>
          <a:endParaRPr lang="en-US"/>
        </a:p>
      </dgm:t>
    </dgm:pt>
  </dgm:ptLst>
  <dgm:cxnLst>
    <dgm:cxn modelId="{1D04181F-438F-48D1-8685-7DCEE0C3A397}" type="presOf" srcId="{5154CF35-DAF3-488E-8D9E-A42089FFC95E}" destId="{968D03AF-B9E2-4C8C-BC46-CC9D8E712127}" srcOrd="1" destOrd="0" presId="urn:microsoft.com/office/officeart/2005/8/layout/process4"/>
    <dgm:cxn modelId="{33258D08-9698-4DE8-955B-FFBF3CD4AA47}" type="presOf" srcId="{49C1D527-BB5E-44C3-9BC8-FBFB765B2C61}" destId="{9D89AC1E-548B-43BC-9A63-4D05049CCDDC}" srcOrd="0" destOrd="0" presId="urn:microsoft.com/office/officeart/2005/8/layout/process4"/>
    <dgm:cxn modelId="{D4771F57-92DD-47A0-9855-CCA0E717A48C}" type="presOf" srcId="{5154CF35-DAF3-488E-8D9E-A42089FFC95E}" destId="{E17ADA36-257C-43B3-B2D8-D8CF98B91282}" srcOrd="0" destOrd="0" presId="urn:microsoft.com/office/officeart/2005/8/layout/process4"/>
    <dgm:cxn modelId="{7A6A1C60-34A5-4946-A9DB-99FD992F1D19}" srcId="{49C1D527-BB5E-44C3-9BC8-FBFB765B2C61}" destId="{5154CF35-DAF3-488E-8D9E-A42089FFC95E}" srcOrd="0" destOrd="0" parTransId="{290132A5-80F8-4BA0-855A-A74350EDDBE0}" sibTransId="{97187D45-B7CA-44B4-8557-91BFEF9D57C8}"/>
    <dgm:cxn modelId="{ECDC830D-498F-4107-9508-CD3B9F202A1C}" srcId="{5154CF35-DAF3-488E-8D9E-A42089FFC95E}" destId="{76A2721B-FED4-476A-8B24-AC957570CCD1}" srcOrd="1" destOrd="0" parTransId="{CECB8F28-45E2-4C53-B2DB-0E28FBA51F49}" sibTransId="{4A1F25C9-5D8B-46A5-B8DC-840E59995152}"/>
    <dgm:cxn modelId="{203DEA2B-2612-4EFE-B9B8-BE0A2AC15604}" type="presOf" srcId="{76A2721B-FED4-476A-8B24-AC957570CCD1}" destId="{7A77B4D2-757C-478B-803A-F668C2B89F4C}" srcOrd="0" destOrd="0" presId="urn:microsoft.com/office/officeart/2005/8/layout/process4"/>
    <dgm:cxn modelId="{7ABE063A-2286-44B2-B297-35A3126775A2}" type="presOf" srcId="{8CE10DBC-BB6D-422D-9C81-2BFACDD71C47}" destId="{9AFBA258-DE3B-4114-AAD8-8957F87CB707}" srcOrd="0" destOrd="0" presId="urn:microsoft.com/office/officeart/2005/8/layout/process4"/>
    <dgm:cxn modelId="{D22B6662-9463-482F-BAC4-055610280895}" srcId="{5154CF35-DAF3-488E-8D9E-A42089FFC95E}" destId="{8CE10DBC-BB6D-422D-9C81-2BFACDD71C47}" srcOrd="0" destOrd="0" parTransId="{13226441-9FCB-4123-BF3F-1981FE0FAA30}" sibTransId="{2555429F-A32A-490E-805A-F75F5E53E70E}"/>
    <dgm:cxn modelId="{FD73688E-7CA5-48C4-8845-6943B2251A2B}" type="presParOf" srcId="{9D89AC1E-548B-43BC-9A63-4D05049CCDDC}" destId="{EF927ED3-30DE-4B64-ACEB-FEBF1B8C3CAD}" srcOrd="0" destOrd="0" presId="urn:microsoft.com/office/officeart/2005/8/layout/process4"/>
    <dgm:cxn modelId="{F82E604C-CE13-4D32-9BAC-354B63A913A9}" type="presParOf" srcId="{EF927ED3-30DE-4B64-ACEB-FEBF1B8C3CAD}" destId="{E17ADA36-257C-43B3-B2D8-D8CF98B91282}" srcOrd="0" destOrd="0" presId="urn:microsoft.com/office/officeart/2005/8/layout/process4"/>
    <dgm:cxn modelId="{04E57A60-484D-4B7D-A155-31ECCB797883}" type="presParOf" srcId="{EF927ED3-30DE-4B64-ACEB-FEBF1B8C3CAD}" destId="{968D03AF-B9E2-4C8C-BC46-CC9D8E712127}" srcOrd="1" destOrd="0" presId="urn:microsoft.com/office/officeart/2005/8/layout/process4"/>
    <dgm:cxn modelId="{FC8BC269-B49D-4A42-896E-B55575D0022D}" type="presParOf" srcId="{EF927ED3-30DE-4B64-ACEB-FEBF1B8C3CAD}" destId="{207342B5-FB45-4A19-A63D-78AE8A3932A5}" srcOrd="2" destOrd="0" presId="urn:microsoft.com/office/officeart/2005/8/layout/process4"/>
    <dgm:cxn modelId="{64133945-1920-42E6-8216-922EFADBE91A}" type="presParOf" srcId="{207342B5-FB45-4A19-A63D-78AE8A3932A5}" destId="{9AFBA258-DE3B-4114-AAD8-8957F87CB707}" srcOrd="0" destOrd="0" presId="urn:microsoft.com/office/officeart/2005/8/layout/process4"/>
    <dgm:cxn modelId="{FDD684EF-8C18-46E6-9C2D-7AD481775F62}" type="presParOf" srcId="{207342B5-FB45-4A19-A63D-78AE8A3932A5}" destId="{7A77B4D2-757C-478B-803A-F668C2B89F4C}" srcOrd="1" destOrd="0" presId="urn:microsoft.com/office/officeart/2005/8/layout/process4"/>
  </dgm:cxnLst>
  <dgm:bg/>
  <dgm:whole/>
</dgm:dataModel>
</file>

<file path=ppt/diagrams/data3.xml><?xml version="1.0" encoding="utf-8"?>
<dgm:dataModel xmlns:dgm="http://schemas.openxmlformats.org/drawingml/2006/diagram" xmlns:a="http://schemas.openxmlformats.org/drawingml/2006/main">
  <dgm:ptLst>
    <dgm:pt modelId="{49C1D527-BB5E-44C3-9BC8-FBFB765B2C61}" type="doc">
      <dgm:prSet loTypeId="urn:microsoft.com/office/officeart/2005/8/layout/process4" loCatId="process" qsTypeId="urn:microsoft.com/office/officeart/2005/8/quickstyle/3d4" qsCatId="3D" csTypeId="urn:microsoft.com/office/officeart/2005/8/colors/accent4_4" csCatId="accent4" phldr="1"/>
      <dgm:spPr/>
      <dgm:t>
        <a:bodyPr/>
        <a:lstStyle/>
        <a:p>
          <a:endParaRPr lang="en-US"/>
        </a:p>
      </dgm:t>
    </dgm:pt>
    <dgm:pt modelId="{5154CF35-DAF3-488E-8D9E-A42089FFC95E}">
      <dgm:prSet phldrT="[Text]" custT="1"/>
      <dgm:spPr/>
      <dgm:t>
        <a:bodyPr/>
        <a:lstStyle/>
        <a:p>
          <a:r>
            <a:rPr lang="en-US" sz="2800" dirty="0" smtClean="0">
              <a:latin typeface="+mj-lt"/>
            </a:rPr>
            <a:t>NO covenant (7:2)</a:t>
          </a:r>
          <a:endParaRPr lang="en-US" sz="2800" dirty="0">
            <a:latin typeface="+mj-lt"/>
          </a:endParaRPr>
        </a:p>
      </dgm:t>
    </dgm:pt>
    <dgm:pt modelId="{290132A5-80F8-4BA0-855A-A74350EDDBE0}" type="parTrans" cxnId="{7A6A1C60-34A5-4946-A9DB-99FD992F1D19}">
      <dgm:prSet/>
      <dgm:spPr/>
      <dgm:t>
        <a:bodyPr/>
        <a:lstStyle/>
        <a:p>
          <a:endParaRPr lang="en-US"/>
        </a:p>
      </dgm:t>
    </dgm:pt>
    <dgm:pt modelId="{97187D45-B7CA-44B4-8557-91BFEF9D57C8}" type="sibTrans" cxnId="{7A6A1C60-34A5-4946-A9DB-99FD992F1D19}">
      <dgm:prSet/>
      <dgm:spPr/>
      <dgm:t>
        <a:bodyPr/>
        <a:lstStyle/>
        <a:p>
          <a:endParaRPr lang="en-US"/>
        </a:p>
      </dgm:t>
    </dgm:pt>
    <dgm:pt modelId="{8CE10DBC-BB6D-422D-9C81-2BFACDD71C47}">
      <dgm:prSet phldrT="[Text]"/>
      <dgm:spPr/>
      <dgm:t>
        <a:bodyPr/>
        <a:lstStyle/>
        <a:p>
          <a:r>
            <a:rPr lang="en-US" b="1" dirty="0" smtClean="0"/>
            <a:t>failed by fraud</a:t>
          </a:r>
          <a:endParaRPr lang="en-US" b="1" dirty="0"/>
        </a:p>
      </dgm:t>
    </dgm:pt>
    <dgm:pt modelId="{13226441-9FCB-4123-BF3F-1981FE0FAA30}" type="parTrans" cxnId="{D22B6662-9463-482F-BAC4-055610280895}">
      <dgm:prSet/>
      <dgm:spPr/>
      <dgm:t>
        <a:bodyPr/>
        <a:lstStyle/>
        <a:p>
          <a:endParaRPr lang="en-US"/>
        </a:p>
      </dgm:t>
    </dgm:pt>
    <dgm:pt modelId="{2555429F-A32A-490E-805A-F75F5E53E70E}" type="sibTrans" cxnId="{D22B6662-9463-482F-BAC4-055610280895}">
      <dgm:prSet/>
      <dgm:spPr/>
      <dgm:t>
        <a:bodyPr/>
        <a:lstStyle/>
        <a:p>
          <a:endParaRPr lang="en-US"/>
        </a:p>
      </dgm:t>
    </dgm:pt>
    <dgm:pt modelId="{76A2721B-FED4-476A-8B24-AC957570CCD1}">
      <dgm:prSet phldrT="[Text]"/>
      <dgm:spPr/>
      <dgm:t>
        <a:bodyPr/>
        <a:lstStyle/>
        <a:p>
          <a:r>
            <a:rPr lang="en-US" b="1" dirty="0" smtClean="0"/>
            <a:t>Joshua 9:1-15</a:t>
          </a:r>
          <a:endParaRPr lang="en-US" b="1" dirty="0"/>
        </a:p>
      </dgm:t>
    </dgm:pt>
    <dgm:pt modelId="{CECB8F28-45E2-4C53-B2DB-0E28FBA51F49}" type="parTrans" cxnId="{ECDC830D-498F-4107-9508-CD3B9F202A1C}">
      <dgm:prSet/>
      <dgm:spPr/>
      <dgm:t>
        <a:bodyPr/>
        <a:lstStyle/>
        <a:p>
          <a:endParaRPr lang="en-US"/>
        </a:p>
      </dgm:t>
    </dgm:pt>
    <dgm:pt modelId="{4A1F25C9-5D8B-46A5-B8DC-840E59995152}" type="sibTrans" cxnId="{ECDC830D-498F-4107-9508-CD3B9F202A1C}">
      <dgm:prSet/>
      <dgm:spPr/>
      <dgm:t>
        <a:bodyPr/>
        <a:lstStyle/>
        <a:p>
          <a:endParaRPr lang="en-US"/>
        </a:p>
      </dgm:t>
    </dgm:pt>
    <dgm:pt modelId="{310206D1-C906-4339-85C4-142642E442EC}">
      <dgm:prSet phldrT="[Text]" custT="1"/>
      <dgm:spPr/>
      <dgm:t>
        <a:bodyPr/>
        <a:lstStyle/>
        <a:p>
          <a:r>
            <a:rPr lang="en-US" sz="2800" dirty="0" smtClean="0">
              <a:latin typeface="+mj-lt"/>
            </a:rPr>
            <a:t>NO mercy (7:2)</a:t>
          </a:r>
          <a:endParaRPr lang="en-US" sz="2800" dirty="0">
            <a:latin typeface="+mj-lt"/>
          </a:endParaRPr>
        </a:p>
      </dgm:t>
    </dgm:pt>
    <dgm:pt modelId="{C821EED2-9F6B-471E-8A3A-6806A4753296}" type="parTrans" cxnId="{E829D0C1-D575-4F72-9DE2-86EA8D3ED574}">
      <dgm:prSet/>
      <dgm:spPr/>
      <dgm:t>
        <a:bodyPr/>
        <a:lstStyle/>
        <a:p>
          <a:endParaRPr lang="en-US"/>
        </a:p>
      </dgm:t>
    </dgm:pt>
    <dgm:pt modelId="{DF5B69E4-1B23-4B77-882E-CA952F9F3489}" type="sibTrans" cxnId="{E829D0C1-D575-4F72-9DE2-86EA8D3ED574}">
      <dgm:prSet/>
      <dgm:spPr/>
      <dgm:t>
        <a:bodyPr/>
        <a:lstStyle/>
        <a:p>
          <a:endParaRPr lang="en-US"/>
        </a:p>
      </dgm:t>
    </dgm:pt>
    <dgm:pt modelId="{99D3E28B-9C08-4DB2-AFB7-96240A5179C9}">
      <dgm:prSet phldrT="[Text]"/>
      <dgm:spPr/>
      <dgm:t>
        <a:bodyPr/>
        <a:lstStyle/>
        <a:p>
          <a:r>
            <a:rPr lang="en-US" b="1" dirty="0" smtClean="0"/>
            <a:t>nations of no mercy</a:t>
          </a:r>
          <a:endParaRPr lang="en-US" b="1" dirty="0"/>
        </a:p>
      </dgm:t>
    </dgm:pt>
    <dgm:pt modelId="{280E2013-DD2A-4E97-B3AB-6E6E1FFC4D21}" type="parTrans" cxnId="{51B4A3FB-92C1-49E7-B72F-B535A86DE9D8}">
      <dgm:prSet/>
      <dgm:spPr/>
      <dgm:t>
        <a:bodyPr/>
        <a:lstStyle/>
        <a:p>
          <a:endParaRPr lang="en-US"/>
        </a:p>
      </dgm:t>
    </dgm:pt>
    <dgm:pt modelId="{F0A0A2C6-7059-4E66-A061-DC369932F41D}" type="sibTrans" cxnId="{51B4A3FB-92C1-49E7-B72F-B535A86DE9D8}">
      <dgm:prSet/>
      <dgm:spPr/>
      <dgm:t>
        <a:bodyPr/>
        <a:lstStyle/>
        <a:p>
          <a:endParaRPr lang="en-US"/>
        </a:p>
      </dgm:t>
    </dgm:pt>
    <dgm:pt modelId="{5D2C806E-1D97-4556-B9C9-776C4F8C6E83}">
      <dgm:prSet phldrT="[Text]"/>
      <dgm:spPr/>
      <dgm:t>
        <a:bodyPr/>
        <a:lstStyle/>
        <a:p>
          <a:r>
            <a:rPr lang="en-US" b="1" dirty="0" smtClean="0"/>
            <a:t>20:10-18; Num. 33:50-56</a:t>
          </a:r>
          <a:endParaRPr lang="en-US" b="1" dirty="0"/>
        </a:p>
      </dgm:t>
    </dgm:pt>
    <dgm:pt modelId="{39FF6E62-9281-4097-B09B-EEDAEFDC6ECD}" type="parTrans" cxnId="{20AD49E8-01E2-4DBB-8052-8F8B73869A1E}">
      <dgm:prSet/>
      <dgm:spPr/>
      <dgm:t>
        <a:bodyPr/>
        <a:lstStyle/>
        <a:p>
          <a:endParaRPr lang="en-US"/>
        </a:p>
      </dgm:t>
    </dgm:pt>
    <dgm:pt modelId="{445184D7-BCCE-4321-A38F-A3404383B93B}" type="sibTrans" cxnId="{20AD49E8-01E2-4DBB-8052-8F8B73869A1E}">
      <dgm:prSet/>
      <dgm:spPr/>
      <dgm:t>
        <a:bodyPr/>
        <a:lstStyle/>
        <a:p>
          <a:endParaRPr lang="en-US"/>
        </a:p>
      </dgm:t>
    </dgm:pt>
    <dgm:pt modelId="{0A90E375-5ADA-44C5-B398-4E385799DE05}">
      <dgm:prSet phldrT="[Text]" custT="1"/>
      <dgm:spPr/>
      <dgm:t>
        <a:bodyPr/>
        <a:lstStyle/>
        <a:p>
          <a:r>
            <a:rPr lang="en-US" sz="2800" dirty="0" smtClean="0">
              <a:latin typeface="+mj-lt"/>
            </a:rPr>
            <a:t>No marriage (7:3)</a:t>
          </a:r>
          <a:endParaRPr lang="en-US" sz="2800" dirty="0">
            <a:latin typeface="+mj-lt"/>
          </a:endParaRPr>
        </a:p>
      </dgm:t>
    </dgm:pt>
    <dgm:pt modelId="{EF4FC48B-9C63-4116-B3A7-AF5F66D16A18}" type="parTrans" cxnId="{CAC62C40-61FD-48C1-B4CD-C50E2D98E9EA}">
      <dgm:prSet/>
      <dgm:spPr/>
      <dgm:t>
        <a:bodyPr/>
        <a:lstStyle/>
        <a:p>
          <a:endParaRPr lang="en-US"/>
        </a:p>
      </dgm:t>
    </dgm:pt>
    <dgm:pt modelId="{F0F5D1B0-3F85-4EA3-BDE8-D8665E7BDFDF}" type="sibTrans" cxnId="{CAC62C40-61FD-48C1-B4CD-C50E2D98E9EA}">
      <dgm:prSet/>
      <dgm:spPr/>
      <dgm:t>
        <a:bodyPr/>
        <a:lstStyle/>
        <a:p>
          <a:endParaRPr lang="en-US"/>
        </a:p>
      </dgm:t>
    </dgm:pt>
    <dgm:pt modelId="{8DE52286-150D-4939-BEF7-DF783965CFB2}">
      <dgm:prSet phldrT="[Text]"/>
      <dgm:spPr/>
      <dgm:t>
        <a:bodyPr/>
        <a:lstStyle/>
        <a:p>
          <a:r>
            <a:rPr lang="en-US" b="1" dirty="0" smtClean="0"/>
            <a:t>national crimes through family seduction</a:t>
          </a:r>
          <a:endParaRPr lang="en-US" b="1" dirty="0"/>
        </a:p>
      </dgm:t>
    </dgm:pt>
    <dgm:pt modelId="{63E3DD28-3800-42BB-90CA-A4167AC938B6}" type="parTrans" cxnId="{49C0C5B7-09F0-4BC6-B81F-9CACBE247CA8}">
      <dgm:prSet/>
      <dgm:spPr/>
      <dgm:t>
        <a:bodyPr/>
        <a:lstStyle/>
        <a:p>
          <a:endParaRPr lang="en-US"/>
        </a:p>
      </dgm:t>
    </dgm:pt>
    <dgm:pt modelId="{A4BD955F-9AEF-402A-A2AF-98E2468C38EF}" type="sibTrans" cxnId="{49C0C5B7-09F0-4BC6-B81F-9CACBE247CA8}">
      <dgm:prSet/>
      <dgm:spPr/>
      <dgm:t>
        <a:bodyPr/>
        <a:lstStyle/>
        <a:p>
          <a:endParaRPr lang="en-US"/>
        </a:p>
      </dgm:t>
    </dgm:pt>
    <dgm:pt modelId="{00A8956A-DCFD-4B42-B058-F002D8FFB970}">
      <dgm:prSet phldrT="[Text]"/>
      <dgm:spPr/>
      <dgm:t>
        <a:bodyPr/>
        <a:lstStyle/>
        <a:p>
          <a:r>
            <a:rPr lang="en-US" b="1" dirty="0" smtClean="0"/>
            <a:t>Ex. 34:11-16; Josh. 23:12, 13; Jud. 3:4-7</a:t>
          </a:r>
          <a:endParaRPr lang="en-US" b="1" dirty="0"/>
        </a:p>
      </dgm:t>
    </dgm:pt>
    <dgm:pt modelId="{27F21BE2-0B96-4FAD-98DA-9FBA42AE7043}" type="parTrans" cxnId="{F43E9961-BD66-4D2E-AE59-CA0623C8CA34}">
      <dgm:prSet/>
      <dgm:spPr/>
      <dgm:t>
        <a:bodyPr/>
        <a:lstStyle/>
        <a:p>
          <a:endParaRPr lang="en-US"/>
        </a:p>
      </dgm:t>
    </dgm:pt>
    <dgm:pt modelId="{482C779F-74CA-4333-806A-A8A383F30308}" type="sibTrans" cxnId="{F43E9961-BD66-4D2E-AE59-CA0623C8CA34}">
      <dgm:prSet/>
      <dgm:spPr/>
      <dgm:t>
        <a:bodyPr/>
        <a:lstStyle/>
        <a:p>
          <a:endParaRPr lang="en-US"/>
        </a:p>
      </dgm:t>
    </dgm:pt>
    <dgm:pt modelId="{9D89AC1E-548B-43BC-9A63-4D05049CCDDC}" type="pres">
      <dgm:prSet presAssocID="{49C1D527-BB5E-44C3-9BC8-FBFB765B2C61}" presName="Name0" presStyleCnt="0">
        <dgm:presLayoutVars>
          <dgm:dir/>
          <dgm:animLvl val="lvl"/>
          <dgm:resizeHandles val="exact"/>
        </dgm:presLayoutVars>
      </dgm:prSet>
      <dgm:spPr/>
      <dgm:t>
        <a:bodyPr/>
        <a:lstStyle/>
        <a:p>
          <a:endParaRPr lang="en-US"/>
        </a:p>
      </dgm:t>
    </dgm:pt>
    <dgm:pt modelId="{4C8D8CB5-339A-40C3-B1AE-E754DF6B6B10}" type="pres">
      <dgm:prSet presAssocID="{0A90E375-5ADA-44C5-B398-4E385799DE05}" presName="boxAndChildren" presStyleCnt="0"/>
      <dgm:spPr/>
    </dgm:pt>
    <dgm:pt modelId="{7E86D097-AABA-4933-85D8-E12DDAB269CF}" type="pres">
      <dgm:prSet presAssocID="{0A90E375-5ADA-44C5-B398-4E385799DE05}" presName="parentTextBox" presStyleLbl="node1" presStyleIdx="0" presStyleCnt="3"/>
      <dgm:spPr/>
      <dgm:t>
        <a:bodyPr/>
        <a:lstStyle/>
        <a:p>
          <a:endParaRPr lang="en-US"/>
        </a:p>
      </dgm:t>
    </dgm:pt>
    <dgm:pt modelId="{584D17EE-9D06-4270-912A-ABCBAAB60727}" type="pres">
      <dgm:prSet presAssocID="{0A90E375-5ADA-44C5-B398-4E385799DE05}" presName="entireBox" presStyleLbl="node1" presStyleIdx="0" presStyleCnt="3"/>
      <dgm:spPr/>
      <dgm:t>
        <a:bodyPr/>
        <a:lstStyle/>
        <a:p>
          <a:endParaRPr lang="en-US"/>
        </a:p>
      </dgm:t>
    </dgm:pt>
    <dgm:pt modelId="{ECCBA27E-202E-4AB5-9619-DE2515BAF798}" type="pres">
      <dgm:prSet presAssocID="{0A90E375-5ADA-44C5-B398-4E385799DE05}" presName="descendantBox" presStyleCnt="0"/>
      <dgm:spPr/>
    </dgm:pt>
    <dgm:pt modelId="{5CA4955E-A1D5-4113-87B9-F9A5DE180CF9}" type="pres">
      <dgm:prSet presAssocID="{8DE52286-150D-4939-BEF7-DF783965CFB2}" presName="childTextBox" presStyleLbl="fgAccFollowNode1" presStyleIdx="0" presStyleCnt="6">
        <dgm:presLayoutVars>
          <dgm:bulletEnabled val="1"/>
        </dgm:presLayoutVars>
      </dgm:prSet>
      <dgm:spPr/>
      <dgm:t>
        <a:bodyPr/>
        <a:lstStyle/>
        <a:p>
          <a:endParaRPr lang="en-US"/>
        </a:p>
      </dgm:t>
    </dgm:pt>
    <dgm:pt modelId="{23B8E89B-B246-4E06-BE56-FD0DFF7B5B21}" type="pres">
      <dgm:prSet presAssocID="{00A8956A-DCFD-4B42-B058-F002D8FFB970}" presName="childTextBox" presStyleLbl="fgAccFollowNode1" presStyleIdx="1" presStyleCnt="6">
        <dgm:presLayoutVars>
          <dgm:bulletEnabled val="1"/>
        </dgm:presLayoutVars>
      </dgm:prSet>
      <dgm:spPr/>
      <dgm:t>
        <a:bodyPr/>
        <a:lstStyle/>
        <a:p>
          <a:endParaRPr lang="en-US"/>
        </a:p>
      </dgm:t>
    </dgm:pt>
    <dgm:pt modelId="{B1FECBB4-04C3-423D-AE6D-26DD27B52228}" type="pres">
      <dgm:prSet presAssocID="{DF5B69E4-1B23-4B77-882E-CA952F9F3489}" presName="sp" presStyleCnt="0"/>
      <dgm:spPr/>
    </dgm:pt>
    <dgm:pt modelId="{4CE7965D-60E4-4B38-9531-96CC8317B8FE}" type="pres">
      <dgm:prSet presAssocID="{310206D1-C906-4339-85C4-142642E442EC}" presName="arrowAndChildren" presStyleCnt="0"/>
      <dgm:spPr/>
    </dgm:pt>
    <dgm:pt modelId="{D97CAC70-F764-4BEB-B7DD-523215DD9146}" type="pres">
      <dgm:prSet presAssocID="{310206D1-C906-4339-85C4-142642E442EC}" presName="parentTextArrow" presStyleLbl="node1" presStyleIdx="0" presStyleCnt="3"/>
      <dgm:spPr/>
      <dgm:t>
        <a:bodyPr/>
        <a:lstStyle/>
        <a:p>
          <a:endParaRPr lang="en-US"/>
        </a:p>
      </dgm:t>
    </dgm:pt>
    <dgm:pt modelId="{A5F7F1C9-FE0B-4044-89EF-A0D516D4EA5B}" type="pres">
      <dgm:prSet presAssocID="{310206D1-C906-4339-85C4-142642E442EC}" presName="arrow" presStyleLbl="node1" presStyleIdx="1" presStyleCnt="3"/>
      <dgm:spPr/>
      <dgm:t>
        <a:bodyPr/>
        <a:lstStyle/>
        <a:p>
          <a:endParaRPr lang="en-US"/>
        </a:p>
      </dgm:t>
    </dgm:pt>
    <dgm:pt modelId="{E97DC05A-5A30-4C85-B81A-0F257EFC6202}" type="pres">
      <dgm:prSet presAssocID="{310206D1-C906-4339-85C4-142642E442EC}" presName="descendantArrow" presStyleCnt="0"/>
      <dgm:spPr/>
    </dgm:pt>
    <dgm:pt modelId="{C98D9646-9A58-47BD-BEEE-6B03B3F6D33D}" type="pres">
      <dgm:prSet presAssocID="{99D3E28B-9C08-4DB2-AFB7-96240A5179C9}" presName="childTextArrow" presStyleLbl="fgAccFollowNode1" presStyleIdx="2" presStyleCnt="6">
        <dgm:presLayoutVars>
          <dgm:bulletEnabled val="1"/>
        </dgm:presLayoutVars>
      </dgm:prSet>
      <dgm:spPr/>
      <dgm:t>
        <a:bodyPr/>
        <a:lstStyle/>
        <a:p>
          <a:endParaRPr lang="en-US"/>
        </a:p>
      </dgm:t>
    </dgm:pt>
    <dgm:pt modelId="{35E5B9FF-3BC2-4E0B-8543-4A31FF55491A}" type="pres">
      <dgm:prSet presAssocID="{5D2C806E-1D97-4556-B9C9-776C4F8C6E83}" presName="childTextArrow" presStyleLbl="fgAccFollowNode1" presStyleIdx="3" presStyleCnt="6">
        <dgm:presLayoutVars>
          <dgm:bulletEnabled val="1"/>
        </dgm:presLayoutVars>
      </dgm:prSet>
      <dgm:spPr/>
      <dgm:t>
        <a:bodyPr/>
        <a:lstStyle/>
        <a:p>
          <a:endParaRPr lang="en-US"/>
        </a:p>
      </dgm:t>
    </dgm:pt>
    <dgm:pt modelId="{D30BA4CD-048B-4A26-A8E8-F4BA77D27755}" type="pres">
      <dgm:prSet presAssocID="{97187D45-B7CA-44B4-8557-91BFEF9D57C8}" presName="sp" presStyleCnt="0"/>
      <dgm:spPr/>
    </dgm:pt>
    <dgm:pt modelId="{E6963820-F447-49EC-8135-9398C402122E}" type="pres">
      <dgm:prSet presAssocID="{5154CF35-DAF3-488E-8D9E-A42089FFC95E}" presName="arrowAndChildren" presStyleCnt="0"/>
      <dgm:spPr/>
    </dgm:pt>
    <dgm:pt modelId="{29281F32-B8A3-4CFA-ADCC-82649641F6D4}" type="pres">
      <dgm:prSet presAssocID="{5154CF35-DAF3-488E-8D9E-A42089FFC95E}" presName="parentTextArrow" presStyleLbl="node1" presStyleIdx="1" presStyleCnt="3"/>
      <dgm:spPr/>
      <dgm:t>
        <a:bodyPr/>
        <a:lstStyle/>
        <a:p>
          <a:endParaRPr lang="en-US"/>
        </a:p>
      </dgm:t>
    </dgm:pt>
    <dgm:pt modelId="{620F51E0-DFCA-4085-9C11-D35D9734E80D}" type="pres">
      <dgm:prSet presAssocID="{5154CF35-DAF3-488E-8D9E-A42089FFC95E}" presName="arrow" presStyleLbl="node1" presStyleIdx="2" presStyleCnt="3"/>
      <dgm:spPr/>
      <dgm:t>
        <a:bodyPr/>
        <a:lstStyle/>
        <a:p>
          <a:endParaRPr lang="en-US"/>
        </a:p>
      </dgm:t>
    </dgm:pt>
    <dgm:pt modelId="{1898A6EB-0362-4195-B0AA-39A5FBE0DFE1}" type="pres">
      <dgm:prSet presAssocID="{5154CF35-DAF3-488E-8D9E-A42089FFC95E}" presName="descendantArrow" presStyleCnt="0"/>
      <dgm:spPr/>
    </dgm:pt>
    <dgm:pt modelId="{65A88D3D-812E-43D8-AE72-A50DD2D9618E}" type="pres">
      <dgm:prSet presAssocID="{8CE10DBC-BB6D-422D-9C81-2BFACDD71C47}" presName="childTextArrow" presStyleLbl="fgAccFollowNode1" presStyleIdx="4" presStyleCnt="6">
        <dgm:presLayoutVars>
          <dgm:bulletEnabled val="1"/>
        </dgm:presLayoutVars>
      </dgm:prSet>
      <dgm:spPr/>
      <dgm:t>
        <a:bodyPr/>
        <a:lstStyle/>
        <a:p>
          <a:endParaRPr lang="en-US"/>
        </a:p>
      </dgm:t>
    </dgm:pt>
    <dgm:pt modelId="{DDE5FCD7-61C2-4142-A3E6-A891CA7ECC14}" type="pres">
      <dgm:prSet presAssocID="{76A2721B-FED4-476A-8B24-AC957570CCD1}" presName="childTextArrow" presStyleLbl="fgAccFollowNode1" presStyleIdx="5" presStyleCnt="6">
        <dgm:presLayoutVars>
          <dgm:bulletEnabled val="1"/>
        </dgm:presLayoutVars>
      </dgm:prSet>
      <dgm:spPr/>
      <dgm:t>
        <a:bodyPr/>
        <a:lstStyle/>
        <a:p>
          <a:endParaRPr lang="en-US"/>
        </a:p>
      </dgm:t>
    </dgm:pt>
  </dgm:ptLst>
  <dgm:cxnLst>
    <dgm:cxn modelId="{AE178689-82D8-43D5-B300-C377BB5F1956}" type="presOf" srcId="{0A90E375-5ADA-44C5-B398-4E385799DE05}" destId="{7E86D097-AABA-4933-85D8-E12DDAB269CF}" srcOrd="0" destOrd="0" presId="urn:microsoft.com/office/officeart/2005/8/layout/process4"/>
    <dgm:cxn modelId="{CAC62C40-61FD-48C1-B4CD-C50E2D98E9EA}" srcId="{49C1D527-BB5E-44C3-9BC8-FBFB765B2C61}" destId="{0A90E375-5ADA-44C5-B398-4E385799DE05}" srcOrd="2" destOrd="0" parTransId="{EF4FC48B-9C63-4116-B3A7-AF5F66D16A18}" sibTransId="{F0F5D1B0-3F85-4EA3-BDE8-D8665E7BDFDF}"/>
    <dgm:cxn modelId="{D22B6662-9463-482F-BAC4-055610280895}" srcId="{5154CF35-DAF3-488E-8D9E-A42089FFC95E}" destId="{8CE10DBC-BB6D-422D-9C81-2BFACDD71C47}" srcOrd="0" destOrd="0" parTransId="{13226441-9FCB-4123-BF3F-1981FE0FAA30}" sibTransId="{2555429F-A32A-490E-805A-F75F5E53E70E}"/>
    <dgm:cxn modelId="{F43E9961-BD66-4D2E-AE59-CA0623C8CA34}" srcId="{0A90E375-5ADA-44C5-B398-4E385799DE05}" destId="{00A8956A-DCFD-4B42-B058-F002D8FFB970}" srcOrd="1" destOrd="0" parTransId="{27F21BE2-0B96-4FAD-98DA-9FBA42AE7043}" sibTransId="{482C779F-74CA-4333-806A-A8A383F30308}"/>
    <dgm:cxn modelId="{49C0C5B7-09F0-4BC6-B81F-9CACBE247CA8}" srcId="{0A90E375-5ADA-44C5-B398-4E385799DE05}" destId="{8DE52286-150D-4939-BEF7-DF783965CFB2}" srcOrd="0" destOrd="0" parTransId="{63E3DD28-3800-42BB-90CA-A4167AC938B6}" sibTransId="{A4BD955F-9AEF-402A-A2AF-98E2468C38EF}"/>
    <dgm:cxn modelId="{7A6A1C60-34A5-4946-A9DB-99FD992F1D19}" srcId="{49C1D527-BB5E-44C3-9BC8-FBFB765B2C61}" destId="{5154CF35-DAF3-488E-8D9E-A42089FFC95E}" srcOrd="0" destOrd="0" parTransId="{290132A5-80F8-4BA0-855A-A74350EDDBE0}" sibTransId="{97187D45-B7CA-44B4-8557-91BFEF9D57C8}"/>
    <dgm:cxn modelId="{DD245638-06C5-46E1-A403-C3DC6669A3D5}" type="presOf" srcId="{310206D1-C906-4339-85C4-142642E442EC}" destId="{D97CAC70-F764-4BEB-B7DD-523215DD9146}" srcOrd="0" destOrd="0" presId="urn:microsoft.com/office/officeart/2005/8/layout/process4"/>
    <dgm:cxn modelId="{555A0D16-F557-4115-8BB8-01B680955F88}" type="presOf" srcId="{310206D1-C906-4339-85C4-142642E442EC}" destId="{A5F7F1C9-FE0B-4044-89EF-A0D516D4EA5B}" srcOrd="1" destOrd="0" presId="urn:microsoft.com/office/officeart/2005/8/layout/process4"/>
    <dgm:cxn modelId="{F4F08A07-9167-45AF-9B36-C8F64F50F590}" type="presOf" srcId="{00A8956A-DCFD-4B42-B058-F002D8FFB970}" destId="{23B8E89B-B246-4E06-BE56-FD0DFF7B5B21}" srcOrd="0" destOrd="0" presId="urn:microsoft.com/office/officeart/2005/8/layout/process4"/>
    <dgm:cxn modelId="{4DCA8B49-B4D8-4C7C-90A9-E703B9950AF4}" type="presOf" srcId="{76A2721B-FED4-476A-8B24-AC957570CCD1}" destId="{DDE5FCD7-61C2-4142-A3E6-A891CA7ECC14}" srcOrd="0" destOrd="0" presId="urn:microsoft.com/office/officeart/2005/8/layout/process4"/>
    <dgm:cxn modelId="{3B838BCD-B4BC-47C2-939A-A47AB8A69045}" type="presOf" srcId="{5D2C806E-1D97-4556-B9C9-776C4F8C6E83}" destId="{35E5B9FF-3BC2-4E0B-8543-4A31FF55491A}" srcOrd="0" destOrd="0" presId="urn:microsoft.com/office/officeart/2005/8/layout/process4"/>
    <dgm:cxn modelId="{A6665CE0-A2CE-4424-A3EF-4412838D5DD5}" type="presOf" srcId="{8DE52286-150D-4939-BEF7-DF783965CFB2}" destId="{5CA4955E-A1D5-4113-87B9-F9A5DE180CF9}" srcOrd="0" destOrd="0" presId="urn:microsoft.com/office/officeart/2005/8/layout/process4"/>
    <dgm:cxn modelId="{51B4A3FB-92C1-49E7-B72F-B535A86DE9D8}" srcId="{310206D1-C906-4339-85C4-142642E442EC}" destId="{99D3E28B-9C08-4DB2-AFB7-96240A5179C9}" srcOrd="0" destOrd="0" parTransId="{280E2013-DD2A-4E97-B3AB-6E6E1FFC4D21}" sibTransId="{F0A0A2C6-7059-4E66-A061-DC369932F41D}"/>
    <dgm:cxn modelId="{40A61638-272E-4CE5-8B13-C0030A82A328}" type="presOf" srcId="{5154CF35-DAF3-488E-8D9E-A42089FFC95E}" destId="{29281F32-B8A3-4CFA-ADCC-82649641F6D4}" srcOrd="0" destOrd="0" presId="urn:microsoft.com/office/officeart/2005/8/layout/process4"/>
    <dgm:cxn modelId="{47C131D5-E08B-49CC-87B5-3E55826FBA8F}" type="presOf" srcId="{5154CF35-DAF3-488E-8D9E-A42089FFC95E}" destId="{620F51E0-DFCA-4085-9C11-D35D9734E80D}" srcOrd="1" destOrd="0" presId="urn:microsoft.com/office/officeart/2005/8/layout/process4"/>
    <dgm:cxn modelId="{27F0AE41-EFA2-4C75-88F1-0075531DF81F}" type="presOf" srcId="{99D3E28B-9C08-4DB2-AFB7-96240A5179C9}" destId="{C98D9646-9A58-47BD-BEEE-6B03B3F6D33D}" srcOrd="0" destOrd="0" presId="urn:microsoft.com/office/officeart/2005/8/layout/process4"/>
    <dgm:cxn modelId="{0B1D1C76-F705-486C-B24F-16F5E6C79263}" type="presOf" srcId="{49C1D527-BB5E-44C3-9BC8-FBFB765B2C61}" destId="{9D89AC1E-548B-43BC-9A63-4D05049CCDDC}" srcOrd="0" destOrd="0" presId="urn:microsoft.com/office/officeart/2005/8/layout/process4"/>
    <dgm:cxn modelId="{A85E809C-0519-4D82-BFFB-29787A37B248}" type="presOf" srcId="{0A90E375-5ADA-44C5-B398-4E385799DE05}" destId="{584D17EE-9D06-4270-912A-ABCBAAB60727}" srcOrd="1" destOrd="0" presId="urn:microsoft.com/office/officeart/2005/8/layout/process4"/>
    <dgm:cxn modelId="{20AD49E8-01E2-4DBB-8052-8F8B73869A1E}" srcId="{310206D1-C906-4339-85C4-142642E442EC}" destId="{5D2C806E-1D97-4556-B9C9-776C4F8C6E83}" srcOrd="1" destOrd="0" parTransId="{39FF6E62-9281-4097-B09B-EEDAEFDC6ECD}" sibTransId="{445184D7-BCCE-4321-A38F-A3404383B93B}"/>
    <dgm:cxn modelId="{ECDC830D-498F-4107-9508-CD3B9F202A1C}" srcId="{5154CF35-DAF3-488E-8D9E-A42089FFC95E}" destId="{76A2721B-FED4-476A-8B24-AC957570CCD1}" srcOrd="1" destOrd="0" parTransId="{CECB8F28-45E2-4C53-B2DB-0E28FBA51F49}" sibTransId="{4A1F25C9-5D8B-46A5-B8DC-840E59995152}"/>
    <dgm:cxn modelId="{202E4282-54EF-4B9F-8DEE-6EE2D30EBF98}" type="presOf" srcId="{8CE10DBC-BB6D-422D-9C81-2BFACDD71C47}" destId="{65A88D3D-812E-43D8-AE72-A50DD2D9618E}" srcOrd="0" destOrd="0" presId="urn:microsoft.com/office/officeart/2005/8/layout/process4"/>
    <dgm:cxn modelId="{E829D0C1-D575-4F72-9DE2-86EA8D3ED574}" srcId="{49C1D527-BB5E-44C3-9BC8-FBFB765B2C61}" destId="{310206D1-C906-4339-85C4-142642E442EC}" srcOrd="1" destOrd="0" parTransId="{C821EED2-9F6B-471E-8A3A-6806A4753296}" sibTransId="{DF5B69E4-1B23-4B77-882E-CA952F9F3489}"/>
    <dgm:cxn modelId="{7A1FDCDE-CFEA-431F-A104-D239BB272CEF}" type="presParOf" srcId="{9D89AC1E-548B-43BC-9A63-4D05049CCDDC}" destId="{4C8D8CB5-339A-40C3-B1AE-E754DF6B6B10}" srcOrd="0" destOrd="0" presId="urn:microsoft.com/office/officeart/2005/8/layout/process4"/>
    <dgm:cxn modelId="{8D6FAE3C-ACBD-44F9-B661-77559CEAFA6A}" type="presParOf" srcId="{4C8D8CB5-339A-40C3-B1AE-E754DF6B6B10}" destId="{7E86D097-AABA-4933-85D8-E12DDAB269CF}" srcOrd="0" destOrd="0" presId="urn:microsoft.com/office/officeart/2005/8/layout/process4"/>
    <dgm:cxn modelId="{912B42DC-5F9C-4D02-9EC9-C0B920066817}" type="presParOf" srcId="{4C8D8CB5-339A-40C3-B1AE-E754DF6B6B10}" destId="{584D17EE-9D06-4270-912A-ABCBAAB60727}" srcOrd="1" destOrd="0" presId="urn:microsoft.com/office/officeart/2005/8/layout/process4"/>
    <dgm:cxn modelId="{E5155A4E-3D70-480E-A752-3352608650A2}" type="presParOf" srcId="{4C8D8CB5-339A-40C3-B1AE-E754DF6B6B10}" destId="{ECCBA27E-202E-4AB5-9619-DE2515BAF798}" srcOrd="2" destOrd="0" presId="urn:microsoft.com/office/officeart/2005/8/layout/process4"/>
    <dgm:cxn modelId="{39FD95A6-23D1-4298-AA1E-2F226B72C842}" type="presParOf" srcId="{ECCBA27E-202E-4AB5-9619-DE2515BAF798}" destId="{5CA4955E-A1D5-4113-87B9-F9A5DE180CF9}" srcOrd="0" destOrd="0" presId="urn:microsoft.com/office/officeart/2005/8/layout/process4"/>
    <dgm:cxn modelId="{78CCBDC7-40AC-499A-A09E-CD5518147C86}" type="presParOf" srcId="{ECCBA27E-202E-4AB5-9619-DE2515BAF798}" destId="{23B8E89B-B246-4E06-BE56-FD0DFF7B5B21}" srcOrd="1" destOrd="0" presId="urn:microsoft.com/office/officeart/2005/8/layout/process4"/>
    <dgm:cxn modelId="{C239B7B3-EAFD-40AA-A068-747113B681C5}" type="presParOf" srcId="{9D89AC1E-548B-43BC-9A63-4D05049CCDDC}" destId="{B1FECBB4-04C3-423D-AE6D-26DD27B52228}" srcOrd="1" destOrd="0" presId="urn:microsoft.com/office/officeart/2005/8/layout/process4"/>
    <dgm:cxn modelId="{768D33FE-AE76-4968-A9E1-22F7B46F6EA7}" type="presParOf" srcId="{9D89AC1E-548B-43BC-9A63-4D05049CCDDC}" destId="{4CE7965D-60E4-4B38-9531-96CC8317B8FE}" srcOrd="2" destOrd="0" presId="urn:microsoft.com/office/officeart/2005/8/layout/process4"/>
    <dgm:cxn modelId="{B13C799A-44F8-435D-B400-B0A6AC9486A9}" type="presParOf" srcId="{4CE7965D-60E4-4B38-9531-96CC8317B8FE}" destId="{D97CAC70-F764-4BEB-B7DD-523215DD9146}" srcOrd="0" destOrd="0" presId="urn:microsoft.com/office/officeart/2005/8/layout/process4"/>
    <dgm:cxn modelId="{3D52FA03-CFDC-4AC7-A0BF-64509957D213}" type="presParOf" srcId="{4CE7965D-60E4-4B38-9531-96CC8317B8FE}" destId="{A5F7F1C9-FE0B-4044-89EF-A0D516D4EA5B}" srcOrd="1" destOrd="0" presId="urn:microsoft.com/office/officeart/2005/8/layout/process4"/>
    <dgm:cxn modelId="{14DD1F38-F3AC-4929-8AC0-0F76D1C1231F}" type="presParOf" srcId="{4CE7965D-60E4-4B38-9531-96CC8317B8FE}" destId="{E97DC05A-5A30-4C85-B81A-0F257EFC6202}" srcOrd="2" destOrd="0" presId="urn:microsoft.com/office/officeart/2005/8/layout/process4"/>
    <dgm:cxn modelId="{B0E06494-5661-4BA9-8D31-785E1243BA90}" type="presParOf" srcId="{E97DC05A-5A30-4C85-B81A-0F257EFC6202}" destId="{C98D9646-9A58-47BD-BEEE-6B03B3F6D33D}" srcOrd="0" destOrd="0" presId="urn:microsoft.com/office/officeart/2005/8/layout/process4"/>
    <dgm:cxn modelId="{01629C2A-532F-49FD-800A-652CBFC6EFAB}" type="presParOf" srcId="{E97DC05A-5A30-4C85-B81A-0F257EFC6202}" destId="{35E5B9FF-3BC2-4E0B-8543-4A31FF55491A}" srcOrd="1" destOrd="0" presId="urn:microsoft.com/office/officeart/2005/8/layout/process4"/>
    <dgm:cxn modelId="{316BDCD2-234D-4379-AC07-0217EFF3C797}" type="presParOf" srcId="{9D89AC1E-548B-43BC-9A63-4D05049CCDDC}" destId="{D30BA4CD-048B-4A26-A8E8-F4BA77D27755}" srcOrd="3" destOrd="0" presId="urn:microsoft.com/office/officeart/2005/8/layout/process4"/>
    <dgm:cxn modelId="{55F3A994-B3F4-4326-AF6F-F3DABA84494A}" type="presParOf" srcId="{9D89AC1E-548B-43BC-9A63-4D05049CCDDC}" destId="{E6963820-F447-49EC-8135-9398C402122E}" srcOrd="4" destOrd="0" presId="urn:microsoft.com/office/officeart/2005/8/layout/process4"/>
    <dgm:cxn modelId="{26D20EA3-1B9F-460C-AF8F-C7C4D20C86D5}" type="presParOf" srcId="{E6963820-F447-49EC-8135-9398C402122E}" destId="{29281F32-B8A3-4CFA-ADCC-82649641F6D4}" srcOrd="0" destOrd="0" presId="urn:microsoft.com/office/officeart/2005/8/layout/process4"/>
    <dgm:cxn modelId="{5F50E73B-4304-40CB-8E15-6A39B65ED2FF}" type="presParOf" srcId="{E6963820-F447-49EC-8135-9398C402122E}" destId="{620F51E0-DFCA-4085-9C11-D35D9734E80D}" srcOrd="1" destOrd="0" presId="urn:microsoft.com/office/officeart/2005/8/layout/process4"/>
    <dgm:cxn modelId="{F5D4507A-9DB8-48E0-ABC3-EDE13E6C8F08}" type="presParOf" srcId="{E6963820-F447-49EC-8135-9398C402122E}" destId="{1898A6EB-0362-4195-B0AA-39A5FBE0DFE1}" srcOrd="2" destOrd="0" presId="urn:microsoft.com/office/officeart/2005/8/layout/process4"/>
    <dgm:cxn modelId="{C2372DB5-0CA9-4B5E-900B-9F2855418FF5}" type="presParOf" srcId="{1898A6EB-0362-4195-B0AA-39A5FBE0DFE1}" destId="{65A88D3D-812E-43D8-AE72-A50DD2D9618E}" srcOrd="0" destOrd="0" presId="urn:microsoft.com/office/officeart/2005/8/layout/process4"/>
    <dgm:cxn modelId="{D31973D5-13D2-4335-998E-30345EF817A4}" type="presParOf" srcId="{1898A6EB-0362-4195-B0AA-39A5FBE0DFE1}" destId="{DDE5FCD7-61C2-4142-A3E6-A891CA7ECC14}" srcOrd="1" destOrd="0" presId="urn:microsoft.com/office/officeart/2005/8/layout/process4"/>
  </dgm:cxnLst>
  <dgm:bg/>
  <dgm:whole/>
</dgm:dataModel>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169493" cy="480060"/>
          </a:xfrm>
          <a:prstGeom prst="rect">
            <a:avLst/>
          </a:prstGeom>
          <a:noFill/>
          <a:ln w="9525">
            <a:noFill/>
            <a:miter lim="800000"/>
            <a:headEnd/>
            <a:tailEnd/>
          </a:ln>
          <a:effectLst/>
        </p:spPr>
        <p:txBody>
          <a:bodyPr vert="horz" wrap="square" lIns="97146" tIns="48573" rIns="97146" bIns="48573" numCol="1" anchor="t" anchorCtr="0" compatLnSpc="1">
            <a:prstTxWarp prst="textNoShape">
              <a:avLst/>
            </a:prstTxWarp>
          </a:bodyPr>
          <a:lstStyle>
            <a:lvl1pPr eaLnBrk="1" hangingPunct="1">
              <a:defRPr sz="1300"/>
            </a:lvl1pPr>
          </a:lstStyle>
          <a:p>
            <a:r>
              <a:rPr lang="en-US" smtClean="0"/>
              <a:t>Wallace, Steven J.</a:t>
            </a:r>
            <a:endParaRPr lang="en-US"/>
          </a:p>
        </p:txBody>
      </p:sp>
      <p:sp>
        <p:nvSpPr>
          <p:cNvPr id="26627" name="Rectangle 3"/>
          <p:cNvSpPr>
            <a:spLocks noGrp="1" noChangeArrowheads="1"/>
          </p:cNvSpPr>
          <p:nvPr>
            <p:ph type="dt" sz="quarter" idx="1"/>
          </p:nvPr>
        </p:nvSpPr>
        <p:spPr bwMode="auto">
          <a:xfrm>
            <a:off x="4143146" y="0"/>
            <a:ext cx="3170774" cy="480060"/>
          </a:xfrm>
          <a:prstGeom prst="rect">
            <a:avLst/>
          </a:prstGeom>
          <a:noFill/>
          <a:ln w="9525">
            <a:noFill/>
            <a:miter lim="800000"/>
            <a:headEnd/>
            <a:tailEnd/>
          </a:ln>
          <a:effectLst/>
        </p:spPr>
        <p:txBody>
          <a:bodyPr vert="horz" wrap="square" lIns="97146" tIns="48573" rIns="97146" bIns="48573" numCol="1" anchor="t" anchorCtr="0" compatLnSpc="1">
            <a:prstTxWarp prst="textNoShape">
              <a:avLst/>
            </a:prstTxWarp>
          </a:bodyPr>
          <a:lstStyle>
            <a:lvl1pPr algn="r" eaLnBrk="1" hangingPunct="1">
              <a:defRPr sz="1300"/>
            </a:lvl1pPr>
          </a:lstStyle>
          <a:p>
            <a:r>
              <a:rPr lang="en-US" smtClean="0"/>
              <a:t>Messages From Moses</a:t>
            </a:r>
            <a:endParaRPr lang="en-US"/>
          </a:p>
        </p:txBody>
      </p:sp>
      <p:sp>
        <p:nvSpPr>
          <p:cNvPr id="26628" name="Rectangle 4"/>
          <p:cNvSpPr>
            <a:spLocks noGrp="1" noChangeArrowheads="1"/>
          </p:cNvSpPr>
          <p:nvPr>
            <p:ph type="ftr" sz="quarter" idx="2"/>
          </p:nvPr>
        </p:nvSpPr>
        <p:spPr bwMode="auto">
          <a:xfrm>
            <a:off x="0" y="9121140"/>
            <a:ext cx="3169493" cy="477839"/>
          </a:xfrm>
          <a:prstGeom prst="rect">
            <a:avLst/>
          </a:prstGeom>
          <a:noFill/>
          <a:ln w="9525">
            <a:noFill/>
            <a:miter lim="800000"/>
            <a:headEnd/>
            <a:tailEnd/>
          </a:ln>
          <a:effectLst/>
        </p:spPr>
        <p:txBody>
          <a:bodyPr vert="horz" wrap="square" lIns="97146" tIns="48573" rIns="97146" bIns="48573" numCol="1" anchor="b" anchorCtr="0" compatLnSpc="1">
            <a:prstTxWarp prst="textNoShape">
              <a:avLst/>
            </a:prstTxWarp>
          </a:bodyPr>
          <a:lstStyle>
            <a:lvl1pPr eaLnBrk="1" hangingPunct="1">
              <a:defRPr sz="1300"/>
            </a:lvl1pPr>
          </a:lstStyle>
          <a:p>
            <a:r>
              <a:rPr lang="en-US" smtClean="0"/>
              <a:t>www.revelationandcreation.com</a:t>
            </a:r>
            <a:endParaRPr lang="en-US"/>
          </a:p>
        </p:txBody>
      </p:sp>
      <p:sp>
        <p:nvSpPr>
          <p:cNvPr id="26629" name="Rectangle 5"/>
          <p:cNvSpPr>
            <a:spLocks noGrp="1" noChangeArrowheads="1"/>
          </p:cNvSpPr>
          <p:nvPr>
            <p:ph type="sldNum" sz="quarter" idx="3"/>
          </p:nvPr>
        </p:nvSpPr>
        <p:spPr bwMode="auto">
          <a:xfrm>
            <a:off x="4143146" y="9121140"/>
            <a:ext cx="3170774" cy="477839"/>
          </a:xfrm>
          <a:prstGeom prst="rect">
            <a:avLst/>
          </a:prstGeom>
          <a:noFill/>
          <a:ln w="9525">
            <a:noFill/>
            <a:miter lim="800000"/>
            <a:headEnd/>
            <a:tailEnd/>
          </a:ln>
          <a:effectLst/>
        </p:spPr>
        <p:txBody>
          <a:bodyPr vert="horz" wrap="square" lIns="97146" tIns="48573" rIns="97146" bIns="48573" numCol="1" anchor="b" anchorCtr="0" compatLnSpc="1">
            <a:prstTxWarp prst="textNoShape">
              <a:avLst/>
            </a:prstTxWarp>
          </a:bodyPr>
          <a:lstStyle>
            <a:lvl1pPr algn="r" eaLnBrk="1" hangingPunct="1">
              <a:defRPr sz="1300"/>
            </a:lvl1pPr>
          </a:lstStyle>
          <a:p>
            <a:fld id="{F1BE6D20-4900-4B2A-BF67-BB5285FA5528}" type="slidenum">
              <a:rPr lang="en-US"/>
              <a:pPr/>
              <a:t>‹#›</a:t>
            </a:fld>
            <a:endParaRPr lang="en-US"/>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493" cy="480060"/>
          </a:xfrm>
          <a:prstGeom prst="rect">
            <a:avLst/>
          </a:prstGeom>
        </p:spPr>
        <p:txBody>
          <a:bodyPr vert="horz" lIns="97146" tIns="48573" rIns="97146" bIns="48573" rtlCol="0"/>
          <a:lstStyle>
            <a:lvl1pPr algn="l">
              <a:defRPr sz="1300"/>
            </a:lvl1pPr>
          </a:lstStyle>
          <a:p>
            <a:r>
              <a:rPr lang="en-US" smtClean="0"/>
              <a:t>Wallace, Steven J.</a:t>
            </a:r>
            <a:endParaRPr lang="en-US"/>
          </a:p>
        </p:txBody>
      </p:sp>
      <p:sp>
        <p:nvSpPr>
          <p:cNvPr id="3" name="Date Placeholder 2"/>
          <p:cNvSpPr>
            <a:spLocks noGrp="1"/>
          </p:cNvSpPr>
          <p:nvPr>
            <p:ph type="dt" idx="1"/>
          </p:nvPr>
        </p:nvSpPr>
        <p:spPr>
          <a:xfrm>
            <a:off x="4143146" y="0"/>
            <a:ext cx="3170774" cy="480060"/>
          </a:xfrm>
          <a:prstGeom prst="rect">
            <a:avLst/>
          </a:prstGeom>
        </p:spPr>
        <p:txBody>
          <a:bodyPr vert="horz" lIns="97146" tIns="48573" rIns="97146" bIns="48573" rtlCol="0"/>
          <a:lstStyle>
            <a:lvl1pPr algn="r">
              <a:defRPr sz="1300"/>
            </a:lvl1pPr>
          </a:lstStyle>
          <a:p>
            <a:r>
              <a:rPr lang="en-US" smtClean="0"/>
              <a:t>Messages From Moses</a:t>
            </a:r>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7146" tIns="48573" rIns="97146" bIns="48573"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7146" tIns="48573" rIns="97146" bIns="4857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8918"/>
            <a:ext cx="3169493" cy="480060"/>
          </a:xfrm>
          <a:prstGeom prst="rect">
            <a:avLst/>
          </a:prstGeom>
        </p:spPr>
        <p:txBody>
          <a:bodyPr vert="horz" lIns="97146" tIns="48573" rIns="97146" bIns="48573" rtlCol="0" anchor="b"/>
          <a:lstStyle>
            <a:lvl1pPr algn="l">
              <a:defRPr sz="1300"/>
            </a:lvl1pPr>
          </a:lstStyle>
          <a:p>
            <a:r>
              <a:rPr lang="en-US" smtClean="0"/>
              <a:t>www.revelationandcreation.com</a:t>
            </a:r>
            <a:endParaRPr lang="en-US"/>
          </a:p>
        </p:txBody>
      </p:sp>
      <p:sp>
        <p:nvSpPr>
          <p:cNvPr id="7" name="Slide Number Placeholder 6"/>
          <p:cNvSpPr>
            <a:spLocks noGrp="1"/>
          </p:cNvSpPr>
          <p:nvPr>
            <p:ph type="sldNum" sz="quarter" idx="5"/>
          </p:nvPr>
        </p:nvSpPr>
        <p:spPr>
          <a:xfrm>
            <a:off x="4143146" y="9118918"/>
            <a:ext cx="3170774" cy="480060"/>
          </a:xfrm>
          <a:prstGeom prst="rect">
            <a:avLst/>
          </a:prstGeom>
        </p:spPr>
        <p:txBody>
          <a:bodyPr vert="horz" lIns="97146" tIns="48573" rIns="97146" bIns="48573" rtlCol="0" anchor="b"/>
          <a:lstStyle>
            <a:lvl1pPr algn="r">
              <a:defRPr sz="1300"/>
            </a:lvl1pPr>
          </a:lstStyle>
          <a:p>
            <a:fld id="{F01835FA-59CB-4B99-9100-2F183493D890}" type="slidenum">
              <a:rPr lang="en-US" smtClean="0"/>
              <a:pPr/>
              <a:t>‹#›</a:t>
            </a:fld>
            <a:endParaRPr lang="en-US"/>
          </a:p>
        </p:txBody>
      </p:sp>
    </p:spTree>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the next few weeks, we</a:t>
            </a:r>
            <a:r>
              <a:rPr lang="en-US" baseline="0" dirty="0" smtClean="0"/>
              <a:t> are going to be presenting simple expository lessons from Moses’ own sermons in Deuteronomy. The first sermon I ever preached revolved around Moses’ writings in Deuteronomy and I have enjoyed revisiting those sacred scriptures from time to time.</a:t>
            </a:r>
          </a:p>
          <a:p>
            <a:endParaRPr lang="en-US" dirty="0" smtClean="0"/>
          </a:p>
          <a:p>
            <a:r>
              <a:rPr lang="en-US" dirty="0" smtClean="0"/>
              <a:t>The things in Deuteronomy could benefit many if many</a:t>
            </a:r>
            <a:r>
              <a:rPr lang="en-US" baseline="0" dirty="0" smtClean="0"/>
              <a:t> would just give attention to it. It could benefit a nation (originally addressed to), a family, or an individual (as Jesus’ example in Matt. 4 shows).</a:t>
            </a:r>
            <a:endParaRPr lang="en-US" dirty="0"/>
          </a:p>
        </p:txBody>
      </p:sp>
      <p:sp>
        <p:nvSpPr>
          <p:cNvPr id="4" name="Slide Number Placeholder 3"/>
          <p:cNvSpPr>
            <a:spLocks noGrp="1"/>
          </p:cNvSpPr>
          <p:nvPr>
            <p:ph type="sldNum" sz="quarter" idx="10"/>
          </p:nvPr>
        </p:nvSpPr>
        <p:spPr/>
        <p:txBody>
          <a:bodyPr/>
          <a:lstStyle/>
          <a:p>
            <a:fld id="{F01835FA-59CB-4B99-9100-2F183493D890}" type="slidenum">
              <a:rPr lang="en-US" smtClean="0"/>
              <a:pPr/>
              <a:t>1</a:t>
            </a:fld>
            <a:endParaRPr lang="en-US" dirty="0"/>
          </a:p>
        </p:txBody>
      </p:sp>
      <p:sp>
        <p:nvSpPr>
          <p:cNvPr id="5" name="Date Placeholder 4"/>
          <p:cNvSpPr>
            <a:spLocks noGrp="1"/>
          </p:cNvSpPr>
          <p:nvPr>
            <p:ph type="dt" idx="11"/>
          </p:nvPr>
        </p:nvSpPr>
        <p:spPr/>
        <p:txBody>
          <a:bodyPr/>
          <a:lstStyle/>
          <a:p>
            <a:r>
              <a:rPr lang="en-US" smtClean="0"/>
              <a:t>Messages From Moses</a:t>
            </a:r>
            <a:endParaRPr lang="en-US"/>
          </a:p>
        </p:txBody>
      </p:sp>
      <p:sp>
        <p:nvSpPr>
          <p:cNvPr id="6" name="Footer Placeholder 5"/>
          <p:cNvSpPr>
            <a:spLocks noGrp="1"/>
          </p:cNvSpPr>
          <p:nvPr>
            <p:ph type="ftr" sz="quarter" idx="12"/>
          </p:nvPr>
        </p:nvSpPr>
        <p:spPr/>
        <p:txBody>
          <a:bodyPr/>
          <a:lstStyle/>
          <a:p>
            <a:r>
              <a:rPr lang="en-US" smtClean="0"/>
              <a:t>www.revelationandcreation.com</a:t>
            </a:r>
            <a:endParaRPr lang="en-US"/>
          </a:p>
        </p:txBody>
      </p:sp>
      <p:sp>
        <p:nvSpPr>
          <p:cNvPr id="7" name="Header Placeholder 6"/>
          <p:cNvSpPr>
            <a:spLocks noGrp="1"/>
          </p:cNvSpPr>
          <p:nvPr>
            <p:ph type="hdr" sz="quarter" idx="13"/>
          </p:nvPr>
        </p:nvSpPr>
        <p:spPr/>
        <p:txBody>
          <a:bodyPr/>
          <a:lstStyle/>
          <a:p>
            <a:r>
              <a:rPr lang="en-US" smtClean="0"/>
              <a:t>Wallace, Steven J.</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How ought they to walk? The answer is clear—to live, find</a:t>
            </a:r>
            <a:r>
              <a:rPr lang="en-US" baseline="0" dirty="0" smtClean="0"/>
              <a:t> well-being, to prolong days in the land</a:t>
            </a:r>
            <a:r>
              <a:rPr lang="en-US" dirty="0" smtClean="0"/>
              <a:t>!</a:t>
            </a:r>
            <a:r>
              <a:rPr lang="en-US" baseline="0" dirty="0" smtClean="0"/>
              <a:t> The living in the land, the retention of the land was always based upon the condition of Israel’s faithfulness. Has anything changed? How ought we to walk in this life? </a:t>
            </a:r>
          </a:p>
          <a:p>
            <a:endParaRPr lang="en-US" baseline="0" dirty="0" smtClean="0"/>
          </a:p>
          <a:p>
            <a:r>
              <a:rPr lang="en-US" baseline="0" dirty="0" smtClean="0"/>
              <a:t>The one major difference is that Israel was to walk in all the ways outlined by God to continue to live in the land. However, we are to walk in the ways of God to actually obtain that New Heavens and Earth promised by God. They were about to receive their promised land and their faithfulness would permit them to continue to live there. Our promised-land is yet to be secured and it is secured by our faith!</a:t>
            </a:r>
          </a:p>
          <a:p>
            <a:endParaRPr lang="en-US" baseline="0" dirty="0" smtClean="0"/>
          </a:p>
          <a:p>
            <a:r>
              <a:rPr lang="en-US" baseline="0" dirty="0" smtClean="0"/>
              <a:t>[CLICK] 1 Peter1:17 speaks of our conduct during “our stay.”  His concern is that Christians may not live appropriately during their short lives on earth and be found wanting in the judgment and forfeit their inheritance of heaven’s promised land (1:4-9). “YOUR STAY” is something that you need to take good note of. Your entire life on earth is noted merely as a “stay.” For you only have a little amount of time in the scope of eternity to stay alive on earth. Peter then goes on to note that we were redeemed with the precious blood of Christ when we obeyed the truth (1:18-23).</a:t>
            </a:r>
          </a:p>
          <a:p>
            <a:endParaRPr lang="en-US" baseline="0" dirty="0" smtClean="0"/>
          </a:p>
          <a:p>
            <a:r>
              <a:rPr lang="en-US" baseline="0" dirty="0" smtClean="0"/>
              <a:t>Again, he alludes to the short duration of our stay in 1:24 and contrasts that with the enduring nature of the word (1:25). Then in the course of the next chapters he begins to define appropriate conduct.</a:t>
            </a:r>
          </a:p>
          <a:p>
            <a:pPr marL="242865" indent="-242865">
              <a:buAutoNum type="arabicParenR"/>
            </a:pPr>
            <a:r>
              <a:rPr lang="en-US" baseline="0" dirty="0" smtClean="0"/>
              <a:t>Lay aside evil and desire the milk of the word (2:1-3)</a:t>
            </a:r>
          </a:p>
          <a:p>
            <a:pPr marL="242865" indent="-242865"/>
            <a:r>
              <a:rPr lang="en-US" baseline="0" dirty="0" smtClean="0"/>
              <a:t>2) Abstain from fleshly lust (2:11); such lust have actually declared war against the soul. One may think fornication is just fun and yet fornication, drinking, drugs, immodest dress, pornography, are all effects of where the soul has lost the war against the soul. Do you think of that when you think of these things?  The body houses the soul but the soul is to control the body.</a:t>
            </a:r>
          </a:p>
          <a:p>
            <a:pPr marL="242865" indent="-242865"/>
            <a:r>
              <a:rPr lang="en-US" baseline="0" dirty="0" smtClean="0"/>
              <a:t>3) Honorable conduct among the Gentiles (2:12)</a:t>
            </a:r>
          </a:p>
          <a:p>
            <a:pPr marL="242865" indent="-242865"/>
            <a:r>
              <a:rPr lang="en-US" baseline="0" dirty="0" smtClean="0"/>
              <a:t>4) Submit to those in authority (2:13-17)</a:t>
            </a:r>
          </a:p>
          <a:p>
            <a:pPr marL="242865" indent="-242865"/>
            <a:r>
              <a:rPr lang="en-US" baseline="0" dirty="0" smtClean="0"/>
              <a:t>5) Servants submit to masters (2:18-25)</a:t>
            </a:r>
          </a:p>
          <a:p>
            <a:pPr marL="242865" indent="-242865"/>
            <a:r>
              <a:rPr lang="en-US" baseline="0" dirty="0" smtClean="0"/>
              <a:t>6) Wives submit to your Husbands (3:1-6)</a:t>
            </a:r>
          </a:p>
          <a:p>
            <a:pPr marL="242865" indent="-242865"/>
            <a:r>
              <a:rPr lang="en-US" baseline="0" dirty="0" smtClean="0"/>
              <a:t>7) Husbands understand and honor your wives (3:7)</a:t>
            </a:r>
          </a:p>
          <a:p>
            <a:pPr marL="242865" indent="-242865"/>
            <a:r>
              <a:rPr lang="en-US" dirty="0" smtClean="0"/>
              <a:t>8) Love each other as brothers (3:8-9).</a:t>
            </a:r>
            <a:r>
              <a:rPr lang="en-US" baseline="0" dirty="0" smtClean="0"/>
              <a:t>  NOTE AGAIN the exhortation to “LIFE” (3:10, 11).</a:t>
            </a:r>
          </a:p>
          <a:p>
            <a:pPr marL="242865" indent="-242865"/>
            <a:r>
              <a:rPr lang="en-US" baseline="0" dirty="0" smtClean="0"/>
              <a:t>9) Baptism was designed by God as our point in time when we can be saved (3:21)</a:t>
            </a:r>
          </a:p>
          <a:p>
            <a:pPr marL="242865" indent="-242865"/>
            <a:r>
              <a:rPr lang="en-US" baseline="0" dirty="0" smtClean="0"/>
              <a:t>10) Cease from sin (4:1-6).</a:t>
            </a:r>
          </a:p>
          <a:p>
            <a:pPr marL="242865" indent="-242865"/>
            <a:r>
              <a:rPr lang="en-US" baseline="0" dirty="0" smtClean="0"/>
              <a:t>11) Again, another exhortation to the brevity of life (4:7). This parallels the thought in 1:17. The end of all things is here. I am not convinced that Peter is speaking of the end of the world in general, but the end of our life in the world.  That moment to depart from this world is “at hand,” viz., it is near, soon, approaching, etc.  Therefore we need to be watchful and serious. We ought to walk the line! We ought not turn from the right to the left that we might live! We need to intently plow the line.</a:t>
            </a:r>
          </a:p>
          <a:p>
            <a:pPr marL="242865" indent="-242865"/>
            <a:endParaRPr lang="en-US" baseline="0" dirty="0" smtClean="0"/>
          </a:p>
          <a:p>
            <a:pPr marL="242865" indent="-242865"/>
            <a:r>
              <a:rPr lang="en-US" baseline="0" dirty="0" smtClean="0"/>
              <a:t>Peter begins his very next epistle emphasizing the need to be faithful to inherit the promises (2 Pet. 1:3, 4, 10, 11). The bulk of this book warns against the dangers of falling away with the error of the wicked. It can happen and you can loose your salvation. Therefore grow in the grace and knowledge of Christ and display that grace and knowledge through your life (2 Pet. 3:17, 18).   The end of your faith is the salvation of your soul.</a:t>
            </a:r>
          </a:p>
          <a:p>
            <a:pPr marL="242865" indent="-242865"/>
            <a:r>
              <a:rPr lang="en-US" baseline="0" dirty="0" smtClean="0"/>
              <a:t>End of Sermon 2</a:t>
            </a:r>
            <a:endParaRPr lang="en-US" dirty="0" smtClean="0"/>
          </a:p>
        </p:txBody>
      </p:sp>
      <p:sp>
        <p:nvSpPr>
          <p:cNvPr id="4" name="Slide Number Placeholder 3"/>
          <p:cNvSpPr>
            <a:spLocks noGrp="1"/>
          </p:cNvSpPr>
          <p:nvPr>
            <p:ph type="sldNum" sz="quarter" idx="10"/>
          </p:nvPr>
        </p:nvSpPr>
        <p:spPr/>
        <p:txBody>
          <a:bodyPr/>
          <a:lstStyle/>
          <a:p>
            <a:fld id="{F01835FA-59CB-4B99-9100-2F183493D890}" type="slidenum">
              <a:rPr lang="en-US" smtClean="0"/>
              <a:pPr/>
              <a:t>12</a:t>
            </a:fld>
            <a:endParaRPr lang="en-US"/>
          </a:p>
        </p:txBody>
      </p:sp>
      <p:sp>
        <p:nvSpPr>
          <p:cNvPr id="5" name="Date Placeholder 4"/>
          <p:cNvSpPr>
            <a:spLocks noGrp="1"/>
          </p:cNvSpPr>
          <p:nvPr>
            <p:ph type="dt" idx="11"/>
          </p:nvPr>
        </p:nvSpPr>
        <p:spPr/>
        <p:txBody>
          <a:bodyPr/>
          <a:lstStyle/>
          <a:p>
            <a:r>
              <a:rPr lang="en-US" smtClean="0"/>
              <a:t>Messages From Moses</a:t>
            </a:r>
            <a:endParaRPr lang="en-US"/>
          </a:p>
        </p:txBody>
      </p:sp>
      <p:sp>
        <p:nvSpPr>
          <p:cNvPr id="6" name="Footer Placeholder 5"/>
          <p:cNvSpPr>
            <a:spLocks noGrp="1"/>
          </p:cNvSpPr>
          <p:nvPr>
            <p:ph type="ftr" sz="quarter" idx="12"/>
          </p:nvPr>
        </p:nvSpPr>
        <p:spPr/>
        <p:txBody>
          <a:bodyPr/>
          <a:lstStyle/>
          <a:p>
            <a:r>
              <a:rPr lang="en-US" smtClean="0"/>
              <a:t>www.revelationandcreation.com</a:t>
            </a:r>
            <a:endParaRPr lang="en-US"/>
          </a:p>
        </p:txBody>
      </p:sp>
      <p:sp>
        <p:nvSpPr>
          <p:cNvPr id="7" name="Header Placeholder 6"/>
          <p:cNvSpPr>
            <a:spLocks noGrp="1"/>
          </p:cNvSpPr>
          <p:nvPr>
            <p:ph type="hdr" sz="quarter" idx="13"/>
          </p:nvPr>
        </p:nvSpPr>
        <p:spPr/>
        <p:txBody>
          <a:bodyPr/>
          <a:lstStyle/>
          <a:p>
            <a:r>
              <a:rPr lang="en-US" smtClean="0"/>
              <a:t>Wallace, Steven J.</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Suggest Begin Sermon 3.</a:t>
            </a:r>
          </a:p>
          <a:p>
            <a:endParaRPr lang="en-US" dirty="0" smtClean="0"/>
          </a:p>
          <a:p>
            <a:r>
              <a:rPr lang="en-US" baseline="0" dirty="0" smtClean="0"/>
              <a:t>[CLICK] – “Pen up a little Pig” [BLACK Screen] Some have asserted that the one of the only differences between the New Testament and the Old Testament was not the content or law, but merely where the law was—in the heart (false reasoning from Jeremiah 31:31-34). In actuality, the difference was not where the law was to reside, but in fact, the content and effect.  Both testaments were to be in the heart (Deut. 6:6; 11:18; Col. 3:16; Ps. 119:11, viz., to guard from sinning against God; cf. 1 Jn. 2:1; etc.).  But only the New Testament gives us that True Advocate whereby we may enjoy the true remission of sins.  The Old Testament was not as much concerned with the putting away of sin, as it was the identifying of what sin really is and man’s need for grace.  The New Testament does all the above whereas the blood of bulls and goats could not take away sin (Heb. 10:3, 4).</a:t>
            </a:r>
          </a:p>
          <a:p>
            <a:endParaRPr lang="en-US" baseline="0" dirty="0" smtClean="0"/>
          </a:p>
          <a:p>
            <a:r>
              <a:rPr lang="en-US" baseline="0" dirty="0" smtClean="0"/>
              <a:t>[CLICK thru] This passage speaks of who should teach and who should be taught. Parents should teach the children. It speaks of how parents are to teach them, with diligence.  It speaks of where parents should teach the children –using every opportunity as an inlet into your child’s head! Now how would this verse read if it spoke of our teaching our children?  Would it read, “You taught them by proxy?” When they sat in the church building’s class room?</a:t>
            </a:r>
          </a:p>
          <a:p>
            <a:endParaRPr lang="en-US" baseline="0" dirty="0" smtClean="0"/>
          </a:p>
          <a:p>
            <a:r>
              <a:rPr lang="en-US" baseline="0" dirty="0" smtClean="0"/>
              <a:t>God’s religion should be a normal part of our conversation with our children.  God knew that there were parts of His religion that would spur on interest and inquiry from children and parents needed to know how to answer them with the facts (Deut. 6:20-25).</a:t>
            </a:r>
            <a:endParaRPr lang="en-US" dirty="0" smtClean="0"/>
          </a:p>
          <a:p>
            <a:endParaRPr lang="en-US" dirty="0"/>
          </a:p>
        </p:txBody>
      </p:sp>
      <p:sp>
        <p:nvSpPr>
          <p:cNvPr id="4" name="Slide Number Placeholder 3"/>
          <p:cNvSpPr>
            <a:spLocks noGrp="1"/>
          </p:cNvSpPr>
          <p:nvPr>
            <p:ph type="sldNum" sz="quarter" idx="10"/>
          </p:nvPr>
        </p:nvSpPr>
        <p:spPr/>
        <p:txBody>
          <a:bodyPr/>
          <a:lstStyle/>
          <a:p>
            <a:fld id="{F01835FA-59CB-4B99-9100-2F183493D890}" type="slidenum">
              <a:rPr lang="en-US" smtClean="0"/>
              <a:pPr/>
              <a:t>13</a:t>
            </a:fld>
            <a:endParaRPr lang="en-US"/>
          </a:p>
        </p:txBody>
      </p:sp>
      <p:sp>
        <p:nvSpPr>
          <p:cNvPr id="5" name="Date Placeholder 4"/>
          <p:cNvSpPr>
            <a:spLocks noGrp="1"/>
          </p:cNvSpPr>
          <p:nvPr>
            <p:ph type="dt" idx="11"/>
          </p:nvPr>
        </p:nvSpPr>
        <p:spPr/>
        <p:txBody>
          <a:bodyPr/>
          <a:lstStyle/>
          <a:p>
            <a:r>
              <a:rPr lang="en-US" smtClean="0"/>
              <a:t>Messages From Moses</a:t>
            </a:r>
            <a:endParaRPr lang="en-US"/>
          </a:p>
        </p:txBody>
      </p:sp>
      <p:sp>
        <p:nvSpPr>
          <p:cNvPr id="6" name="Footer Placeholder 5"/>
          <p:cNvSpPr>
            <a:spLocks noGrp="1"/>
          </p:cNvSpPr>
          <p:nvPr>
            <p:ph type="ftr" sz="quarter" idx="12"/>
          </p:nvPr>
        </p:nvSpPr>
        <p:spPr/>
        <p:txBody>
          <a:bodyPr/>
          <a:lstStyle/>
          <a:p>
            <a:r>
              <a:rPr lang="en-US" smtClean="0"/>
              <a:t>www.revelationandcreation.com</a:t>
            </a:r>
            <a:endParaRPr lang="en-US"/>
          </a:p>
        </p:txBody>
      </p:sp>
      <p:sp>
        <p:nvSpPr>
          <p:cNvPr id="7" name="Header Placeholder 6"/>
          <p:cNvSpPr>
            <a:spLocks noGrp="1"/>
          </p:cNvSpPr>
          <p:nvPr>
            <p:ph type="hdr" sz="quarter" idx="13"/>
          </p:nvPr>
        </p:nvSpPr>
        <p:spPr/>
        <p:txBody>
          <a:bodyPr/>
          <a:lstStyle/>
          <a:p>
            <a:r>
              <a:rPr lang="en-US" smtClean="0"/>
              <a:t>Wallace, Steven J.</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strongholds of error in our lives must be repudiated and destroyed in order to</a:t>
            </a:r>
            <a:r>
              <a:rPr lang="en-US" baseline="0" dirty="0" smtClean="0"/>
              <a:t> render holy service to the Lord.</a:t>
            </a:r>
            <a:endParaRPr lang="en-US" dirty="0"/>
          </a:p>
        </p:txBody>
      </p:sp>
      <p:sp>
        <p:nvSpPr>
          <p:cNvPr id="4" name="Slide Number Placeholder 3"/>
          <p:cNvSpPr>
            <a:spLocks noGrp="1"/>
          </p:cNvSpPr>
          <p:nvPr>
            <p:ph type="sldNum" sz="quarter" idx="10"/>
          </p:nvPr>
        </p:nvSpPr>
        <p:spPr/>
        <p:txBody>
          <a:bodyPr/>
          <a:lstStyle/>
          <a:p>
            <a:fld id="{F01835FA-59CB-4B99-9100-2F183493D890}" type="slidenum">
              <a:rPr lang="en-US" smtClean="0"/>
              <a:pPr/>
              <a:t>14</a:t>
            </a:fld>
            <a:endParaRPr lang="en-US"/>
          </a:p>
        </p:txBody>
      </p:sp>
      <p:sp>
        <p:nvSpPr>
          <p:cNvPr id="5" name="Date Placeholder 4"/>
          <p:cNvSpPr>
            <a:spLocks noGrp="1"/>
          </p:cNvSpPr>
          <p:nvPr>
            <p:ph type="dt" idx="11"/>
          </p:nvPr>
        </p:nvSpPr>
        <p:spPr/>
        <p:txBody>
          <a:bodyPr/>
          <a:lstStyle/>
          <a:p>
            <a:r>
              <a:rPr lang="en-US" smtClean="0"/>
              <a:t>Messages From Moses</a:t>
            </a:r>
            <a:endParaRPr lang="en-US"/>
          </a:p>
        </p:txBody>
      </p:sp>
      <p:sp>
        <p:nvSpPr>
          <p:cNvPr id="6" name="Footer Placeholder 5"/>
          <p:cNvSpPr>
            <a:spLocks noGrp="1"/>
          </p:cNvSpPr>
          <p:nvPr>
            <p:ph type="ftr" sz="quarter" idx="12"/>
          </p:nvPr>
        </p:nvSpPr>
        <p:spPr/>
        <p:txBody>
          <a:bodyPr/>
          <a:lstStyle/>
          <a:p>
            <a:r>
              <a:rPr lang="en-US" smtClean="0"/>
              <a:t>www.revelationandcreation.com</a:t>
            </a:r>
            <a:endParaRPr lang="en-US"/>
          </a:p>
        </p:txBody>
      </p:sp>
      <p:sp>
        <p:nvSpPr>
          <p:cNvPr id="7" name="Header Placeholder 6"/>
          <p:cNvSpPr>
            <a:spLocks noGrp="1"/>
          </p:cNvSpPr>
          <p:nvPr>
            <p:ph type="hdr" sz="quarter" idx="13"/>
          </p:nvPr>
        </p:nvSpPr>
        <p:spPr/>
        <p:txBody>
          <a:bodyPr/>
          <a:lstStyle/>
          <a:p>
            <a:r>
              <a:rPr lang="en-US" smtClean="0"/>
              <a:t>Wallace, Steven J.</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[CLICK X3] The</a:t>
            </a:r>
            <a:r>
              <a:rPr lang="en-US" baseline="0" dirty="0" smtClean="0"/>
              <a:t> ploy of the Gibeonites was very effective and persuasive. Joshua and the leaders were so convinced by the persuasive speech and display of the Gibeonites that they never looked into what they said. Perhaps they thought the matter too insignificant and too embarrassing to further inquire of the Lord as to whom these Gibeonites were.  They probably thought they would never see them again since they were from so far a country. Perhaps they thought that nations who came from a far and distant land would wield a high hand of fear and terror in their enemies with such a covenant that was sought out. Regardless, it came back to haunt them and they had some contention within the national ranks because of this decision [CLICK X2]</a:t>
            </a:r>
          </a:p>
          <a:p>
            <a:endParaRPr lang="en-US" baseline="0" dirty="0" smtClean="0"/>
          </a:p>
          <a:p>
            <a:r>
              <a:rPr lang="en-US" baseline="0" dirty="0" smtClean="0"/>
              <a:t>This tells me of the sanctity and serious nature of making an oath and covenant with others. It is not something that could just be annulled as some religions teach regarding the holy covenant of marriage. Joshua did not look for a loophole to get out this covenant. He could have thought that because it was made when based upon a lie that it should be revoked, but instead, he maintained the covenant and let the people live but made them into slaves. </a:t>
            </a:r>
          </a:p>
          <a:p>
            <a:endParaRPr lang="en-US" baseline="0" dirty="0" smtClean="0"/>
          </a:p>
          <a:p>
            <a:r>
              <a:rPr lang="en-US" baseline="0" dirty="0" smtClean="0"/>
              <a:t>Making such a covenant in the name of Jehovah was a serious deed that should not be made lightly. And even though it was made by deceit of the Gibeonites, it was also made by the rash behavior of Israel and so neither Joshua and Israel nor the Gibeonites were innocent in the treaty that was made.  Further, Jehovah later recognized the treaty and condemned Saul actions when he sought to kill the Gibeonites in his zeal for the children of Israel. God sent a three year famine on Israel because of his deeds (2 Sam. 21:1, 2).</a:t>
            </a:r>
          </a:p>
          <a:p>
            <a:endParaRPr lang="en-US" baseline="0" dirty="0" smtClean="0"/>
          </a:p>
          <a:p>
            <a:r>
              <a:rPr lang="en-US" baseline="0" dirty="0" smtClean="0"/>
              <a:t>Many significant things occurred through the Bible times in this area of Gibeon which was only about four to five miles north of Jerusalem.   One such great even was where the Lord appeared to Solomon in the dream in which Solomon asked for wisdom (1 Kin. 3:5).</a:t>
            </a:r>
            <a:endParaRPr lang="en-US" dirty="0"/>
          </a:p>
        </p:txBody>
      </p:sp>
      <p:sp>
        <p:nvSpPr>
          <p:cNvPr id="4" name="Slide Number Placeholder 3"/>
          <p:cNvSpPr>
            <a:spLocks noGrp="1"/>
          </p:cNvSpPr>
          <p:nvPr>
            <p:ph type="sldNum" sz="quarter" idx="10"/>
          </p:nvPr>
        </p:nvSpPr>
        <p:spPr/>
        <p:txBody>
          <a:bodyPr/>
          <a:lstStyle/>
          <a:p>
            <a:fld id="{F01835FA-59CB-4B99-9100-2F183493D890}" type="slidenum">
              <a:rPr lang="en-US" smtClean="0"/>
              <a:pPr/>
              <a:t>15</a:t>
            </a:fld>
            <a:endParaRPr lang="en-US"/>
          </a:p>
        </p:txBody>
      </p:sp>
      <p:sp>
        <p:nvSpPr>
          <p:cNvPr id="5" name="Date Placeholder 4"/>
          <p:cNvSpPr>
            <a:spLocks noGrp="1"/>
          </p:cNvSpPr>
          <p:nvPr>
            <p:ph type="dt" idx="11"/>
          </p:nvPr>
        </p:nvSpPr>
        <p:spPr/>
        <p:txBody>
          <a:bodyPr/>
          <a:lstStyle/>
          <a:p>
            <a:r>
              <a:rPr lang="en-US" smtClean="0"/>
              <a:t>Messages From Moses</a:t>
            </a:r>
            <a:endParaRPr lang="en-US"/>
          </a:p>
        </p:txBody>
      </p:sp>
      <p:sp>
        <p:nvSpPr>
          <p:cNvPr id="6" name="Footer Placeholder 5"/>
          <p:cNvSpPr>
            <a:spLocks noGrp="1"/>
          </p:cNvSpPr>
          <p:nvPr>
            <p:ph type="ftr" sz="quarter" idx="12"/>
          </p:nvPr>
        </p:nvSpPr>
        <p:spPr/>
        <p:txBody>
          <a:bodyPr/>
          <a:lstStyle/>
          <a:p>
            <a:r>
              <a:rPr lang="en-US" smtClean="0"/>
              <a:t>www.revelationandcreation.com</a:t>
            </a:r>
            <a:endParaRPr lang="en-US"/>
          </a:p>
        </p:txBody>
      </p:sp>
      <p:sp>
        <p:nvSpPr>
          <p:cNvPr id="7" name="Header Placeholder 6"/>
          <p:cNvSpPr>
            <a:spLocks noGrp="1"/>
          </p:cNvSpPr>
          <p:nvPr>
            <p:ph type="hdr" sz="quarter" idx="13"/>
          </p:nvPr>
        </p:nvSpPr>
        <p:spPr/>
        <p:txBody>
          <a:bodyPr/>
          <a:lstStyle/>
          <a:p>
            <a:r>
              <a:rPr lang="en-US" smtClean="0"/>
              <a:t>Wallace, Steven J.</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a:t>
            </a:r>
            <a:r>
              <a:rPr lang="en-US" baseline="0" dirty="0" smtClean="0"/>
              <a:t> X3]</a:t>
            </a:r>
            <a:endParaRPr lang="en-US" dirty="0" smtClean="0"/>
          </a:p>
          <a:p>
            <a:r>
              <a:rPr lang="en-US" dirty="0" smtClean="0"/>
              <a:t>What did Satan gain by deceiving</a:t>
            </a:r>
            <a:r>
              <a:rPr lang="en-US" baseline="0" dirty="0" smtClean="0"/>
              <a:t> Eve?  Yes, they did die, but that was not the end of it. Perhaps Satan thought that this human race would no longer be around if he could get Adam and Eve to eat of the tree of knowledge.  Perhaps he thought Jehovah’s punishment would be instant, but God already had a plan to save men from the very think that Satan was hoping to destroy man in! My point is that it didn’t benefit Satan anything!</a:t>
            </a:r>
          </a:p>
          <a:p>
            <a:endParaRPr lang="en-US" baseline="0" dirty="0" smtClean="0"/>
          </a:p>
          <a:p>
            <a:r>
              <a:rPr lang="en-US" baseline="0" dirty="0" smtClean="0"/>
              <a:t>What did Jacob gain by deceiving Isaac?  Be careful. Jacob didn’t gain the blessing by deceit. It was after all the shenanigans of Genesis 27 were found out that Isaac later genuinely blessed Jacob in 28:3, 4.  Jacob who deceived reaped deception the rest of his life, first with his </a:t>
            </a:r>
            <a:r>
              <a:rPr lang="en-US" baseline="0" dirty="0" err="1" smtClean="0"/>
              <a:t>Laban</a:t>
            </a:r>
            <a:r>
              <a:rPr lang="en-US" baseline="0" dirty="0" smtClean="0"/>
              <a:t> in working for Rachel and then later with his sons deceiving him about the death of Jacob.</a:t>
            </a:r>
          </a:p>
          <a:p>
            <a:endParaRPr lang="en-US" baseline="0" dirty="0" smtClean="0"/>
          </a:p>
          <a:p>
            <a:r>
              <a:rPr lang="en-US" baseline="0" dirty="0" smtClean="0"/>
              <a:t>What did fraud gain Ananias and </a:t>
            </a:r>
            <a:r>
              <a:rPr lang="en-US" baseline="0" dirty="0" err="1" smtClean="0"/>
              <a:t>Sapphira</a:t>
            </a:r>
            <a:r>
              <a:rPr lang="en-US" baseline="0" dirty="0" smtClean="0"/>
              <a:t> in Acts 5? Death.  Men like to lie about themselves. They often want people to think that they give more than they really do give and when it is convenient that they have less money than they really do.</a:t>
            </a:r>
          </a:p>
        </p:txBody>
      </p:sp>
      <p:sp>
        <p:nvSpPr>
          <p:cNvPr id="4" name="Slide Number Placeholder 3"/>
          <p:cNvSpPr>
            <a:spLocks noGrp="1"/>
          </p:cNvSpPr>
          <p:nvPr>
            <p:ph type="sldNum" sz="quarter" idx="10"/>
          </p:nvPr>
        </p:nvSpPr>
        <p:spPr/>
        <p:txBody>
          <a:bodyPr/>
          <a:lstStyle/>
          <a:p>
            <a:pPr algn="r" rtl="0" eaLnBrk="0" fontAlgn="base" hangingPunct="0">
              <a:spcBef>
                <a:spcPct val="0"/>
              </a:spcBef>
              <a:spcAft>
                <a:spcPct val="0"/>
              </a:spcAft>
            </a:pPr>
            <a:fld id="{F01835FA-59CB-4B99-9100-2F183493D890}" type="slidenum">
              <a:rPr lang="en-US">
                <a:solidFill>
                  <a:prstClr val="black"/>
                </a:solidFill>
              </a:rPr>
              <a:pPr algn="r" rtl="0" eaLnBrk="0" fontAlgn="base" hangingPunct="0">
                <a:spcBef>
                  <a:spcPct val="0"/>
                </a:spcBef>
                <a:spcAft>
                  <a:spcPct val="0"/>
                </a:spcAft>
              </a:pPr>
              <a:t>16</a:t>
            </a:fld>
            <a:endParaRPr lang="en-US" dirty="0">
              <a:solidFill>
                <a:prstClr val="black"/>
              </a:solidFill>
            </a:endParaRPr>
          </a:p>
        </p:txBody>
      </p:sp>
      <p:sp>
        <p:nvSpPr>
          <p:cNvPr id="5" name="Date Placeholder 4"/>
          <p:cNvSpPr>
            <a:spLocks noGrp="1"/>
          </p:cNvSpPr>
          <p:nvPr>
            <p:ph type="dt" idx="11"/>
          </p:nvPr>
        </p:nvSpPr>
        <p:spPr/>
        <p:txBody>
          <a:bodyPr/>
          <a:lstStyle/>
          <a:p>
            <a:r>
              <a:rPr lang="en-US" smtClean="0"/>
              <a:t>Messages From Moses</a:t>
            </a:r>
            <a:endParaRPr lang="en-US"/>
          </a:p>
        </p:txBody>
      </p:sp>
      <p:sp>
        <p:nvSpPr>
          <p:cNvPr id="6" name="Footer Placeholder 5"/>
          <p:cNvSpPr>
            <a:spLocks noGrp="1"/>
          </p:cNvSpPr>
          <p:nvPr>
            <p:ph type="ftr" sz="quarter" idx="12"/>
          </p:nvPr>
        </p:nvSpPr>
        <p:spPr/>
        <p:txBody>
          <a:bodyPr/>
          <a:lstStyle/>
          <a:p>
            <a:r>
              <a:rPr lang="en-US" smtClean="0"/>
              <a:t>www.revelationandcreation.com</a:t>
            </a:r>
            <a:endParaRPr lang="en-US"/>
          </a:p>
        </p:txBody>
      </p:sp>
      <p:sp>
        <p:nvSpPr>
          <p:cNvPr id="7" name="Header Placeholder 6"/>
          <p:cNvSpPr>
            <a:spLocks noGrp="1"/>
          </p:cNvSpPr>
          <p:nvPr>
            <p:ph type="hdr" sz="quarter" idx="13"/>
          </p:nvPr>
        </p:nvSpPr>
        <p:spPr/>
        <p:txBody>
          <a:bodyPr/>
          <a:lstStyle/>
          <a:p>
            <a:r>
              <a:rPr lang="en-US" smtClean="0"/>
              <a:t>Wallace, Steven J.</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a:t>
            </a:r>
            <a:r>
              <a:rPr lang="en-US" baseline="0" dirty="0" smtClean="0"/>
              <a:t> These nations were cooked. Long ago they abused God’s grace and had been content to live in godless ways. God told Abraham about 400-500 years earlier, “But in the fourth generation they shall return here, for the iniquity of the Amorites is not yet complete” (Gen. 15:16).  This shows that God’s plan of building Israel into a nation also worked with another plan of punishing evil nations.  They were in the state of gracelessness. For hundreds of years God endured their godless behavior and now Israel was to utterly destroy everything that breathed within this region.</a:t>
            </a:r>
          </a:p>
          <a:p>
            <a:endParaRPr lang="en-US" baseline="0" dirty="0" smtClean="0"/>
          </a:p>
          <a:p>
            <a:r>
              <a:rPr lang="en-US" baseline="0" dirty="0" smtClean="0"/>
              <a:t>Ultimately, Israel themselves became as corrupt as the Amorites and filled up their cup of iniquity.  Paul spoke of that as their end drew near (1 Thess. 2:14-16).</a:t>
            </a:r>
          </a:p>
          <a:p>
            <a:endParaRPr lang="en-US" baseline="0" dirty="0" smtClean="0"/>
          </a:p>
          <a:p>
            <a:r>
              <a:rPr lang="en-US" baseline="0" dirty="0" smtClean="0"/>
              <a:t>[CLICK]</a:t>
            </a:r>
          </a:p>
          <a:p>
            <a:endParaRPr lang="en-US" baseline="0" dirty="0" smtClean="0"/>
          </a:p>
        </p:txBody>
      </p:sp>
      <p:sp>
        <p:nvSpPr>
          <p:cNvPr id="4" name="Slide Number Placeholder 3"/>
          <p:cNvSpPr>
            <a:spLocks noGrp="1"/>
          </p:cNvSpPr>
          <p:nvPr>
            <p:ph type="sldNum" sz="quarter" idx="10"/>
          </p:nvPr>
        </p:nvSpPr>
        <p:spPr/>
        <p:txBody>
          <a:bodyPr/>
          <a:lstStyle/>
          <a:p>
            <a:fld id="{F01835FA-59CB-4B99-9100-2F183493D890}" type="slidenum">
              <a:rPr lang="en-US" smtClean="0"/>
              <a:pPr/>
              <a:t>19</a:t>
            </a:fld>
            <a:endParaRPr lang="en-US"/>
          </a:p>
        </p:txBody>
      </p:sp>
      <p:sp>
        <p:nvSpPr>
          <p:cNvPr id="5" name="Date Placeholder 4"/>
          <p:cNvSpPr>
            <a:spLocks noGrp="1"/>
          </p:cNvSpPr>
          <p:nvPr>
            <p:ph type="dt" idx="11"/>
          </p:nvPr>
        </p:nvSpPr>
        <p:spPr/>
        <p:txBody>
          <a:bodyPr/>
          <a:lstStyle/>
          <a:p>
            <a:r>
              <a:rPr lang="en-US" smtClean="0"/>
              <a:t>Messages From Moses</a:t>
            </a:r>
            <a:endParaRPr lang="en-US"/>
          </a:p>
        </p:txBody>
      </p:sp>
      <p:sp>
        <p:nvSpPr>
          <p:cNvPr id="6" name="Footer Placeholder 5"/>
          <p:cNvSpPr>
            <a:spLocks noGrp="1"/>
          </p:cNvSpPr>
          <p:nvPr>
            <p:ph type="ftr" sz="quarter" idx="12"/>
          </p:nvPr>
        </p:nvSpPr>
        <p:spPr/>
        <p:txBody>
          <a:bodyPr/>
          <a:lstStyle/>
          <a:p>
            <a:r>
              <a:rPr lang="en-US" smtClean="0"/>
              <a:t>www.revelationandcreation.com</a:t>
            </a:r>
            <a:endParaRPr lang="en-US"/>
          </a:p>
        </p:txBody>
      </p:sp>
      <p:sp>
        <p:nvSpPr>
          <p:cNvPr id="7" name="Header Placeholder 6"/>
          <p:cNvSpPr>
            <a:spLocks noGrp="1"/>
          </p:cNvSpPr>
          <p:nvPr>
            <p:ph type="hdr" sz="quarter" idx="13"/>
          </p:nvPr>
        </p:nvSpPr>
        <p:spPr/>
        <p:txBody>
          <a:bodyPr/>
          <a:lstStyle/>
          <a:p>
            <a:r>
              <a:rPr lang="en-US" smtClean="0"/>
              <a:t>Wallace, Steven J.</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1835FA-59CB-4B99-9100-2F183493D890}" type="slidenum">
              <a:rPr lang="en-US" smtClean="0"/>
              <a:pPr/>
              <a:t>24</a:t>
            </a:fld>
            <a:endParaRPr lang="en-US"/>
          </a:p>
        </p:txBody>
      </p:sp>
      <p:sp>
        <p:nvSpPr>
          <p:cNvPr id="5" name="Date Placeholder 4"/>
          <p:cNvSpPr>
            <a:spLocks noGrp="1"/>
          </p:cNvSpPr>
          <p:nvPr>
            <p:ph type="dt" idx="11"/>
          </p:nvPr>
        </p:nvSpPr>
        <p:spPr/>
        <p:txBody>
          <a:bodyPr/>
          <a:lstStyle/>
          <a:p>
            <a:r>
              <a:rPr lang="en-US" smtClean="0"/>
              <a:t>Messages From Moses</a:t>
            </a:r>
            <a:endParaRPr lang="en-US"/>
          </a:p>
        </p:txBody>
      </p:sp>
      <p:sp>
        <p:nvSpPr>
          <p:cNvPr id="6" name="Footer Placeholder 5"/>
          <p:cNvSpPr>
            <a:spLocks noGrp="1"/>
          </p:cNvSpPr>
          <p:nvPr>
            <p:ph type="ftr" sz="quarter" idx="12"/>
          </p:nvPr>
        </p:nvSpPr>
        <p:spPr/>
        <p:txBody>
          <a:bodyPr/>
          <a:lstStyle/>
          <a:p>
            <a:r>
              <a:rPr lang="en-US" smtClean="0"/>
              <a:t>www.revelationandcreation.com</a:t>
            </a:r>
            <a:endParaRPr lang="en-US"/>
          </a:p>
        </p:txBody>
      </p:sp>
      <p:sp>
        <p:nvSpPr>
          <p:cNvPr id="7" name="Header Placeholder 6"/>
          <p:cNvSpPr>
            <a:spLocks noGrp="1"/>
          </p:cNvSpPr>
          <p:nvPr>
            <p:ph type="hdr" sz="quarter" idx="13"/>
          </p:nvPr>
        </p:nvSpPr>
        <p:spPr/>
        <p:txBody>
          <a:bodyPr/>
          <a:lstStyle/>
          <a:p>
            <a:r>
              <a:rPr lang="en-US" smtClean="0"/>
              <a:t>Wallace, Steven J.</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1835FA-59CB-4B99-9100-2F183493D890}" type="slidenum">
              <a:rPr lang="en-US" smtClean="0"/>
              <a:pPr/>
              <a:t>25</a:t>
            </a:fld>
            <a:endParaRPr lang="en-US"/>
          </a:p>
        </p:txBody>
      </p:sp>
      <p:sp>
        <p:nvSpPr>
          <p:cNvPr id="5" name="Date Placeholder 4"/>
          <p:cNvSpPr>
            <a:spLocks noGrp="1"/>
          </p:cNvSpPr>
          <p:nvPr>
            <p:ph type="dt" idx="11"/>
          </p:nvPr>
        </p:nvSpPr>
        <p:spPr/>
        <p:txBody>
          <a:bodyPr/>
          <a:lstStyle/>
          <a:p>
            <a:r>
              <a:rPr lang="en-US" smtClean="0"/>
              <a:t>Messages From Moses</a:t>
            </a:r>
            <a:endParaRPr lang="en-US"/>
          </a:p>
        </p:txBody>
      </p:sp>
      <p:sp>
        <p:nvSpPr>
          <p:cNvPr id="6" name="Footer Placeholder 5"/>
          <p:cNvSpPr>
            <a:spLocks noGrp="1"/>
          </p:cNvSpPr>
          <p:nvPr>
            <p:ph type="ftr" sz="quarter" idx="12"/>
          </p:nvPr>
        </p:nvSpPr>
        <p:spPr/>
        <p:txBody>
          <a:bodyPr/>
          <a:lstStyle/>
          <a:p>
            <a:r>
              <a:rPr lang="en-US" smtClean="0"/>
              <a:t>www.revelationandcreation.com</a:t>
            </a:r>
            <a:endParaRPr lang="en-US"/>
          </a:p>
        </p:txBody>
      </p:sp>
      <p:sp>
        <p:nvSpPr>
          <p:cNvPr id="7" name="Header Placeholder 6"/>
          <p:cNvSpPr>
            <a:spLocks noGrp="1"/>
          </p:cNvSpPr>
          <p:nvPr>
            <p:ph type="hdr" sz="quarter" idx="13"/>
          </p:nvPr>
        </p:nvSpPr>
        <p:spPr/>
        <p:txBody>
          <a:bodyPr/>
          <a:lstStyle/>
          <a:p>
            <a:r>
              <a:rPr lang="en-US" smtClean="0"/>
              <a:t>Wallace, Steven J.</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will briefly review the key</a:t>
            </a:r>
            <a:r>
              <a:rPr lang="en-US" baseline="0" dirty="0" smtClean="0"/>
              <a:t> points considered in this series at the end of today’s lesson. Today we want to consider one more message from Moses—Humility is the handmaid of obedience.  </a:t>
            </a:r>
            <a:r>
              <a:rPr lang="en-US" dirty="0" smtClean="0"/>
              <a:t>It is a "great paradox in Christianity that it makes humility the avenue to glory."  (Easton’s Dictionary)</a:t>
            </a:r>
          </a:p>
          <a:p>
            <a:endParaRPr lang="en-US" dirty="0" smtClean="0"/>
          </a:p>
          <a:p>
            <a:r>
              <a:rPr lang="en-US" dirty="0" smtClean="0"/>
              <a:t>READ</a:t>
            </a:r>
            <a:r>
              <a:rPr lang="en-US" baseline="0" dirty="0" smtClean="0"/>
              <a:t> Deuteronomy 8:1-6  [CLICK]</a:t>
            </a:r>
          </a:p>
          <a:p>
            <a:endParaRPr lang="en-US" baseline="0" dirty="0" smtClean="0"/>
          </a:p>
          <a:p>
            <a:r>
              <a:rPr lang="en-US" baseline="0" dirty="0" smtClean="0"/>
              <a:t>So, our fourth point in this series is that “obedience” is what brings about the promise.  And yet, Moses here tells the children of Israel that humility is a prerequisite to obeying!  We must constantly work on humility.  A church where strife and contention is having free course is a church where humility is has not found a place to germinate. How many times was Moses and Aaron caught up in the contentions of Israel while in the wilderness? Humility was lacking on Israel’s part. A heart that refuses to obey God’s commandments, a heart that refuses to repent is a heart that is full of pride.  </a:t>
            </a:r>
          </a:p>
          <a:p>
            <a:endParaRPr lang="en-US" baseline="0" dirty="0" smtClean="0"/>
          </a:p>
          <a:p>
            <a:r>
              <a:rPr lang="en-US" baseline="0" dirty="0" smtClean="0"/>
              <a:t>The promise remained for Israel to take (Deut. 8:8-10).  To get it they must obey and to obey they must retain humility. Brethren, the promise of heaven, of rest, of eternal life, remains.  When humility is lost, heaven is also lost.  I want you to press on in humble obedience.  There is too much to lose to not to.</a:t>
            </a:r>
            <a:endParaRPr lang="en-US" dirty="0"/>
          </a:p>
        </p:txBody>
      </p:sp>
      <p:sp>
        <p:nvSpPr>
          <p:cNvPr id="4" name="Slide Number Placeholder 3"/>
          <p:cNvSpPr>
            <a:spLocks noGrp="1"/>
          </p:cNvSpPr>
          <p:nvPr>
            <p:ph type="sldNum" sz="quarter" idx="10"/>
          </p:nvPr>
        </p:nvSpPr>
        <p:spPr/>
        <p:txBody>
          <a:bodyPr/>
          <a:lstStyle/>
          <a:p>
            <a:fld id="{F01835FA-59CB-4B99-9100-2F183493D890}" type="slidenum">
              <a:rPr lang="en-US" smtClean="0"/>
              <a:pPr/>
              <a:t>26</a:t>
            </a:fld>
            <a:endParaRPr lang="en-US"/>
          </a:p>
        </p:txBody>
      </p:sp>
      <p:sp>
        <p:nvSpPr>
          <p:cNvPr id="5" name="Date Placeholder 4"/>
          <p:cNvSpPr>
            <a:spLocks noGrp="1"/>
          </p:cNvSpPr>
          <p:nvPr>
            <p:ph type="dt" idx="11"/>
          </p:nvPr>
        </p:nvSpPr>
        <p:spPr/>
        <p:txBody>
          <a:bodyPr/>
          <a:lstStyle/>
          <a:p>
            <a:r>
              <a:rPr lang="en-US" smtClean="0"/>
              <a:t>Messages From Moses</a:t>
            </a:r>
            <a:endParaRPr lang="en-US"/>
          </a:p>
        </p:txBody>
      </p:sp>
      <p:sp>
        <p:nvSpPr>
          <p:cNvPr id="6" name="Footer Placeholder 5"/>
          <p:cNvSpPr>
            <a:spLocks noGrp="1"/>
          </p:cNvSpPr>
          <p:nvPr>
            <p:ph type="ftr" sz="quarter" idx="12"/>
          </p:nvPr>
        </p:nvSpPr>
        <p:spPr/>
        <p:txBody>
          <a:bodyPr/>
          <a:lstStyle/>
          <a:p>
            <a:r>
              <a:rPr lang="en-US" smtClean="0"/>
              <a:t>www.revelationandcreation.com</a:t>
            </a:r>
            <a:endParaRPr lang="en-US"/>
          </a:p>
        </p:txBody>
      </p:sp>
      <p:sp>
        <p:nvSpPr>
          <p:cNvPr id="7" name="Header Placeholder 6"/>
          <p:cNvSpPr>
            <a:spLocks noGrp="1"/>
          </p:cNvSpPr>
          <p:nvPr>
            <p:ph type="hdr" sz="quarter" idx="13"/>
          </p:nvPr>
        </p:nvSpPr>
        <p:spPr/>
        <p:txBody>
          <a:bodyPr/>
          <a:lstStyle/>
          <a:p>
            <a:r>
              <a:rPr lang="en-US" smtClean="0"/>
              <a:t>Wallace, Steven J.</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don’t ever try to boast about how much I read the scriptures.  What I have</a:t>
            </a:r>
            <a:r>
              <a:rPr lang="en-US" baseline="0" dirty="0" smtClean="0"/>
              <a:t> generally found that those who boast the most about reading the Bible are usually those who know the least.  I don’t doubt that they have read the Bible, but I question their motive for reading.</a:t>
            </a:r>
          </a:p>
          <a:p>
            <a:endParaRPr lang="en-US" baseline="0" dirty="0" smtClean="0"/>
          </a:p>
          <a:p>
            <a:r>
              <a:rPr lang="en-US" baseline="0" dirty="0" smtClean="0"/>
              <a:t>So I have been judged as being a little leaguer when it comes to understanding God’s word. This is quite complimentary compared to some of the other things that I have been called. When compared to being labeled a “</a:t>
            </a:r>
            <a:r>
              <a:rPr lang="en-US" baseline="0" dirty="0" err="1" smtClean="0"/>
              <a:t>pitbull</a:t>
            </a:r>
            <a:r>
              <a:rPr lang="en-US" baseline="0" dirty="0" smtClean="0"/>
              <a:t>” a “bully,” “a negative preacher” and a “terrorist in the church,” I suppose being called a little leaguer is quite benign.  </a:t>
            </a:r>
          </a:p>
          <a:p>
            <a:endParaRPr lang="en-US" baseline="0" dirty="0" smtClean="0"/>
          </a:p>
          <a:p>
            <a:r>
              <a:rPr lang="en-US" baseline="0" dirty="0" smtClean="0"/>
              <a:t>I like shotguns and so if referring people to what is written to correct their error makes me a shotgun applicator of scripture, then so be it.</a:t>
            </a:r>
          </a:p>
        </p:txBody>
      </p:sp>
      <p:sp>
        <p:nvSpPr>
          <p:cNvPr id="4" name="Slide Number Placeholder 3"/>
          <p:cNvSpPr>
            <a:spLocks noGrp="1"/>
          </p:cNvSpPr>
          <p:nvPr>
            <p:ph type="sldNum" sz="quarter" idx="10"/>
          </p:nvPr>
        </p:nvSpPr>
        <p:spPr/>
        <p:txBody>
          <a:bodyPr/>
          <a:lstStyle/>
          <a:p>
            <a:fld id="{F01835FA-59CB-4B99-9100-2F183493D890}" type="slidenum">
              <a:rPr lang="en-US" smtClean="0"/>
              <a:pPr/>
              <a:t>33</a:t>
            </a:fld>
            <a:endParaRPr lang="en-US"/>
          </a:p>
        </p:txBody>
      </p:sp>
      <p:sp>
        <p:nvSpPr>
          <p:cNvPr id="5" name="Date Placeholder 4"/>
          <p:cNvSpPr>
            <a:spLocks noGrp="1"/>
          </p:cNvSpPr>
          <p:nvPr>
            <p:ph type="dt" idx="11"/>
          </p:nvPr>
        </p:nvSpPr>
        <p:spPr/>
        <p:txBody>
          <a:bodyPr/>
          <a:lstStyle/>
          <a:p>
            <a:r>
              <a:rPr lang="en-US" smtClean="0"/>
              <a:t>Messages From Moses</a:t>
            </a:r>
            <a:endParaRPr lang="en-US"/>
          </a:p>
        </p:txBody>
      </p:sp>
      <p:sp>
        <p:nvSpPr>
          <p:cNvPr id="6" name="Footer Placeholder 5"/>
          <p:cNvSpPr>
            <a:spLocks noGrp="1"/>
          </p:cNvSpPr>
          <p:nvPr>
            <p:ph type="ftr" sz="quarter" idx="12"/>
          </p:nvPr>
        </p:nvSpPr>
        <p:spPr/>
        <p:txBody>
          <a:bodyPr/>
          <a:lstStyle/>
          <a:p>
            <a:r>
              <a:rPr lang="en-US" smtClean="0"/>
              <a:t>www.revelationandcreation.com</a:t>
            </a:r>
            <a:endParaRPr lang="en-US"/>
          </a:p>
        </p:txBody>
      </p:sp>
      <p:sp>
        <p:nvSpPr>
          <p:cNvPr id="7" name="Header Placeholder 6"/>
          <p:cNvSpPr>
            <a:spLocks noGrp="1"/>
          </p:cNvSpPr>
          <p:nvPr>
            <p:ph type="hdr" sz="quarter" idx="13"/>
          </p:nvPr>
        </p:nvSpPr>
        <p:spPr/>
        <p:txBody>
          <a:bodyPr/>
          <a:lstStyle/>
          <a:p>
            <a:r>
              <a:rPr lang="en-US" smtClean="0"/>
              <a:t>Wallace, Steven J.</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These eight verses can</a:t>
            </a:r>
            <a:r>
              <a:rPr lang="en-US" baseline="0" dirty="0" smtClean="0"/>
              <a:t> constitute one whole sermon!</a:t>
            </a:r>
          </a:p>
          <a:p>
            <a:endParaRPr lang="en-US" dirty="0" smtClean="0"/>
          </a:p>
          <a:p>
            <a:r>
              <a:rPr lang="en-US" dirty="0" smtClean="0"/>
              <a:t>[CLICK]</a:t>
            </a:r>
          </a:p>
          <a:p>
            <a:r>
              <a:rPr lang="en-US" dirty="0" smtClean="0"/>
              <a:t>[CLICK] It is such a simple and fundamental point for people to apprehend.  “That you may</a:t>
            </a:r>
            <a:r>
              <a:rPr lang="en-US" baseline="0" dirty="0" smtClean="0"/>
              <a:t> keep the word” depends on never adding or subtracting from it. This Deuteronomy 4:2 principle is repeated over and over again throughout the Holy Bible (Deut. 12:32; Prov. 30:6; Jer. 26:2; Gal. 3:15; Rev. 22:18, 19). As soon as you add anything, you no longer have 100 percent truth. Don’t toy with God’s Bible.</a:t>
            </a:r>
          </a:p>
          <a:p>
            <a:endParaRPr lang="en-US" baseline="0" dirty="0" smtClean="0"/>
          </a:p>
          <a:p>
            <a:r>
              <a:rPr lang="en-US" baseline="0" dirty="0" smtClean="0"/>
              <a:t>[CLICK]  Exodus 23:2; 24,000 died for not holding fast to the Lord (Num. 25:9).   This is a younger generation who Moses is writing to and they saw these things. They should learn from their parents’ mistakes.</a:t>
            </a:r>
          </a:p>
          <a:p>
            <a:endParaRPr lang="en-US" baseline="0" dirty="0" smtClean="0"/>
          </a:p>
          <a:p>
            <a:r>
              <a:rPr lang="en-US" baseline="0" dirty="0" smtClean="0"/>
              <a:t>[CLICK] The word makes us wise in two ways. FIRST, it makes us enlightened in life itself and has often been the source for nations which have reached high levels of enlightenment and wealth.  True progress of a nation stems from God’s principles that guide and govern life. Where these things are ignored or brought down, then the welfare of the nation often goes in the same direction.  The people in our nation have it backwards. We are a people who give grave concern to the economy and that becomes the number one issue in political speeches/campaigns and such. But the Bible teaches that God-given wisdom and righteousness is far better than the financial pulse of a nation!</a:t>
            </a:r>
          </a:p>
          <a:p>
            <a:endParaRPr lang="en-US" baseline="0" dirty="0" smtClean="0"/>
          </a:p>
          <a:p>
            <a:r>
              <a:rPr lang="en-US" baseline="0" dirty="0" smtClean="0"/>
              <a:t>Pr 8:11  For wisdom is better than rubies, And all the things one may desire cannot be compared with her.</a:t>
            </a:r>
          </a:p>
          <a:p>
            <a:r>
              <a:rPr lang="en-US" baseline="0" dirty="0" err="1" smtClean="0"/>
              <a:t>Ec</a:t>
            </a:r>
            <a:r>
              <a:rPr lang="en-US" baseline="0" dirty="0" smtClean="0"/>
              <a:t> 2:13  Then I saw that wisdom excels folly As light excels darkness.</a:t>
            </a:r>
          </a:p>
          <a:p>
            <a:r>
              <a:rPr lang="en-US" baseline="0" dirty="0" err="1" smtClean="0"/>
              <a:t>Ec</a:t>
            </a:r>
            <a:r>
              <a:rPr lang="en-US" baseline="0" dirty="0" smtClean="0"/>
              <a:t> 7:19  Wisdom strengthens the wise More than ten rulers of the city.</a:t>
            </a:r>
          </a:p>
          <a:p>
            <a:endParaRPr lang="en-US" baseline="0" dirty="0" smtClean="0"/>
          </a:p>
          <a:p>
            <a:r>
              <a:rPr lang="en-US" baseline="0" dirty="0" smtClean="0"/>
              <a:t>Leaders should seek righteousness in ruling!</a:t>
            </a:r>
          </a:p>
          <a:p>
            <a:r>
              <a:rPr lang="en-US" baseline="0" dirty="0" smtClean="0"/>
              <a:t>Pr 14:34 ¶  Righteousness exalts a nation, But sin is a reproach to any people.</a:t>
            </a:r>
          </a:p>
          <a:p>
            <a:r>
              <a:rPr lang="en-US" baseline="0" dirty="0" smtClean="0"/>
              <a:t>Pr 16:12 ¶  It is an abomination for kings to commit wickedness, For a throne is established by righteousness.</a:t>
            </a:r>
          </a:p>
          <a:p>
            <a:r>
              <a:rPr lang="en-US" baseline="0" dirty="0" smtClean="0"/>
              <a:t>Pr 25:5  Take away the wicked from before the king, And his throne will be established in righteousness.</a:t>
            </a:r>
          </a:p>
          <a:p>
            <a:r>
              <a:rPr lang="en-US" baseline="0" dirty="0" smtClean="0"/>
              <a:t>Pr 28:2 ¶  Because of the transgression of a land, many are its princes; But by a man of understanding and knowledge Right will be prolonged.</a:t>
            </a:r>
          </a:p>
          <a:p>
            <a:r>
              <a:rPr lang="en-US" baseline="0" dirty="0" smtClean="0"/>
              <a:t>Pr 29:4 ¶  The king establishes the land by justice, But he who receives bribes overthrows it.</a:t>
            </a:r>
          </a:p>
          <a:p>
            <a:r>
              <a:rPr lang="en-US" baseline="0" dirty="0" smtClean="0"/>
              <a:t>Pr 29:14 ¶  The king who judges the poor with truth, His throne will be established forever.</a:t>
            </a:r>
          </a:p>
          <a:p>
            <a:r>
              <a:rPr lang="en-US" baseline="0" dirty="0" smtClean="0"/>
              <a:t>Isa 16:5  In mercy the throne will be established; And One will sit on it in truth, in the tabernacle of David, Judging and seeking justice and hastening righteousness."</a:t>
            </a:r>
          </a:p>
          <a:p>
            <a:endParaRPr lang="en-US" baseline="0" dirty="0" smtClean="0"/>
          </a:p>
          <a:p>
            <a:endParaRPr lang="en-US" baseline="0" dirty="0" smtClean="0"/>
          </a:p>
          <a:p>
            <a:r>
              <a:rPr lang="en-US" baseline="0" dirty="0" smtClean="0"/>
              <a:t>When will our nation listen to this message from Moses—God’s word makes us wise!</a:t>
            </a:r>
          </a:p>
          <a:p>
            <a:endParaRPr lang="en-US" baseline="0" dirty="0" smtClean="0"/>
          </a:p>
          <a:p>
            <a:r>
              <a:rPr lang="en-US" baseline="0" dirty="0" smtClean="0"/>
              <a:t>The second thing the word makes us wise to is salvation itself, “and that from childhood you have known the Holy Scriptures, which are able to make you wise for salvation through faith which is in Christ Jesus” (2 Tim. 3:15).</a:t>
            </a:r>
            <a:endParaRPr lang="en-US" dirty="0"/>
          </a:p>
        </p:txBody>
      </p:sp>
      <p:sp>
        <p:nvSpPr>
          <p:cNvPr id="4" name="Slide Number Placeholder 3"/>
          <p:cNvSpPr>
            <a:spLocks noGrp="1"/>
          </p:cNvSpPr>
          <p:nvPr>
            <p:ph type="sldNum" sz="quarter" idx="10"/>
          </p:nvPr>
        </p:nvSpPr>
        <p:spPr/>
        <p:txBody>
          <a:bodyPr/>
          <a:lstStyle/>
          <a:p>
            <a:fld id="{F01835FA-59CB-4B99-9100-2F183493D890}" type="slidenum">
              <a:rPr lang="en-US" smtClean="0"/>
              <a:pPr/>
              <a:t>4</a:t>
            </a:fld>
            <a:endParaRPr lang="en-US"/>
          </a:p>
        </p:txBody>
      </p:sp>
      <p:sp>
        <p:nvSpPr>
          <p:cNvPr id="5" name="Date Placeholder 4"/>
          <p:cNvSpPr>
            <a:spLocks noGrp="1"/>
          </p:cNvSpPr>
          <p:nvPr>
            <p:ph type="dt" idx="11"/>
          </p:nvPr>
        </p:nvSpPr>
        <p:spPr/>
        <p:txBody>
          <a:bodyPr/>
          <a:lstStyle/>
          <a:p>
            <a:r>
              <a:rPr lang="en-US" smtClean="0"/>
              <a:t>Messages From Moses</a:t>
            </a:r>
            <a:endParaRPr lang="en-US"/>
          </a:p>
        </p:txBody>
      </p:sp>
      <p:sp>
        <p:nvSpPr>
          <p:cNvPr id="6" name="Footer Placeholder 5"/>
          <p:cNvSpPr>
            <a:spLocks noGrp="1"/>
          </p:cNvSpPr>
          <p:nvPr>
            <p:ph type="ftr" sz="quarter" idx="12"/>
          </p:nvPr>
        </p:nvSpPr>
        <p:spPr/>
        <p:txBody>
          <a:bodyPr/>
          <a:lstStyle/>
          <a:p>
            <a:r>
              <a:rPr lang="en-US" smtClean="0"/>
              <a:t>www.revelationandcreation.com</a:t>
            </a:r>
            <a:endParaRPr lang="en-US"/>
          </a:p>
        </p:txBody>
      </p:sp>
      <p:sp>
        <p:nvSpPr>
          <p:cNvPr id="7" name="Header Placeholder 6"/>
          <p:cNvSpPr>
            <a:spLocks noGrp="1"/>
          </p:cNvSpPr>
          <p:nvPr>
            <p:ph type="hdr" sz="quarter" idx="13"/>
          </p:nvPr>
        </p:nvSpPr>
        <p:spPr/>
        <p:txBody>
          <a:bodyPr/>
          <a:lstStyle/>
          <a:p>
            <a:r>
              <a:rPr lang="en-US" smtClean="0"/>
              <a:t>Wallace, Steven J.</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Matt</a:t>
            </a:r>
            <a:r>
              <a:rPr lang="en-US" baseline="0" dirty="0" smtClean="0"/>
              <a:t>. 4:4  </a:t>
            </a:r>
            <a:r>
              <a:rPr lang="en-US" dirty="0" smtClean="0"/>
              <a:t>But He answered and said, "It is written, ‘Man shall not live by bread alone, but by every word that proceeds from the mouth of God.’“</a:t>
            </a:r>
          </a:p>
          <a:p>
            <a:r>
              <a:rPr lang="en-US" dirty="0" smtClean="0"/>
              <a:t>Matt. 21:13</a:t>
            </a:r>
            <a:r>
              <a:rPr lang="en-US" baseline="0" dirty="0" smtClean="0"/>
              <a:t>  And He said to them, "It is written, ‘My house shall be called a house of prayer,’ but you have made it a ‘den of thieves.’“</a:t>
            </a:r>
          </a:p>
          <a:p>
            <a:r>
              <a:rPr lang="en-US" dirty="0" smtClean="0"/>
              <a:t>Matt. 21:42</a:t>
            </a:r>
            <a:r>
              <a:rPr lang="en-US" baseline="0" dirty="0" smtClean="0"/>
              <a:t>  Jesus said to them, "Have you never read in the Scriptures: ‘The stone which the builders rejected Has become the chief cornerstone. This was the LORD’S doing, And it is marvelous in our eyes’?</a:t>
            </a:r>
          </a:p>
          <a:p>
            <a:endParaRPr lang="en-US" dirty="0" smtClean="0"/>
          </a:p>
          <a:p>
            <a:r>
              <a:rPr lang="en-US" dirty="0" smtClean="0"/>
              <a:t>Acts 17:2  Then Paul, as his custom was, went in to them, and for three Sabbaths reasoned with them from the Scriptures,</a:t>
            </a:r>
          </a:p>
          <a:p>
            <a:r>
              <a:rPr lang="en-US" dirty="0" smtClean="0"/>
              <a:t>Acts 18:28</a:t>
            </a:r>
            <a:r>
              <a:rPr lang="en-US" baseline="0" dirty="0" smtClean="0"/>
              <a:t>  for he vigorously refuted the Jews publicly, showing from the Scriptures that Jesus is the Christ.</a:t>
            </a:r>
            <a:endParaRPr lang="en-US" dirty="0"/>
          </a:p>
        </p:txBody>
      </p:sp>
      <p:sp>
        <p:nvSpPr>
          <p:cNvPr id="4" name="Slide Number Placeholder 3"/>
          <p:cNvSpPr>
            <a:spLocks noGrp="1"/>
          </p:cNvSpPr>
          <p:nvPr>
            <p:ph type="sldNum" sz="quarter" idx="10"/>
          </p:nvPr>
        </p:nvSpPr>
        <p:spPr/>
        <p:txBody>
          <a:bodyPr/>
          <a:lstStyle/>
          <a:p>
            <a:fld id="{F01835FA-59CB-4B99-9100-2F183493D890}" type="slidenum">
              <a:rPr lang="en-US" smtClean="0"/>
              <a:pPr/>
              <a:t>34</a:t>
            </a:fld>
            <a:endParaRPr lang="en-US"/>
          </a:p>
        </p:txBody>
      </p:sp>
      <p:sp>
        <p:nvSpPr>
          <p:cNvPr id="5" name="Date Placeholder 4"/>
          <p:cNvSpPr>
            <a:spLocks noGrp="1"/>
          </p:cNvSpPr>
          <p:nvPr>
            <p:ph type="dt" idx="11"/>
          </p:nvPr>
        </p:nvSpPr>
        <p:spPr/>
        <p:txBody>
          <a:bodyPr/>
          <a:lstStyle/>
          <a:p>
            <a:r>
              <a:rPr lang="en-US" smtClean="0"/>
              <a:t>Messages From Moses</a:t>
            </a:r>
            <a:endParaRPr lang="en-US"/>
          </a:p>
        </p:txBody>
      </p:sp>
      <p:sp>
        <p:nvSpPr>
          <p:cNvPr id="6" name="Footer Placeholder 5"/>
          <p:cNvSpPr>
            <a:spLocks noGrp="1"/>
          </p:cNvSpPr>
          <p:nvPr>
            <p:ph type="ftr" sz="quarter" idx="12"/>
          </p:nvPr>
        </p:nvSpPr>
        <p:spPr/>
        <p:txBody>
          <a:bodyPr/>
          <a:lstStyle/>
          <a:p>
            <a:r>
              <a:rPr lang="en-US" smtClean="0"/>
              <a:t>www.revelationandcreation.com</a:t>
            </a:r>
            <a:endParaRPr lang="en-US"/>
          </a:p>
        </p:txBody>
      </p:sp>
      <p:sp>
        <p:nvSpPr>
          <p:cNvPr id="7" name="Header Placeholder 6"/>
          <p:cNvSpPr>
            <a:spLocks noGrp="1"/>
          </p:cNvSpPr>
          <p:nvPr>
            <p:ph type="hdr" sz="quarter" idx="13"/>
          </p:nvPr>
        </p:nvSpPr>
        <p:spPr/>
        <p:txBody>
          <a:bodyPr/>
          <a:lstStyle/>
          <a:p>
            <a:r>
              <a:rPr lang="en-US" smtClean="0"/>
              <a:t>Wallace, Steven J.</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71459"/>
            <a:r>
              <a:rPr lang="en-US" dirty="0" smtClean="0"/>
              <a:t>My finger is loaded with book,</a:t>
            </a:r>
            <a:r>
              <a:rPr lang="en-US" baseline="0" dirty="0" smtClean="0"/>
              <a:t> chapter and verse when I teach others and if I unload the Bible upon them then they are left with the decision to let it penetrate their heart or not. Many hearts were pierced with the ammunition of God’s word in the first century. Some allowed it to blow the pride out of their heart (Acts 2:37). For others the bullet from God ricocheted and killed the messenger (Acts 7:54).</a:t>
            </a:r>
            <a:endParaRPr lang="en-US" dirty="0" smtClean="0"/>
          </a:p>
          <a:p>
            <a:endParaRPr lang="en-US" dirty="0"/>
          </a:p>
        </p:txBody>
      </p:sp>
      <p:sp>
        <p:nvSpPr>
          <p:cNvPr id="4" name="Slide Number Placeholder 3"/>
          <p:cNvSpPr>
            <a:spLocks noGrp="1"/>
          </p:cNvSpPr>
          <p:nvPr>
            <p:ph type="sldNum" sz="quarter" idx="10"/>
          </p:nvPr>
        </p:nvSpPr>
        <p:spPr/>
        <p:txBody>
          <a:bodyPr/>
          <a:lstStyle/>
          <a:p>
            <a:fld id="{F01835FA-59CB-4B99-9100-2F183493D890}" type="slidenum">
              <a:rPr lang="en-US" smtClean="0"/>
              <a:pPr/>
              <a:t>35</a:t>
            </a:fld>
            <a:endParaRPr lang="en-US"/>
          </a:p>
        </p:txBody>
      </p:sp>
      <p:sp>
        <p:nvSpPr>
          <p:cNvPr id="5" name="Date Placeholder 4"/>
          <p:cNvSpPr>
            <a:spLocks noGrp="1"/>
          </p:cNvSpPr>
          <p:nvPr>
            <p:ph type="dt" idx="11"/>
          </p:nvPr>
        </p:nvSpPr>
        <p:spPr/>
        <p:txBody>
          <a:bodyPr/>
          <a:lstStyle/>
          <a:p>
            <a:r>
              <a:rPr lang="en-US" smtClean="0"/>
              <a:t>Messages From Moses</a:t>
            </a:r>
            <a:endParaRPr lang="en-US"/>
          </a:p>
        </p:txBody>
      </p:sp>
      <p:sp>
        <p:nvSpPr>
          <p:cNvPr id="6" name="Footer Placeholder 5"/>
          <p:cNvSpPr>
            <a:spLocks noGrp="1"/>
          </p:cNvSpPr>
          <p:nvPr>
            <p:ph type="ftr" sz="quarter" idx="12"/>
          </p:nvPr>
        </p:nvSpPr>
        <p:spPr/>
        <p:txBody>
          <a:bodyPr/>
          <a:lstStyle/>
          <a:p>
            <a:r>
              <a:rPr lang="en-US" smtClean="0"/>
              <a:t>www.revelationandcreation.com</a:t>
            </a:r>
            <a:endParaRPr lang="en-US"/>
          </a:p>
        </p:txBody>
      </p:sp>
      <p:sp>
        <p:nvSpPr>
          <p:cNvPr id="7" name="Header Placeholder 6"/>
          <p:cNvSpPr>
            <a:spLocks noGrp="1"/>
          </p:cNvSpPr>
          <p:nvPr>
            <p:ph type="hdr" sz="quarter" idx="13"/>
          </p:nvPr>
        </p:nvSpPr>
        <p:spPr/>
        <p:txBody>
          <a:bodyPr/>
          <a:lstStyle/>
          <a:p>
            <a:r>
              <a:rPr lang="en-US" smtClean="0"/>
              <a:t>Wallace, Steven J.</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Being humble,</a:t>
            </a:r>
            <a:r>
              <a:rPr lang="en-US" baseline="0" dirty="0" smtClean="0"/>
              <a:t> to a very large degree means that we are willing to accept what the word of God says and not argue with it.  To be humble to one another requires a submissive spirit (v. 5). Likewise, being humble to God requires a submissive spirit in regard to his word!  We should submit to what is written in every </a:t>
            </a:r>
            <a:r>
              <a:rPr lang="en-US" baseline="0" dirty="0" smtClean="0"/>
              <a:t>stage and compartment </a:t>
            </a:r>
            <a:r>
              <a:rPr lang="en-US" baseline="0" dirty="0" smtClean="0"/>
              <a:t>of our life from the mountains when life seems so sweet to the valleys when life weighs us down with various pressures.</a:t>
            </a:r>
            <a:endParaRPr lang="en-US" dirty="0"/>
          </a:p>
        </p:txBody>
      </p:sp>
      <p:sp>
        <p:nvSpPr>
          <p:cNvPr id="4" name="Slide Number Placeholder 3"/>
          <p:cNvSpPr>
            <a:spLocks noGrp="1"/>
          </p:cNvSpPr>
          <p:nvPr>
            <p:ph type="sldNum" sz="quarter" idx="10"/>
          </p:nvPr>
        </p:nvSpPr>
        <p:spPr/>
        <p:txBody>
          <a:bodyPr/>
          <a:lstStyle/>
          <a:p>
            <a:fld id="{F01835FA-59CB-4B99-9100-2F183493D890}" type="slidenum">
              <a:rPr lang="en-US" smtClean="0"/>
              <a:pPr/>
              <a:t>36</a:t>
            </a:fld>
            <a:endParaRPr lang="en-US"/>
          </a:p>
        </p:txBody>
      </p:sp>
      <p:sp>
        <p:nvSpPr>
          <p:cNvPr id="5" name="Date Placeholder 4"/>
          <p:cNvSpPr>
            <a:spLocks noGrp="1"/>
          </p:cNvSpPr>
          <p:nvPr>
            <p:ph type="dt" idx="11"/>
          </p:nvPr>
        </p:nvSpPr>
        <p:spPr/>
        <p:txBody>
          <a:bodyPr/>
          <a:lstStyle/>
          <a:p>
            <a:r>
              <a:rPr lang="en-US" smtClean="0"/>
              <a:t>Messages From Moses</a:t>
            </a:r>
            <a:endParaRPr lang="en-US"/>
          </a:p>
        </p:txBody>
      </p:sp>
      <p:sp>
        <p:nvSpPr>
          <p:cNvPr id="6" name="Footer Placeholder 5"/>
          <p:cNvSpPr>
            <a:spLocks noGrp="1"/>
          </p:cNvSpPr>
          <p:nvPr>
            <p:ph type="ftr" sz="quarter" idx="12"/>
          </p:nvPr>
        </p:nvSpPr>
        <p:spPr/>
        <p:txBody>
          <a:bodyPr/>
          <a:lstStyle/>
          <a:p>
            <a:r>
              <a:rPr lang="en-US" smtClean="0"/>
              <a:t>www.revelationandcreation.com</a:t>
            </a:r>
            <a:endParaRPr lang="en-US"/>
          </a:p>
        </p:txBody>
      </p:sp>
      <p:sp>
        <p:nvSpPr>
          <p:cNvPr id="7" name="Header Placeholder 6"/>
          <p:cNvSpPr>
            <a:spLocks noGrp="1"/>
          </p:cNvSpPr>
          <p:nvPr>
            <p:ph type="hdr" sz="quarter" idx="13"/>
          </p:nvPr>
        </p:nvSpPr>
        <p:spPr/>
        <p:txBody>
          <a:bodyPr/>
          <a:lstStyle/>
          <a:p>
            <a:r>
              <a:rPr lang="en-US" smtClean="0"/>
              <a:t>Wallace, Steven J.</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1835FA-59CB-4B99-9100-2F183493D890}" type="slidenum">
              <a:rPr lang="en-US" smtClean="0"/>
              <a:pPr/>
              <a:t>40</a:t>
            </a:fld>
            <a:endParaRPr lang="en-US"/>
          </a:p>
        </p:txBody>
      </p:sp>
      <p:sp>
        <p:nvSpPr>
          <p:cNvPr id="5" name="Date Placeholder 4"/>
          <p:cNvSpPr>
            <a:spLocks noGrp="1"/>
          </p:cNvSpPr>
          <p:nvPr>
            <p:ph type="dt" idx="11"/>
          </p:nvPr>
        </p:nvSpPr>
        <p:spPr/>
        <p:txBody>
          <a:bodyPr/>
          <a:lstStyle/>
          <a:p>
            <a:r>
              <a:rPr lang="en-US" smtClean="0"/>
              <a:t>Messages From Moses</a:t>
            </a:r>
            <a:endParaRPr lang="en-US"/>
          </a:p>
        </p:txBody>
      </p:sp>
      <p:sp>
        <p:nvSpPr>
          <p:cNvPr id="6" name="Footer Placeholder 5"/>
          <p:cNvSpPr>
            <a:spLocks noGrp="1"/>
          </p:cNvSpPr>
          <p:nvPr>
            <p:ph type="ftr" sz="quarter" idx="12"/>
          </p:nvPr>
        </p:nvSpPr>
        <p:spPr/>
        <p:txBody>
          <a:bodyPr/>
          <a:lstStyle/>
          <a:p>
            <a:r>
              <a:rPr lang="en-US" smtClean="0"/>
              <a:t>www.revelationandcreation.com</a:t>
            </a:r>
            <a:endParaRPr lang="en-US"/>
          </a:p>
        </p:txBody>
      </p:sp>
      <p:sp>
        <p:nvSpPr>
          <p:cNvPr id="7" name="Header Placeholder 6"/>
          <p:cNvSpPr>
            <a:spLocks noGrp="1"/>
          </p:cNvSpPr>
          <p:nvPr>
            <p:ph type="hdr" sz="quarter" idx="13"/>
          </p:nvPr>
        </p:nvSpPr>
        <p:spPr/>
        <p:txBody>
          <a:bodyPr/>
          <a:lstStyle/>
          <a:p>
            <a:r>
              <a:rPr lang="en-US" smtClean="0"/>
              <a:t>Wallace, Steven J.</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[CLICK] Moses is restating this point (cf.</a:t>
            </a:r>
            <a:r>
              <a:rPr lang="en-US" baseline="0" dirty="0" smtClean="0"/>
              <a:t> 4:12).  The point is clear. Since you saw no form, do not attempt to make an image of God. The only real image of God was in the Man Christ Jesus (Col. 1:15). And He came in a lowliness of form.  This may be an extra reason why God had a capital offense for anyone who saw Him, “But He said, ‘You cannot see My face; for no man shall see Me, and live’” (Ex. 33:20).</a:t>
            </a:r>
          </a:p>
          <a:p>
            <a:endParaRPr lang="en-US" baseline="0" dirty="0" smtClean="0"/>
          </a:p>
          <a:p>
            <a:r>
              <a:rPr lang="en-US" baseline="0" dirty="0" smtClean="0"/>
              <a:t>[CLICK] verses 16-18 - Paul tells us in Romans 1:22-25 that such deeds of idolatry are acts of fools and lead to a further depravity of the body. It is no wonder that often when you read of crude idolatry that you also find linked with on numerous occasions of sexual immorality.</a:t>
            </a:r>
          </a:p>
          <a:p>
            <a:endParaRPr lang="en-US" baseline="0" dirty="0" smtClean="0"/>
          </a:p>
          <a:p>
            <a:r>
              <a:rPr lang="en-US" baseline="0" dirty="0" smtClean="0"/>
              <a:t>[CLICK] verse 19 - God has not given us celestial bodies to worship but rather as an heritage. Do you know that the same stars and moon that we can enjoy viewing in the night are the same stars that and moon that Paul, Solomon, David, Abraham, Job and others could enjoy?</a:t>
            </a:r>
          </a:p>
          <a:p>
            <a:endParaRPr lang="en-US" baseline="0" dirty="0" smtClean="0"/>
          </a:p>
          <a:p>
            <a:r>
              <a:rPr lang="en-US" baseline="0" dirty="0" smtClean="0"/>
              <a:t>[CLICK] verse 20 - The hard laborious work that Israel did in such a hot climate was clearly an oppressive kind of toiling.  The meaning is, “God brought you out of Egypt from which is described as an iron furnace where those heathens worship idols and yet, would you return to that and disgrace your savior by turning to idols which could not deliver Egypt?”</a:t>
            </a:r>
          </a:p>
          <a:p>
            <a:endParaRPr lang="en-US" baseline="0" dirty="0" smtClean="0"/>
          </a:p>
          <a:p>
            <a:r>
              <a:rPr lang="en-US" baseline="0" dirty="0" smtClean="0"/>
              <a:t>[CLICK] verses 21,22 - This is a very strong point. These people do not doubt Moses’ good standing with Jehovah. Yet, Jehovah became displeased with Moses and would not allow him to enter that promised land, which serves as a major reminder to these younger Israelites that they had better keep it on the straight and narrow. The fact that God would not spare Moses proves that He will not spare them either if they choose to disobey. Why should they think that they can remain in the land and choose ungodly decisions when God would not allow even His godly servant Moses to enter because of his error?</a:t>
            </a:r>
            <a:endParaRPr lang="en-US" dirty="0"/>
          </a:p>
        </p:txBody>
      </p:sp>
      <p:sp>
        <p:nvSpPr>
          <p:cNvPr id="4" name="Slide Number Placeholder 3"/>
          <p:cNvSpPr>
            <a:spLocks noGrp="1"/>
          </p:cNvSpPr>
          <p:nvPr>
            <p:ph type="sldNum" sz="quarter" idx="10"/>
          </p:nvPr>
        </p:nvSpPr>
        <p:spPr/>
        <p:txBody>
          <a:bodyPr/>
          <a:lstStyle/>
          <a:p>
            <a:fld id="{F01835FA-59CB-4B99-9100-2F183493D890}" type="slidenum">
              <a:rPr lang="en-US" smtClean="0"/>
              <a:pPr/>
              <a:t>5</a:t>
            </a:fld>
            <a:endParaRPr lang="en-US"/>
          </a:p>
        </p:txBody>
      </p:sp>
      <p:sp>
        <p:nvSpPr>
          <p:cNvPr id="5" name="Date Placeholder 4"/>
          <p:cNvSpPr>
            <a:spLocks noGrp="1"/>
          </p:cNvSpPr>
          <p:nvPr>
            <p:ph type="dt" idx="11"/>
          </p:nvPr>
        </p:nvSpPr>
        <p:spPr/>
        <p:txBody>
          <a:bodyPr/>
          <a:lstStyle/>
          <a:p>
            <a:r>
              <a:rPr lang="en-US" smtClean="0"/>
              <a:t>Messages From Moses</a:t>
            </a:r>
            <a:endParaRPr lang="en-US"/>
          </a:p>
        </p:txBody>
      </p:sp>
      <p:sp>
        <p:nvSpPr>
          <p:cNvPr id="6" name="Footer Placeholder 5"/>
          <p:cNvSpPr>
            <a:spLocks noGrp="1"/>
          </p:cNvSpPr>
          <p:nvPr>
            <p:ph type="ftr" sz="quarter" idx="12"/>
          </p:nvPr>
        </p:nvSpPr>
        <p:spPr/>
        <p:txBody>
          <a:bodyPr/>
          <a:lstStyle/>
          <a:p>
            <a:r>
              <a:rPr lang="en-US" smtClean="0"/>
              <a:t>www.revelationandcreation.com</a:t>
            </a:r>
            <a:endParaRPr lang="en-US"/>
          </a:p>
        </p:txBody>
      </p:sp>
      <p:sp>
        <p:nvSpPr>
          <p:cNvPr id="7" name="Header Placeholder 6"/>
          <p:cNvSpPr>
            <a:spLocks noGrp="1"/>
          </p:cNvSpPr>
          <p:nvPr>
            <p:ph type="hdr" sz="quarter" idx="13"/>
          </p:nvPr>
        </p:nvSpPr>
        <p:spPr/>
        <p:txBody>
          <a:bodyPr/>
          <a:lstStyle/>
          <a:p>
            <a:r>
              <a:rPr lang="en-US" smtClean="0"/>
              <a:t>Wallace, Steven J.</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folks had seen God as a consuming fire</a:t>
            </a:r>
            <a:r>
              <a:rPr lang="en-US" baseline="0" dirty="0" smtClean="0"/>
              <a:t> when he rested on Mount Sinai, “The sight of the glory of the LORD was like a consuming fire on the top of the mountain in the eyes of the children of Israel” (Ex. 24:17). Likewise another snapshot of the consuming Fire-God is on the day </a:t>
            </a:r>
            <a:r>
              <a:rPr lang="en-US" baseline="0" dirty="0" err="1" smtClean="0"/>
              <a:t>Korah</a:t>
            </a:r>
            <a:r>
              <a:rPr lang="en-US" baseline="0" dirty="0" smtClean="0"/>
              <a:t> was destroyed with the ground opening up an swallowing those rebels. Those who burned the incense for </a:t>
            </a:r>
            <a:r>
              <a:rPr lang="en-US" baseline="0" dirty="0" err="1" smtClean="0"/>
              <a:t>Korah</a:t>
            </a:r>
            <a:r>
              <a:rPr lang="en-US" baseline="0" dirty="0" smtClean="0"/>
              <a:t> are mentioned in Numbers 16:35, “And a fire came out from the LORD and consumed the two hundred and fifty men who were offering incense.”</a:t>
            </a:r>
          </a:p>
          <a:p>
            <a:endParaRPr lang="en-US" baseline="0" dirty="0" smtClean="0"/>
          </a:p>
          <a:p>
            <a:r>
              <a:rPr lang="en-US" baseline="0" dirty="0" smtClean="0"/>
              <a:t>They witnessed the consuming God when fire came down from heaven and devoured </a:t>
            </a:r>
            <a:r>
              <a:rPr lang="en-US" baseline="0" dirty="0" err="1" smtClean="0"/>
              <a:t>Nadab</a:t>
            </a:r>
            <a:r>
              <a:rPr lang="en-US" baseline="0" dirty="0" smtClean="0"/>
              <a:t> and </a:t>
            </a:r>
            <a:r>
              <a:rPr lang="en-US" baseline="0" dirty="0" err="1" smtClean="0"/>
              <a:t>Abihu</a:t>
            </a:r>
            <a:r>
              <a:rPr lang="en-US" baseline="0" dirty="0" smtClean="0"/>
              <a:t> in Leviticus 10. </a:t>
            </a:r>
          </a:p>
          <a:p>
            <a:r>
              <a:rPr lang="en-US" baseline="0" dirty="0" smtClean="0"/>
              <a:t>Later on the prophet Isaiah referred to the breath of Jehovah as, “…The breath of the LORD, like a stream of brimstone…” (Is. 30:33).</a:t>
            </a:r>
          </a:p>
          <a:p>
            <a:r>
              <a:rPr lang="en-US" baseline="0" dirty="0" smtClean="0"/>
              <a:t>Nahum asked, “Who can stand before His indignation? And who can endure the fierceness of His anger? His fury is poured out like fire, And the rocks are thrown down by Him” (Nah. 1:6).</a:t>
            </a:r>
          </a:p>
          <a:p>
            <a:endParaRPr lang="en-US" baseline="0" dirty="0" smtClean="0"/>
          </a:p>
          <a:p>
            <a:r>
              <a:rPr lang="en-US" baseline="0" dirty="0" smtClean="0"/>
              <a:t>I want you to know that God didn’t change His character from the Old Testament to the New. He is still a consuming fire! Heb 12:29, “For our God is a consuming fire.” Preachers, Elders, Deacons and all saints would do well to remember that fact.</a:t>
            </a:r>
          </a:p>
          <a:p>
            <a:endParaRPr lang="en-US" baseline="0" dirty="0" smtClean="0"/>
          </a:p>
          <a:p>
            <a:r>
              <a:rPr lang="en-US" baseline="0" dirty="0" smtClean="0"/>
              <a:t>[CLICK]  It may come in gradually, even when you are old and you get more tolerant of evil, then sin will be at full bloom.  These people were going to be tempted to revert back to the idol-worship which had been so prevalent in Egypt, like the New Testament where Hebrew-Christians were tempted to revert back to Judaism and the anecdote was, “but exhort one another daily, while it is called "Today," lest any of you be hardened through the deceitfulness of sin” (Heb. 3:13). </a:t>
            </a:r>
          </a:p>
          <a:p>
            <a:endParaRPr lang="en-US" baseline="0" dirty="0" smtClean="0"/>
          </a:p>
          <a:p>
            <a:r>
              <a:rPr lang="en-US" baseline="0" dirty="0" smtClean="0"/>
              <a:t>We need to benchmarks in our faith to see if we are drifting away or progressing upwards because of the nature of sin! Hence committed ears to sound preaching will aid against this danger, “Therefore we must give the more earnest heed to the things we have heard, lest we drift away” (Heb. 2:1).  This generation of people needed to take special care of where they came from and where exactly they were going spiritually.</a:t>
            </a:r>
          </a:p>
          <a:p>
            <a:endParaRPr lang="en-US" baseline="0" dirty="0" smtClean="0"/>
          </a:p>
          <a:p>
            <a:r>
              <a:rPr lang="en-US" baseline="0" dirty="0" smtClean="0"/>
              <a:t>We too need to make sure that we don’t get calloused against God’s word. Don’t be tempted to start thinking, “Oh, that is just Steven barking from the book again.”  Are you doing things now that you would have been against when you were first converted? I am not speaking of things which you studied through and perhaps found that you had overreacted or not rightly understood a passage where a serious and meticulous study makes you better understand what the Bible’s position is. I am speaking of things that the word out rightly condemns and yet you have grown tolerant (i.e., immodest dress, forsaking the assembling, dirty jokes, dancing, etc.). Are you drifting from the Bible’s teaching in certain areas like these?  </a:t>
            </a:r>
          </a:p>
          <a:p>
            <a:endParaRPr lang="en-US" baseline="0" dirty="0" smtClean="0"/>
          </a:p>
          <a:p>
            <a:r>
              <a:rPr lang="en-US" baseline="0" dirty="0" smtClean="0"/>
              <a:t>We agree that materialism is sinful, but if we find most of our endeavors, our strength, our energy is to collect the dough and we neglect the word then are we not drifting into idolatry; are we not worshiping the work of our hands? We may enjoy being liked by our friends, but when we compromise the word to dance with the world, smoke with the world, drink with the world, entertain with the world’s standards, we have simply erected idols over God.</a:t>
            </a:r>
          </a:p>
          <a:p>
            <a:endParaRPr lang="en-US" baseline="0" dirty="0" smtClean="0"/>
          </a:p>
          <a:p>
            <a:r>
              <a:rPr lang="en-US" baseline="0" dirty="0" smtClean="0"/>
              <a:t>[CLICK X2]</a:t>
            </a:r>
          </a:p>
        </p:txBody>
      </p:sp>
      <p:sp>
        <p:nvSpPr>
          <p:cNvPr id="4" name="Slide Number Placeholder 3"/>
          <p:cNvSpPr>
            <a:spLocks noGrp="1"/>
          </p:cNvSpPr>
          <p:nvPr>
            <p:ph type="sldNum" sz="quarter" idx="10"/>
          </p:nvPr>
        </p:nvSpPr>
        <p:spPr/>
        <p:txBody>
          <a:bodyPr/>
          <a:lstStyle/>
          <a:p>
            <a:fld id="{F01835FA-59CB-4B99-9100-2F183493D890}" type="slidenum">
              <a:rPr lang="en-US" smtClean="0"/>
              <a:pPr/>
              <a:t>6</a:t>
            </a:fld>
            <a:endParaRPr lang="en-US"/>
          </a:p>
        </p:txBody>
      </p:sp>
      <p:sp>
        <p:nvSpPr>
          <p:cNvPr id="5" name="Date Placeholder 4"/>
          <p:cNvSpPr>
            <a:spLocks noGrp="1"/>
          </p:cNvSpPr>
          <p:nvPr>
            <p:ph type="dt" idx="11"/>
          </p:nvPr>
        </p:nvSpPr>
        <p:spPr/>
        <p:txBody>
          <a:bodyPr/>
          <a:lstStyle/>
          <a:p>
            <a:r>
              <a:rPr lang="en-US" smtClean="0"/>
              <a:t>Messages From Moses</a:t>
            </a:r>
            <a:endParaRPr lang="en-US"/>
          </a:p>
        </p:txBody>
      </p:sp>
      <p:sp>
        <p:nvSpPr>
          <p:cNvPr id="6" name="Footer Placeholder 5"/>
          <p:cNvSpPr>
            <a:spLocks noGrp="1"/>
          </p:cNvSpPr>
          <p:nvPr>
            <p:ph type="ftr" sz="quarter" idx="12"/>
          </p:nvPr>
        </p:nvSpPr>
        <p:spPr/>
        <p:txBody>
          <a:bodyPr/>
          <a:lstStyle/>
          <a:p>
            <a:r>
              <a:rPr lang="en-US" smtClean="0"/>
              <a:t>www.revelationandcreation.com</a:t>
            </a:r>
            <a:endParaRPr lang="en-US"/>
          </a:p>
        </p:txBody>
      </p:sp>
      <p:sp>
        <p:nvSpPr>
          <p:cNvPr id="7" name="Header Placeholder 6"/>
          <p:cNvSpPr>
            <a:spLocks noGrp="1"/>
          </p:cNvSpPr>
          <p:nvPr>
            <p:ph type="hdr" sz="quarter" idx="13"/>
          </p:nvPr>
        </p:nvSpPr>
        <p:spPr/>
        <p:txBody>
          <a:bodyPr/>
          <a:lstStyle/>
          <a:p>
            <a:r>
              <a:rPr lang="en-US" smtClean="0"/>
              <a:t>Wallace, Steven J.</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 will always drive us further than we ever</a:t>
            </a:r>
            <a:r>
              <a:rPr lang="en-US" baseline="0" dirty="0" smtClean="0"/>
              <a:t> wanted to go! It doesn’t matter how fun/attracting/exciting it may seem. In this case, sin is responsible for driving Israel, the Prince of God out of the land that they had so desperately desired to enter!</a:t>
            </a:r>
          </a:p>
          <a:p>
            <a:endParaRPr lang="en-US" baseline="0" dirty="0" smtClean="0"/>
          </a:p>
          <a:p>
            <a:r>
              <a:rPr lang="en-US" dirty="0" smtClean="0"/>
              <a:t>The dual nature of God is seen in this</a:t>
            </a:r>
            <a:r>
              <a:rPr lang="en-US" baseline="0" dirty="0" smtClean="0"/>
              <a:t> study, “Therefore consider the goodness and severity of God: on those who fell, severity; but toward you, goodness, if you continue in His goodness. Otherwise you also will be cut off” (Rom. 11:22). [CLICK THRU]</a:t>
            </a:r>
          </a:p>
        </p:txBody>
      </p:sp>
      <p:sp>
        <p:nvSpPr>
          <p:cNvPr id="4" name="Slide Number Placeholder 3"/>
          <p:cNvSpPr>
            <a:spLocks noGrp="1"/>
          </p:cNvSpPr>
          <p:nvPr>
            <p:ph type="sldNum" sz="quarter" idx="10"/>
          </p:nvPr>
        </p:nvSpPr>
        <p:spPr/>
        <p:txBody>
          <a:bodyPr/>
          <a:lstStyle/>
          <a:p>
            <a:fld id="{F01835FA-59CB-4B99-9100-2F183493D890}" type="slidenum">
              <a:rPr lang="en-US" smtClean="0"/>
              <a:pPr/>
              <a:t>7</a:t>
            </a:fld>
            <a:endParaRPr lang="en-US"/>
          </a:p>
        </p:txBody>
      </p:sp>
      <p:sp>
        <p:nvSpPr>
          <p:cNvPr id="5" name="Date Placeholder 4"/>
          <p:cNvSpPr>
            <a:spLocks noGrp="1"/>
          </p:cNvSpPr>
          <p:nvPr>
            <p:ph type="dt" idx="11"/>
          </p:nvPr>
        </p:nvSpPr>
        <p:spPr/>
        <p:txBody>
          <a:bodyPr/>
          <a:lstStyle/>
          <a:p>
            <a:r>
              <a:rPr lang="en-US" smtClean="0"/>
              <a:t>Messages From Moses</a:t>
            </a:r>
            <a:endParaRPr lang="en-US"/>
          </a:p>
        </p:txBody>
      </p:sp>
      <p:sp>
        <p:nvSpPr>
          <p:cNvPr id="6" name="Footer Placeholder 5"/>
          <p:cNvSpPr>
            <a:spLocks noGrp="1"/>
          </p:cNvSpPr>
          <p:nvPr>
            <p:ph type="ftr" sz="quarter" idx="12"/>
          </p:nvPr>
        </p:nvSpPr>
        <p:spPr/>
        <p:txBody>
          <a:bodyPr/>
          <a:lstStyle/>
          <a:p>
            <a:r>
              <a:rPr lang="en-US" smtClean="0"/>
              <a:t>www.revelationandcreation.com</a:t>
            </a:r>
            <a:endParaRPr lang="en-US"/>
          </a:p>
        </p:txBody>
      </p:sp>
      <p:sp>
        <p:nvSpPr>
          <p:cNvPr id="7" name="Header Placeholder 6"/>
          <p:cNvSpPr>
            <a:spLocks noGrp="1"/>
          </p:cNvSpPr>
          <p:nvPr>
            <p:ph type="hdr" sz="quarter" idx="13"/>
          </p:nvPr>
        </p:nvSpPr>
        <p:spPr/>
        <p:txBody>
          <a:bodyPr/>
          <a:lstStyle/>
          <a:p>
            <a:r>
              <a:rPr lang="en-US" smtClean="0"/>
              <a:t>Wallace, Steven J.</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Who are you? Are you an idol builder or a God-seeker?</a:t>
            </a:r>
          </a:p>
          <a:p>
            <a:endParaRPr lang="en-US" dirty="0" smtClean="0"/>
          </a:p>
          <a:p>
            <a:r>
              <a:rPr lang="en-US" dirty="0" smtClean="0"/>
              <a:t>I want the Christian and the non-Believer</a:t>
            </a:r>
            <a:r>
              <a:rPr lang="en-US" baseline="0" dirty="0" smtClean="0"/>
              <a:t> to consider the text that follows and understand that it serves somewhat as an invitation from Moses to the people as he ends his message (vv.32-40). </a:t>
            </a:r>
          </a:p>
          <a:p>
            <a:endParaRPr lang="en-US" baseline="0" dirty="0" smtClean="0"/>
          </a:p>
          <a:p>
            <a:r>
              <a:rPr lang="en-US" baseline="0" dirty="0" smtClean="0"/>
              <a:t>Now think about the church, that peculiar and holy nation of God today. Please understand, that from a spiritual standpoint, the church is on Jordan’s stormy banks ready to cross-over into that land that “flows with milk and honey,” that holy habitation and rest in heaven! That is the next stage in man’s history and it all begins at the judgment and as God drove the wicked nations away from Israel, He will in fact drive every sinner into the consuming flames of hell and to His children he will bless them with that abode that scripture refers to as “heaven.”</a:t>
            </a:r>
          </a:p>
          <a:p>
            <a:endParaRPr lang="en-US" baseline="0" dirty="0" smtClean="0"/>
          </a:p>
          <a:p>
            <a:r>
              <a:rPr lang="en-US" baseline="0" dirty="0" smtClean="0"/>
              <a:t>Is there any religion or any business, or any collection of people who have had such wonderful things done to them? To what enterprise has the Creator of all things built besides the church? To what enterprise has the Wonder-Worker graced by purchasing it with His own blood and serving as its Head? To what enterprise offers so much hope that it can make one stare at the face of death and smile knowing that he passes on to the better life? To which enterprise, or nation has the absolute truth besides the church of our Lord Jesus Christ? Won’t you be a member of that? If you are a member, won’t you be a faithful member? You can have that, if you will seek God with all your heart.</a:t>
            </a:r>
            <a:endParaRPr lang="en-US" dirty="0" smtClean="0"/>
          </a:p>
          <a:p>
            <a:r>
              <a:rPr lang="en-US" dirty="0" smtClean="0"/>
              <a:t>END</a:t>
            </a:r>
            <a:r>
              <a:rPr lang="en-US" baseline="0" dirty="0" smtClean="0"/>
              <a:t> SERMON 1</a:t>
            </a:r>
            <a:endParaRPr lang="en-US" dirty="0"/>
          </a:p>
        </p:txBody>
      </p:sp>
      <p:sp>
        <p:nvSpPr>
          <p:cNvPr id="4" name="Slide Number Placeholder 3"/>
          <p:cNvSpPr>
            <a:spLocks noGrp="1"/>
          </p:cNvSpPr>
          <p:nvPr>
            <p:ph type="sldNum" sz="quarter" idx="10"/>
          </p:nvPr>
        </p:nvSpPr>
        <p:spPr/>
        <p:txBody>
          <a:bodyPr/>
          <a:lstStyle/>
          <a:p>
            <a:fld id="{F01835FA-59CB-4B99-9100-2F183493D890}" type="slidenum">
              <a:rPr lang="en-US" smtClean="0"/>
              <a:pPr/>
              <a:t>8</a:t>
            </a:fld>
            <a:endParaRPr lang="en-US"/>
          </a:p>
        </p:txBody>
      </p:sp>
      <p:sp>
        <p:nvSpPr>
          <p:cNvPr id="5" name="Date Placeholder 4"/>
          <p:cNvSpPr>
            <a:spLocks noGrp="1"/>
          </p:cNvSpPr>
          <p:nvPr>
            <p:ph type="dt" idx="11"/>
          </p:nvPr>
        </p:nvSpPr>
        <p:spPr/>
        <p:txBody>
          <a:bodyPr/>
          <a:lstStyle/>
          <a:p>
            <a:r>
              <a:rPr lang="en-US" smtClean="0"/>
              <a:t>Messages From Moses</a:t>
            </a:r>
            <a:endParaRPr lang="en-US"/>
          </a:p>
        </p:txBody>
      </p:sp>
      <p:sp>
        <p:nvSpPr>
          <p:cNvPr id="6" name="Footer Placeholder 5"/>
          <p:cNvSpPr>
            <a:spLocks noGrp="1"/>
          </p:cNvSpPr>
          <p:nvPr>
            <p:ph type="ftr" sz="quarter" idx="12"/>
          </p:nvPr>
        </p:nvSpPr>
        <p:spPr/>
        <p:txBody>
          <a:bodyPr/>
          <a:lstStyle/>
          <a:p>
            <a:r>
              <a:rPr lang="en-US" smtClean="0"/>
              <a:t>www.revelationandcreation.com</a:t>
            </a:r>
            <a:endParaRPr lang="en-US"/>
          </a:p>
        </p:txBody>
      </p:sp>
      <p:sp>
        <p:nvSpPr>
          <p:cNvPr id="7" name="Header Placeholder 6"/>
          <p:cNvSpPr>
            <a:spLocks noGrp="1"/>
          </p:cNvSpPr>
          <p:nvPr>
            <p:ph type="hdr" sz="quarter" idx="13"/>
          </p:nvPr>
        </p:nvSpPr>
        <p:spPr/>
        <p:txBody>
          <a:bodyPr/>
          <a:lstStyle/>
          <a:p>
            <a:r>
              <a:rPr lang="en-US" smtClean="0"/>
              <a:t>Wallace, Steven J.</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[CLICK]</a:t>
            </a:r>
          </a:p>
          <a:p>
            <a:r>
              <a:rPr lang="en-US" dirty="0" smtClean="0"/>
              <a:t>[CLICK]</a:t>
            </a:r>
            <a:r>
              <a:rPr lang="en-US" baseline="0" dirty="0" smtClean="0"/>
              <a:t> This is the heart of their committed heart.  The passage speaks volumes. You go and get ALL God’s word. Bring it back to us and we will “hear” and “do” it. They fully recognized that they were unworthy to stand in the presence and yet they desired to know His will and obey it. </a:t>
            </a:r>
          </a:p>
          <a:p>
            <a:endParaRPr lang="en-US" baseline="0" dirty="0" smtClean="0"/>
          </a:p>
          <a:p>
            <a:r>
              <a:rPr lang="en-US" baseline="0" dirty="0" smtClean="0"/>
              <a:t>The reason they wanted to “hear” was to “do.” Several desire to hear, but not to do. They will attend a meeting to hear a preacher but they have no or little intention to do what the word says to do. I wish there were more people today who would have such a desire to know God’s word to actually do it. </a:t>
            </a:r>
          </a:p>
          <a:p>
            <a:endParaRPr lang="en-US" baseline="0" dirty="0" smtClean="0"/>
          </a:p>
          <a:p>
            <a:r>
              <a:rPr lang="en-US" baseline="0" dirty="0" smtClean="0"/>
              <a:t>I find people who want to merely argue over the word but are not interested at arriving at truth. I find people who only want some of God’s word. I find people who do not want God’s word to be applied to them. I find people who are not interested at all. I find even some Christians who base their religion on convenience (the locality of where a church is) rather than on the quality of teaching that is done. </a:t>
            </a:r>
          </a:p>
          <a:p>
            <a:endParaRPr lang="en-US" baseline="0" dirty="0" smtClean="0"/>
          </a:p>
          <a:p>
            <a:r>
              <a:rPr lang="en-US" baseline="0" dirty="0" smtClean="0"/>
              <a:t>Did the people’s request of Moses desire any level of quality of teaching? First note the word “ALL.” That necessitates a high quality of teaching. Further, the fact that they wanted to do God’s word means that they wanted the purest of quality of the transmission in delivery of the word. That hearing and doing has a relationship on the quality of teaching that men desire. If you only want to hear, and care not about doing, then you will not care so much about the quality of teaching, you care more about the locality of the teaching. But finding people who really want to know “ALL” of God’s word and then do it “ALL” is a hard person to discover and yet such a one is a blessing to individuals and to any church (Lk. 8:15; Matt. 13:23).  </a:t>
            </a:r>
          </a:p>
          <a:p>
            <a:endParaRPr lang="en-US" baseline="0" dirty="0" smtClean="0"/>
          </a:p>
          <a:p>
            <a:r>
              <a:rPr lang="en-US" baseline="0" dirty="0" smtClean="0"/>
              <a:t>The request of the Old Testament saints puts a lot of people today to shame.</a:t>
            </a:r>
          </a:p>
          <a:p>
            <a:endParaRPr lang="en-US" baseline="0" dirty="0" smtClean="0"/>
          </a:p>
          <a:p>
            <a:r>
              <a:rPr lang="en-US" baseline="0" dirty="0" smtClean="0"/>
              <a:t>[CLICK] What is it that motivates real commitment? It is fear! One reason commitment suffers in the church today is because people in the church today do not have a healthy dose of the fear of God in their lives.  That is not so hard to believe since many pulpits in America today never touch upon the subject! Compare: Deuteronomy 10:12; 13:4; Joshua 24:14; Contrast Judges 2:7-12; 12:25. No FEAR! No Righteousness, no acceptance!</a:t>
            </a:r>
          </a:p>
        </p:txBody>
      </p:sp>
      <p:sp>
        <p:nvSpPr>
          <p:cNvPr id="4" name="Slide Number Placeholder 3"/>
          <p:cNvSpPr>
            <a:spLocks noGrp="1"/>
          </p:cNvSpPr>
          <p:nvPr>
            <p:ph type="sldNum" sz="quarter" idx="10"/>
          </p:nvPr>
        </p:nvSpPr>
        <p:spPr/>
        <p:txBody>
          <a:bodyPr/>
          <a:lstStyle/>
          <a:p>
            <a:fld id="{F01835FA-59CB-4B99-9100-2F183493D890}" type="slidenum">
              <a:rPr lang="en-US" smtClean="0"/>
              <a:pPr/>
              <a:t>9</a:t>
            </a:fld>
            <a:endParaRPr lang="en-US"/>
          </a:p>
        </p:txBody>
      </p:sp>
      <p:sp>
        <p:nvSpPr>
          <p:cNvPr id="5" name="Date Placeholder 4"/>
          <p:cNvSpPr>
            <a:spLocks noGrp="1"/>
          </p:cNvSpPr>
          <p:nvPr>
            <p:ph type="dt" idx="11"/>
          </p:nvPr>
        </p:nvSpPr>
        <p:spPr/>
        <p:txBody>
          <a:bodyPr/>
          <a:lstStyle/>
          <a:p>
            <a:r>
              <a:rPr lang="en-US" smtClean="0"/>
              <a:t>Messages From Moses</a:t>
            </a:r>
            <a:endParaRPr lang="en-US"/>
          </a:p>
        </p:txBody>
      </p:sp>
      <p:sp>
        <p:nvSpPr>
          <p:cNvPr id="6" name="Footer Placeholder 5"/>
          <p:cNvSpPr>
            <a:spLocks noGrp="1"/>
          </p:cNvSpPr>
          <p:nvPr>
            <p:ph type="ftr" sz="quarter" idx="12"/>
          </p:nvPr>
        </p:nvSpPr>
        <p:spPr/>
        <p:txBody>
          <a:bodyPr/>
          <a:lstStyle/>
          <a:p>
            <a:r>
              <a:rPr lang="en-US" smtClean="0"/>
              <a:t>www.revelationandcreation.com</a:t>
            </a:r>
            <a:endParaRPr lang="en-US"/>
          </a:p>
        </p:txBody>
      </p:sp>
      <p:sp>
        <p:nvSpPr>
          <p:cNvPr id="7" name="Header Placeholder 6"/>
          <p:cNvSpPr>
            <a:spLocks noGrp="1"/>
          </p:cNvSpPr>
          <p:nvPr>
            <p:ph type="hdr" sz="quarter" idx="13"/>
          </p:nvPr>
        </p:nvSpPr>
        <p:spPr/>
        <p:txBody>
          <a:bodyPr/>
          <a:lstStyle/>
          <a:p>
            <a:r>
              <a:rPr lang="en-US" smtClean="0"/>
              <a:t>Wallace, Steven J.</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1Ch 16:30  Tremble before Him, all the earth. The world also is firmly established, It shall not be moved.  -- What</a:t>
            </a:r>
            <a:r>
              <a:rPr lang="en-US" baseline="0" dirty="0" smtClean="0"/>
              <a:t> irony of misplaced fear! </a:t>
            </a:r>
          </a:p>
          <a:p>
            <a:endParaRPr lang="en-US" baseline="0" dirty="0" smtClean="0"/>
          </a:p>
          <a:p>
            <a:r>
              <a:rPr lang="en-US" baseline="0" dirty="0" smtClean="0"/>
              <a:t>We live in a world where most everyone is fears global warming. They say the glaciers are melting, the Arctic and Antarctic  regions are depleting, the ozone is being destroyed, the oceans are rising and all of this is because of man, they say. We fear global warming when the Bible affirms that the Jesus is the conserver of the world (Col. 1:17). We fear global warming and the supposed fragility of our “planet” when the Bible says the world is firmly established and shall not be moved. And yet, none are talking about the judgment to come and fearful fire that will not warm the world but consume it! (vv. 31-33). News anchors and scientist may miss it all, but nature has within its course a limit placed on it, not by the strength and power of man, but by the strength and power and choice of God.  This misplaced fear is conceived and incubated within a society filled with loony thinking and is propelled by those who are set to profiteer from it.</a:t>
            </a:r>
            <a:endParaRPr lang="en-US" dirty="0" smtClean="0"/>
          </a:p>
          <a:p>
            <a:r>
              <a:rPr lang="en-US" dirty="0" smtClean="0"/>
              <a:t>The more we distance ourselves from God and His word the more we move to idolatrous</a:t>
            </a:r>
            <a:r>
              <a:rPr lang="en-US" baseline="0" dirty="0" smtClean="0"/>
              <a:t> and pantheistic views of nature. Remember the word is our wisdom (Deut. 4:6).</a:t>
            </a:r>
            <a:endParaRPr lang="en-US" dirty="0" smtClean="0"/>
          </a:p>
          <a:p>
            <a:endParaRPr lang="en-US" dirty="0" smtClean="0"/>
          </a:p>
          <a:p>
            <a:r>
              <a:rPr lang="en-US" dirty="0" smtClean="0"/>
              <a:t>2Ch 19:7  "Now therefore, let the fear of the LORD be upon you; take care and do it, for there is no iniquity with the LORD our God, no partiality, nor taking of bribes."</a:t>
            </a:r>
          </a:p>
          <a:p>
            <a:endParaRPr lang="en-US" dirty="0" smtClean="0"/>
          </a:p>
          <a:p>
            <a:r>
              <a:rPr lang="en-US" dirty="0" smtClean="0"/>
              <a:t>Pr 3:7 ¶  Do not be wise in your own eyes; Fear the LORD and depart from evil.</a:t>
            </a:r>
          </a:p>
          <a:p>
            <a:r>
              <a:rPr lang="en-US" dirty="0" err="1" smtClean="0"/>
              <a:t>Ec</a:t>
            </a:r>
            <a:r>
              <a:rPr lang="en-US" dirty="0" smtClean="0"/>
              <a:t> 12:13 ¶  Let us hear the conclusion of the whole matter: Fear God and keep His commandments, For this is man’s all.</a:t>
            </a:r>
          </a:p>
          <a:p>
            <a:r>
              <a:rPr lang="en-US" dirty="0" smtClean="0"/>
              <a:t>Isa 8:13  The LORD of hosts, Him you shall hallow; Let Him be your fear, And let Him be your dread.</a:t>
            </a:r>
          </a:p>
          <a:p>
            <a:endParaRPr lang="en-US" dirty="0" smtClean="0"/>
          </a:p>
          <a:p>
            <a:r>
              <a:rPr lang="en-US" dirty="0" smtClean="0"/>
              <a:t>Jesus addresses misplaced fear: Mt 10:28  "And do not fear those who kill the body but cannot kill the soul. But rather fear Him who is able to destroy both soul and body in hell.</a:t>
            </a:r>
          </a:p>
          <a:p>
            <a:r>
              <a:rPr lang="en-US" dirty="0" smtClean="0"/>
              <a:t>Again,</a:t>
            </a:r>
            <a:r>
              <a:rPr lang="en-US" baseline="0" dirty="0" smtClean="0"/>
              <a:t> do we not get it backwards and begin fearing men and yet in living our lives we have not the proper fear of God.  Yes we should take note of evil men and be aware of our situation and environment. But there is a bigger element in our lives than just us and bad people. We need to know there is also a God who will one day judge the living and the dead and we should fear Him. Yet few do today.  The devil wins we misplace fear.</a:t>
            </a:r>
            <a:endParaRPr lang="en-US" dirty="0" smtClean="0"/>
          </a:p>
          <a:p>
            <a:endParaRPr lang="en-US" dirty="0" smtClean="0"/>
          </a:p>
          <a:p>
            <a:r>
              <a:rPr lang="en-US" dirty="0" smtClean="0"/>
              <a:t>Lu 23:40, “But the other, answering, rebuked him, saying, "Do you not even fear God, seeing you are under the same condemnation?” Do you know that people can even go to their death without the fear of God? The one thief evidently did.</a:t>
            </a:r>
          </a:p>
          <a:p>
            <a:endParaRPr lang="en-US" dirty="0" smtClean="0"/>
          </a:p>
          <a:p>
            <a:endParaRPr lang="en-US" dirty="0" smtClean="0"/>
          </a:p>
          <a:p>
            <a:r>
              <a:rPr lang="en-US" dirty="0" smtClean="0"/>
              <a:t>Ro 11:20  Well said. Because of unbelief they were broken off, and you stand by faith. Do not be haughty, but fear. God broke away the natural branches and if He</a:t>
            </a:r>
            <a:r>
              <a:rPr lang="en-US" baseline="0" dirty="0" smtClean="0"/>
              <a:t> will do that, why should we not think that He will not also break away those branches grafted in (Gentiles).</a:t>
            </a:r>
            <a:endParaRPr lang="en-US" dirty="0" smtClean="0"/>
          </a:p>
          <a:p>
            <a:r>
              <a:rPr lang="en-US" dirty="0" smtClean="0"/>
              <a:t>1Pe 1:17  And if you call on the Father, who without partiality judges according to each one’s work, conduct yourselves throughout the time of your stay here in fear;</a:t>
            </a:r>
          </a:p>
          <a:p>
            <a:r>
              <a:rPr lang="en-US" dirty="0" smtClean="0"/>
              <a:t>1Pe 2:17  Honor all people. Love the brotherhood. Fear God. Honor the king.</a:t>
            </a:r>
          </a:p>
        </p:txBody>
      </p:sp>
      <p:sp>
        <p:nvSpPr>
          <p:cNvPr id="4" name="Slide Number Placeholder 3"/>
          <p:cNvSpPr>
            <a:spLocks noGrp="1"/>
          </p:cNvSpPr>
          <p:nvPr>
            <p:ph type="sldNum" sz="quarter" idx="10"/>
          </p:nvPr>
        </p:nvSpPr>
        <p:spPr/>
        <p:txBody>
          <a:bodyPr/>
          <a:lstStyle/>
          <a:p>
            <a:fld id="{F01835FA-59CB-4B99-9100-2F183493D890}" type="slidenum">
              <a:rPr lang="en-US" smtClean="0"/>
              <a:pPr/>
              <a:t>10</a:t>
            </a:fld>
            <a:endParaRPr lang="en-US"/>
          </a:p>
        </p:txBody>
      </p:sp>
      <p:sp>
        <p:nvSpPr>
          <p:cNvPr id="5" name="Date Placeholder 4"/>
          <p:cNvSpPr>
            <a:spLocks noGrp="1"/>
          </p:cNvSpPr>
          <p:nvPr>
            <p:ph type="dt" idx="11"/>
          </p:nvPr>
        </p:nvSpPr>
        <p:spPr/>
        <p:txBody>
          <a:bodyPr/>
          <a:lstStyle/>
          <a:p>
            <a:r>
              <a:rPr lang="en-US" smtClean="0"/>
              <a:t>Messages From Moses</a:t>
            </a:r>
            <a:endParaRPr lang="en-US"/>
          </a:p>
        </p:txBody>
      </p:sp>
      <p:sp>
        <p:nvSpPr>
          <p:cNvPr id="6" name="Footer Placeholder 5"/>
          <p:cNvSpPr>
            <a:spLocks noGrp="1"/>
          </p:cNvSpPr>
          <p:nvPr>
            <p:ph type="ftr" sz="quarter" idx="12"/>
          </p:nvPr>
        </p:nvSpPr>
        <p:spPr/>
        <p:txBody>
          <a:bodyPr/>
          <a:lstStyle/>
          <a:p>
            <a:r>
              <a:rPr lang="en-US" smtClean="0"/>
              <a:t>www.revelationandcreation.com</a:t>
            </a:r>
            <a:endParaRPr lang="en-US"/>
          </a:p>
        </p:txBody>
      </p:sp>
      <p:sp>
        <p:nvSpPr>
          <p:cNvPr id="7" name="Header Placeholder 6"/>
          <p:cNvSpPr>
            <a:spLocks noGrp="1"/>
          </p:cNvSpPr>
          <p:nvPr>
            <p:ph type="hdr" sz="quarter" idx="13"/>
          </p:nvPr>
        </p:nvSpPr>
        <p:spPr/>
        <p:txBody>
          <a:bodyPr/>
          <a:lstStyle/>
          <a:p>
            <a:r>
              <a:rPr lang="en-US" smtClean="0"/>
              <a:t>Wallace, Steven J.</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a:t>
            </a:r>
            <a:r>
              <a:rPr lang="en-US" baseline="0" dirty="0" smtClean="0"/>
              <a:t> POINT: Hold Fast to the Word –Word makes you wise</a:t>
            </a:r>
          </a:p>
          <a:p>
            <a:r>
              <a:rPr lang="en-US" baseline="0" dirty="0" smtClean="0"/>
              <a:t>SECOND POINT:  Beware of Idolatry</a:t>
            </a:r>
          </a:p>
          <a:p>
            <a:r>
              <a:rPr lang="en-US" baseline="0" dirty="0" smtClean="0"/>
              <a:t>THIRD POINT:  Remember Your First Commitment –a healthy fear of God is a fundamental for maintaining commitment.</a:t>
            </a:r>
            <a:endParaRPr lang="en-US" dirty="0" smtClean="0"/>
          </a:p>
          <a:p>
            <a:endParaRPr lang="en-US" dirty="0" smtClean="0"/>
          </a:p>
          <a:p>
            <a:r>
              <a:rPr lang="en-US" dirty="0" smtClean="0"/>
              <a:t>[CLICK X2] What</a:t>
            </a:r>
            <a:r>
              <a:rPr lang="en-US" baseline="0" dirty="0" smtClean="0"/>
              <a:t> a great complimentary and illustrative picture. This is not a picture of a new tractor setting the GPS to follow the line, but grabbing the handle of a plow and guiding a beast as it tows and tugs it through the dirt. It requires dedicated focus. Any plowman must be intent on what he is doing lest he chaotically till the ground. Jesus gives a picturesque image to what Moses taught of not moving to the right or left. “…at a command of Christ all conflicting obligations must be set aside” (</a:t>
            </a:r>
            <a:r>
              <a:rPr lang="en-US" baseline="0" dirty="0" err="1" smtClean="0"/>
              <a:t>McGarvey</a:t>
            </a:r>
            <a:r>
              <a:rPr lang="en-US" baseline="0" dirty="0" smtClean="0"/>
              <a:t>). Any conflicting obligation to serving Christ should be something that we are willing to cut out of our lives.</a:t>
            </a:r>
          </a:p>
          <a:p>
            <a:endParaRPr lang="en-US" baseline="0" dirty="0" smtClean="0"/>
          </a:p>
          <a:p>
            <a:r>
              <a:rPr lang="en-US" baseline="0" dirty="0" smtClean="0"/>
              <a:t>“Religion is everything or nothing. He that is not willing to sacrifice everything for the cause of God, is really willing to sacrifice nothing” (Albert Barnes).</a:t>
            </a:r>
          </a:p>
          <a:p>
            <a:endParaRPr lang="en-US" baseline="0" dirty="0" smtClean="0"/>
          </a:p>
          <a:p>
            <a:r>
              <a:rPr lang="en-US" baseline="0" dirty="0" smtClean="0"/>
              <a:t>Click thru…</a:t>
            </a:r>
          </a:p>
        </p:txBody>
      </p:sp>
      <p:sp>
        <p:nvSpPr>
          <p:cNvPr id="4" name="Slide Number Placeholder 3"/>
          <p:cNvSpPr>
            <a:spLocks noGrp="1"/>
          </p:cNvSpPr>
          <p:nvPr>
            <p:ph type="sldNum" sz="quarter" idx="10"/>
          </p:nvPr>
        </p:nvSpPr>
        <p:spPr/>
        <p:txBody>
          <a:bodyPr/>
          <a:lstStyle/>
          <a:p>
            <a:fld id="{F01835FA-59CB-4B99-9100-2F183493D890}" type="slidenum">
              <a:rPr lang="en-US" smtClean="0"/>
              <a:pPr/>
              <a:t>11</a:t>
            </a:fld>
            <a:endParaRPr lang="en-US"/>
          </a:p>
        </p:txBody>
      </p:sp>
      <p:sp>
        <p:nvSpPr>
          <p:cNvPr id="5" name="Date Placeholder 4"/>
          <p:cNvSpPr>
            <a:spLocks noGrp="1"/>
          </p:cNvSpPr>
          <p:nvPr>
            <p:ph type="dt" idx="11"/>
          </p:nvPr>
        </p:nvSpPr>
        <p:spPr/>
        <p:txBody>
          <a:bodyPr/>
          <a:lstStyle/>
          <a:p>
            <a:r>
              <a:rPr lang="en-US" smtClean="0"/>
              <a:t>Messages From Moses</a:t>
            </a:r>
            <a:endParaRPr lang="en-US"/>
          </a:p>
        </p:txBody>
      </p:sp>
      <p:sp>
        <p:nvSpPr>
          <p:cNvPr id="6" name="Footer Placeholder 5"/>
          <p:cNvSpPr>
            <a:spLocks noGrp="1"/>
          </p:cNvSpPr>
          <p:nvPr>
            <p:ph type="ftr" sz="quarter" idx="12"/>
          </p:nvPr>
        </p:nvSpPr>
        <p:spPr/>
        <p:txBody>
          <a:bodyPr/>
          <a:lstStyle/>
          <a:p>
            <a:r>
              <a:rPr lang="en-US" smtClean="0"/>
              <a:t>www.revelationandcreation.com</a:t>
            </a:r>
            <a:endParaRPr lang="en-US"/>
          </a:p>
        </p:txBody>
      </p:sp>
      <p:sp>
        <p:nvSpPr>
          <p:cNvPr id="7" name="Header Placeholder 6"/>
          <p:cNvSpPr>
            <a:spLocks noGrp="1"/>
          </p:cNvSpPr>
          <p:nvPr>
            <p:ph type="hdr" sz="quarter" idx="13"/>
          </p:nvPr>
        </p:nvSpPr>
        <p:spPr/>
        <p:txBody>
          <a:bodyPr/>
          <a:lstStyle/>
          <a:p>
            <a:r>
              <a:rPr lang="en-US" smtClean="0"/>
              <a:t>Wallace, Steven J.</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Arc 2"/>
          <p:cNvSpPr>
            <a:spLocks/>
          </p:cNvSpPr>
          <p:nvPr/>
        </p:nvSpPr>
        <p:spPr bwMode="ltGray">
          <a:xfrm>
            <a:off x="-22225" y="2590800"/>
            <a:ext cx="7772400" cy="838200"/>
          </a:xfrm>
          <a:custGeom>
            <a:avLst/>
            <a:gdLst>
              <a:gd name="G0" fmla="+- 0 0 0"/>
              <a:gd name="G1" fmla="+- 21600 0 0"/>
              <a:gd name="G2" fmla="+- 21600 0 0"/>
              <a:gd name="T0" fmla="*/ 24 w 21600"/>
              <a:gd name="T1" fmla="*/ 0 h 43200"/>
              <a:gd name="T2" fmla="*/ 56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23" y="0"/>
                </a:moveTo>
                <a:cubicBezTo>
                  <a:pt x="11943" y="13"/>
                  <a:pt x="21600" y="9680"/>
                  <a:pt x="21600" y="21600"/>
                </a:cubicBezTo>
                <a:cubicBezTo>
                  <a:pt x="21600" y="33507"/>
                  <a:pt x="11963" y="43169"/>
                  <a:pt x="55" y="43199"/>
                </a:cubicBezTo>
              </a:path>
              <a:path w="21600" h="43200" stroke="0" extrusionOk="0">
                <a:moveTo>
                  <a:pt x="23" y="0"/>
                </a:moveTo>
                <a:cubicBezTo>
                  <a:pt x="11943" y="13"/>
                  <a:pt x="21600" y="9680"/>
                  <a:pt x="21600" y="21600"/>
                </a:cubicBezTo>
                <a:cubicBezTo>
                  <a:pt x="21600" y="33507"/>
                  <a:pt x="11963" y="43169"/>
                  <a:pt x="55" y="43199"/>
                </a:cubicBezTo>
                <a:lnTo>
                  <a:pt x="0" y="21600"/>
                </a:lnTo>
                <a:close/>
              </a:path>
            </a:pathLst>
          </a:custGeom>
          <a:gradFill rotWithShape="0">
            <a:gsLst>
              <a:gs pos="0">
                <a:schemeClr val="folHlink"/>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5123" name="Rectangle 3"/>
          <p:cNvSpPr>
            <a:spLocks noGrp="1" noChangeArrowheads="1"/>
          </p:cNvSpPr>
          <p:nvPr>
            <p:ph type="ctrTitle"/>
          </p:nvPr>
        </p:nvSpPr>
        <p:spPr>
          <a:xfrm>
            <a:off x="1371600" y="1219200"/>
            <a:ext cx="7772400" cy="1143000"/>
          </a:xfrm>
        </p:spPr>
        <p:txBody>
          <a:bodyPr anchor="b"/>
          <a:lstStyle>
            <a:lvl1pPr>
              <a:defRPr/>
            </a:lvl1pPr>
          </a:lstStyle>
          <a:p>
            <a:r>
              <a:rPr lang="en-US"/>
              <a:t>Click to edit Master title style</a:t>
            </a:r>
          </a:p>
        </p:txBody>
      </p:sp>
      <p:sp>
        <p:nvSpPr>
          <p:cNvPr id="5124" name="Rectangle 4"/>
          <p:cNvSpPr>
            <a:spLocks noGrp="1" noChangeArrowheads="1"/>
          </p:cNvSpPr>
          <p:nvPr>
            <p:ph type="subTitle" idx="1"/>
          </p:nvPr>
        </p:nvSpPr>
        <p:spPr>
          <a:xfrm>
            <a:off x="1371600" y="3581400"/>
            <a:ext cx="6400800" cy="1752600"/>
          </a:xfrm>
        </p:spPr>
        <p:txBody>
          <a:bodyPr/>
          <a:lstStyle>
            <a:lvl1pPr marL="0" indent="0">
              <a:buFont typeface="Wingdings" pitchFamily="2" charset="2"/>
              <a:buNone/>
              <a:defRPr/>
            </a:lvl1pPr>
          </a:lstStyle>
          <a:p>
            <a:r>
              <a:rPr lang="en-US"/>
              <a:t>Click to edit Master subtitle style</a:t>
            </a:r>
          </a:p>
        </p:txBody>
      </p:sp>
      <p:sp>
        <p:nvSpPr>
          <p:cNvPr id="5125" name="Rectangle 5"/>
          <p:cNvSpPr>
            <a:spLocks noGrp="1" noChangeArrowheads="1"/>
          </p:cNvSpPr>
          <p:nvPr>
            <p:ph type="dt" sz="half" idx="2"/>
          </p:nvPr>
        </p:nvSpPr>
        <p:spPr>
          <a:xfrm>
            <a:off x="1371600" y="6248400"/>
            <a:ext cx="1905000" cy="457200"/>
          </a:xfrm>
        </p:spPr>
        <p:txBody>
          <a:bodyPr/>
          <a:lstStyle>
            <a:lvl1pPr>
              <a:defRPr/>
            </a:lvl1pPr>
          </a:lstStyle>
          <a:p>
            <a:endParaRPr lang="en-US"/>
          </a:p>
        </p:txBody>
      </p:sp>
      <p:sp>
        <p:nvSpPr>
          <p:cNvPr id="5126" name="Rectangle 6"/>
          <p:cNvSpPr>
            <a:spLocks noGrp="1" noChangeArrowheads="1"/>
          </p:cNvSpPr>
          <p:nvPr>
            <p:ph type="ftr" sz="quarter" idx="3"/>
          </p:nvPr>
        </p:nvSpPr>
        <p:spPr>
          <a:xfrm>
            <a:off x="3810000" y="6248400"/>
            <a:ext cx="2895600" cy="457200"/>
          </a:xfrm>
        </p:spPr>
        <p:txBody>
          <a:bodyPr/>
          <a:lstStyle>
            <a:lvl1pPr>
              <a:defRPr/>
            </a:lvl1pPr>
          </a:lstStyle>
          <a:p>
            <a:endParaRPr lang="en-US"/>
          </a:p>
        </p:txBody>
      </p:sp>
      <p:sp>
        <p:nvSpPr>
          <p:cNvPr id="5127" name="Rectangle 7"/>
          <p:cNvSpPr>
            <a:spLocks noGrp="1" noChangeArrowheads="1"/>
          </p:cNvSpPr>
          <p:nvPr>
            <p:ph type="sldNum" sz="quarter" idx="4"/>
          </p:nvPr>
        </p:nvSpPr>
        <p:spPr>
          <a:xfrm>
            <a:off x="7239000" y="6248400"/>
            <a:ext cx="1905000" cy="457200"/>
          </a:xfrm>
        </p:spPr>
        <p:txBody>
          <a:bodyPr/>
          <a:lstStyle>
            <a:lvl1pPr>
              <a:defRPr/>
            </a:lvl1pPr>
          </a:lstStyle>
          <a:p>
            <a:fld id="{983CD0B8-6D46-4D2B-8CEB-1498475A763C}" type="slidenum">
              <a:rPr lang="en-US"/>
              <a:pPr/>
              <a:t>‹#›</a:t>
            </a:fld>
            <a:endParaRPr lang="en-US"/>
          </a:p>
        </p:txBody>
      </p:sp>
    </p:spTree>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977F3A2-A3B2-420A-BEFD-53D7E66D9455}" type="slidenum">
              <a:rPr lang="en-US"/>
              <a:pPr/>
              <a:t>‹#›</a:t>
            </a:fld>
            <a:endParaRPr lang="en-US"/>
          </a:p>
        </p:txBody>
      </p:sp>
    </p:spTree>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9850" y="457200"/>
            <a:ext cx="203835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457200"/>
            <a:ext cx="59626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FDE167E-00A4-420D-9F6E-8E5D5A41FADA}" type="slidenum">
              <a:rPr lang="en-US"/>
              <a:pPr/>
              <a:t>‹#›</a:t>
            </a:fld>
            <a:endParaRPr lang="en-US"/>
          </a:p>
        </p:txBody>
      </p:sp>
    </p:spTree>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Arc 2"/>
          <p:cNvSpPr>
            <a:spLocks/>
          </p:cNvSpPr>
          <p:nvPr/>
        </p:nvSpPr>
        <p:spPr bwMode="ltGray">
          <a:xfrm>
            <a:off x="-22225" y="2590800"/>
            <a:ext cx="7772400" cy="838200"/>
          </a:xfrm>
          <a:custGeom>
            <a:avLst/>
            <a:gdLst>
              <a:gd name="G0" fmla="+- 0 0 0"/>
              <a:gd name="G1" fmla="+- 21600 0 0"/>
              <a:gd name="G2" fmla="+- 21600 0 0"/>
              <a:gd name="T0" fmla="*/ 24 w 21600"/>
              <a:gd name="T1" fmla="*/ 0 h 43200"/>
              <a:gd name="T2" fmla="*/ 56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23" y="0"/>
                </a:moveTo>
                <a:cubicBezTo>
                  <a:pt x="11943" y="13"/>
                  <a:pt x="21600" y="9680"/>
                  <a:pt x="21600" y="21600"/>
                </a:cubicBezTo>
                <a:cubicBezTo>
                  <a:pt x="21600" y="33507"/>
                  <a:pt x="11963" y="43169"/>
                  <a:pt x="55" y="43199"/>
                </a:cubicBezTo>
              </a:path>
              <a:path w="21600" h="43200" stroke="0" extrusionOk="0">
                <a:moveTo>
                  <a:pt x="23" y="0"/>
                </a:moveTo>
                <a:cubicBezTo>
                  <a:pt x="11943" y="13"/>
                  <a:pt x="21600" y="9680"/>
                  <a:pt x="21600" y="21600"/>
                </a:cubicBezTo>
                <a:cubicBezTo>
                  <a:pt x="21600" y="33507"/>
                  <a:pt x="11963" y="43169"/>
                  <a:pt x="55" y="43199"/>
                </a:cubicBezTo>
                <a:lnTo>
                  <a:pt x="0" y="21600"/>
                </a:lnTo>
                <a:close/>
              </a:path>
            </a:pathLst>
          </a:custGeom>
          <a:gradFill rotWithShape="0">
            <a:gsLst>
              <a:gs pos="0">
                <a:schemeClr val="folHlink"/>
              </a:gs>
              <a:gs pos="100000">
                <a:schemeClr val="bg1"/>
              </a:gs>
            </a:gsLst>
            <a:path path="shape">
              <a:fillToRect l="50000" t="50000" r="50000" b="50000"/>
            </a:path>
          </a:gradFill>
          <a:ln w="9525">
            <a:noFill/>
            <a:round/>
            <a:headEnd/>
            <a:tailEnd/>
          </a:ln>
          <a:effectLst/>
        </p:spPr>
        <p:txBody>
          <a:bodyPr wrap="none" anchor="ctr"/>
          <a:lstStyle/>
          <a:p>
            <a:pPr algn="l" rtl="0" eaLnBrk="0" fontAlgn="base" hangingPunct="0">
              <a:spcBef>
                <a:spcPct val="0"/>
              </a:spcBef>
              <a:spcAft>
                <a:spcPct val="0"/>
              </a:spcAft>
            </a:pPr>
            <a:endParaRPr lang="en-US" kern="1200">
              <a:solidFill>
                <a:srgbClr val="FFFFFF"/>
              </a:solidFill>
              <a:latin typeface="Arial" charset="0"/>
              <a:ea typeface="+mn-ea"/>
              <a:cs typeface="+mn-cs"/>
            </a:endParaRPr>
          </a:p>
        </p:txBody>
      </p:sp>
      <p:sp>
        <p:nvSpPr>
          <p:cNvPr id="5123" name="Rectangle 3"/>
          <p:cNvSpPr>
            <a:spLocks noGrp="1" noChangeArrowheads="1"/>
          </p:cNvSpPr>
          <p:nvPr>
            <p:ph type="ctrTitle"/>
          </p:nvPr>
        </p:nvSpPr>
        <p:spPr>
          <a:xfrm>
            <a:off x="1371600" y="1219200"/>
            <a:ext cx="7772400" cy="1143000"/>
          </a:xfrm>
        </p:spPr>
        <p:txBody>
          <a:bodyPr anchor="b"/>
          <a:lstStyle>
            <a:lvl1pPr>
              <a:defRPr/>
            </a:lvl1pPr>
          </a:lstStyle>
          <a:p>
            <a:r>
              <a:rPr lang="en-US"/>
              <a:t>Click to edit Master title style</a:t>
            </a:r>
          </a:p>
        </p:txBody>
      </p:sp>
      <p:sp>
        <p:nvSpPr>
          <p:cNvPr id="5124" name="Rectangle 4"/>
          <p:cNvSpPr>
            <a:spLocks noGrp="1" noChangeArrowheads="1"/>
          </p:cNvSpPr>
          <p:nvPr>
            <p:ph type="subTitle" idx="1"/>
          </p:nvPr>
        </p:nvSpPr>
        <p:spPr>
          <a:xfrm>
            <a:off x="1371600" y="3581400"/>
            <a:ext cx="6400800" cy="1752600"/>
          </a:xfrm>
        </p:spPr>
        <p:txBody>
          <a:bodyPr/>
          <a:lstStyle>
            <a:lvl1pPr marL="0" indent="0">
              <a:buFont typeface="Wingdings" pitchFamily="2" charset="2"/>
              <a:buNone/>
              <a:defRPr/>
            </a:lvl1pPr>
          </a:lstStyle>
          <a:p>
            <a:r>
              <a:rPr lang="en-US"/>
              <a:t>Click to edit Master subtitle style</a:t>
            </a:r>
          </a:p>
        </p:txBody>
      </p:sp>
      <p:sp>
        <p:nvSpPr>
          <p:cNvPr id="5125" name="Rectangle 5"/>
          <p:cNvSpPr>
            <a:spLocks noGrp="1" noChangeArrowheads="1"/>
          </p:cNvSpPr>
          <p:nvPr>
            <p:ph type="dt" sz="half" idx="2"/>
          </p:nvPr>
        </p:nvSpPr>
        <p:spPr>
          <a:xfrm>
            <a:off x="1371600" y="6248400"/>
            <a:ext cx="1905000" cy="457200"/>
          </a:xfrm>
        </p:spPr>
        <p:txBody>
          <a:bodyPr/>
          <a:lstStyle>
            <a:lvl1pPr>
              <a:defRPr/>
            </a:lvl1pPr>
          </a:lstStyle>
          <a:p>
            <a:pPr algn="l" rtl="0" eaLnBrk="0" fontAlgn="base" hangingPunct="0">
              <a:spcBef>
                <a:spcPct val="0"/>
              </a:spcBef>
              <a:spcAft>
                <a:spcPct val="0"/>
              </a:spcAft>
            </a:pPr>
            <a:endParaRPr lang="en-US" sz="1400" i="1" kern="1200">
              <a:solidFill>
                <a:srgbClr val="FFFFFF"/>
              </a:solidFill>
              <a:latin typeface="Arial" charset="0"/>
              <a:ea typeface="+mn-ea"/>
              <a:cs typeface="+mn-cs"/>
            </a:endParaRPr>
          </a:p>
        </p:txBody>
      </p:sp>
      <p:sp>
        <p:nvSpPr>
          <p:cNvPr id="5126" name="Rectangle 6"/>
          <p:cNvSpPr>
            <a:spLocks noGrp="1" noChangeArrowheads="1"/>
          </p:cNvSpPr>
          <p:nvPr>
            <p:ph type="ftr" sz="quarter" idx="3"/>
          </p:nvPr>
        </p:nvSpPr>
        <p:spPr>
          <a:xfrm>
            <a:off x="3810000" y="6248400"/>
            <a:ext cx="2895600" cy="457200"/>
          </a:xfrm>
        </p:spPr>
        <p:txBody>
          <a:bodyPr/>
          <a:lstStyle>
            <a:lvl1pPr>
              <a:defRPr/>
            </a:lvl1pPr>
          </a:lstStyle>
          <a:p>
            <a:pPr algn="ctr" rtl="0" eaLnBrk="0" fontAlgn="base" hangingPunct="0">
              <a:spcBef>
                <a:spcPct val="0"/>
              </a:spcBef>
              <a:spcAft>
                <a:spcPct val="0"/>
              </a:spcAft>
            </a:pPr>
            <a:endParaRPr lang="en-US" sz="1400" i="1" kern="1200">
              <a:solidFill>
                <a:srgbClr val="FFFFFF"/>
              </a:solidFill>
              <a:latin typeface="Arial" charset="0"/>
              <a:ea typeface="+mn-ea"/>
              <a:cs typeface="+mn-cs"/>
            </a:endParaRPr>
          </a:p>
        </p:txBody>
      </p:sp>
      <p:sp>
        <p:nvSpPr>
          <p:cNvPr id="5127" name="Rectangle 7"/>
          <p:cNvSpPr>
            <a:spLocks noGrp="1" noChangeArrowheads="1"/>
          </p:cNvSpPr>
          <p:nvPr>
            <p:ph type="sldNum" sz="quarter" idx="4"/>
          </p:nvPr>
        </p:nvSpPr>
        <p:spPr>
          <a:xfrm>
            <a:off x="7239000" y="6248400"/>
            <a:ext cx="1905000" cy="457200"/>
          </a:xfrm>
        </p:spPr>
        <p:txBody>
          <a:bodyPr/>
          <a:lstStyle>
            <a:lvl1pPr>
              <a:defRPr/>
            </a:lvl1pPr>
          </a:lstStyle>
          <a:p>
            <a:pPr algn="r" rtl="0" eaLnBrk="0" fontAlgn="base" hangingPunct="0">
              <a:spcBef>
                <a:spcPct val="0"/>
              </a:spcBef>
              <a:spcAft>
                <a:spcPct val="0"/>
              </a:spcAft>
            </a:pPr>
            <a:fld id="{983CD0B8-6D46-4D2B-8CEB-1498475A763C}" type="slidenum">
              <a:rPr lang="en-US" sz="1400" i="1" kern="1200">
                <a:solidFill>
                  <a:srgbClr val="FFFFFF"/>
                </a:solidFill>
                <a:latin typeface="Arial" charset="0"/>
                <a:ea typeface="+mn-ea"/>
                <a:cs typeface="+mn-cs"/>
              </a:rPr>
              <a:pPr algn="r" rtl="0" eaLnBrk="0" fontAlgn="base" hangingPunct="0">
                <a:spcBef>
                  <a:spcPct val="0"/>
                </a:spcBef>
                <a:spcAft>
                  <a:spcPct val="0"/>
                </a:spcAft>
              </a:pPr>
              <a:t>‹#›</a:t>
            </a:fld>
            <a:endParaRPr lang="en-US" sz="1400" i="1" kern="1200">
              <a:solidFill>
                <a:srgbClr val="FFFFFF"/>
              </a:solidFill>
              <a:latin typeface="Arial" charset="0"/>
              <a:ea typeface="+mn-ea"/>
              <a:cs typeface="+mn-cs"/>
            </a:endParaRPr>
          </a:p>
        </p:txBody>
      </p:sp>
    </p:spTree>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i="1" kern="1200">
              <a:solidFill>
                <a:srgbClr val="FFFFFF"/>
              </a:solidFill>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i="1" kern="1200">
              <a:solidFill>
                <a:srgbClr val="FFFFFF"/>
              </a:solidFill>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eaLnBrk="0" fontAlgn="base" hangingPunct="0">
              <a:spcBef>
                <a:spcPct val="0"/>
              </a:spcBef>
              <a:spcAft>
                <a:spcPct val="0"/>
              </a:spcAft>
            </a:pPr>
            <a:fld id="{AFB2BF03-F92D-47CD-A0B0-2A5DE7F1FB81}" type="slidenum">
              <a:rPr lang="en-US" sz="1400" i="1" kern="1200">
                <a:solidFill>
                  <a:srgbClr val="FFFFFF"/>
                </a:solidFill>
                <a:latin typeface="Arial" charset="0"/>
                <a:ea typeface="+mn-ea"/>
                <a:cs typeface="+mn-cs"/>
              </a:rPr>
              <a:pPr algn="r" rtl="0" eaLnBrk="0" fontAlgn="base" hangingPunct="0">
                <a:spcBef>
                  <a:spcPct val="0"/>
                </a:spcBef>
                <a:spcAft>
                  <a:spcPct val="0"/>
                </a:spcAft>
              </a:pPr>
              <a:t>‹#›</a:t>
            </a:fld>
            <a:endParaRPr lang="en-US" sz="1400" i="1" kern="1200">
              <a:solidFill>
                <a:srgbClr val="FFFFFF"/>
              </a:solidFill>
              <a:latin typeface="Arial" charset="0"/>
              <a:ea typeface="+mn-ea"/>
              <a:cs typeface="+mn-cs"/>
            </a:endParaRPr>
          </a:p>
        </p:txBody>
      </p:sp>
    </p:spTree>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i="1" kern="1200">
              <a:solidFill>
                <a:srgbClr val="FFFFFF"/>
              </a:solidFill>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i="1" kern="1200">
              <a:solidFill>
                <a:srgbClr val="FFFFFF"/>
              </a:solidFill>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eaLnBrk="0" fontAlgn="base" hangingPunct="0">
              <a:spcBef>
                <a:spcPct val="0"/>
              </a:spcBef>
              <a:spcAft>
                <a:spcPct val="0"/>
              </a:spcAft>
            </a:pPr>
            <a:fld id="{F924CF66-9816-493A-9127-21D312CA87E8}" type="slidenum">
              <a:rPr lang="en-US" sz="1400" i="1" kern="1200">
                <a:solidFill>
                  <a:srgbClr val="FFFFFF"/>
                </a:solidFill>
                <a:latin typeface="Arial" charset="0"/>
                <a:ea typeface="+mn-ea"/>
                <a:cs typeface="+mn-cs"/>
              </a:rPr>
              <a:pPr algn="r" rtl="0" eaLnBrk="0" fontAlgn="base" hangingPunct="0">
                <a:spcBef>
                  <a:spcPct val="0"/>
                </a:spcBef>
                <a:spcAft>
                  <a:spcPct val="0"/>
                </a:spcAft>
              </a:pPr>
              <a:t>‹#›</a:t>
            </a:fld>
            <a:endParaRPr lang="en-US" sz="1400" i="1" kern="1200">
              <a:solidFill>
                <a:srgbClr val="FFFFFF"/>
              </a:solidFill>
              <a:latin typeface="Arial" charset="0"/>
              <a:ea typeface="+mn-ea"/>
              <a:cs typeface="+mn-cs"/>
            </a:endParaRPr>
          </a:p>
        </p:txBody>
      </p:sp>
    </p:spTree>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i="1" kern="1200">
              <a:solidFill>
                <a:srgbClr val="FFFFFF"/>
              </a:solidFill>
              <a:latin typeface="Arial" charset="0"/>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i="1" kern="1200">
              <a:solidFill>
                <a:srgbClr val="FFFFFF"/>
              </a:solidFill>
              <a:latin typeface="Arial"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eaLnBrk="0" fontAlgn="base" hangingPunct="0">
              <a:spcBef>
                <a:spcPct val="0"/>
              </a:spcBef>
              <a:spcAft>
                <a:spcPct val="0"/>
              </a:spcAft>
            </a:pPr>
            <a:fld id="{710897C1-A2F5-4585-9C9C-583960C2E1FF}" type="slidenum">
              <a:rPr lang="en-US" sz="1400" i="1" kern="1200">
                <a:solidFill>
                  <a:srgbClr val="FFFFFF"/>
                </a:solidFill>
                <a:latin typeface="Arial" charset="0"/>
                <a:ea typeface="+mn-ea"/>
                <a:cs typeface="+mn-cs"/>
              </a:rPr>
              <a:pPr algn="r" rtl="0" eaLnBrk="0" fontAlgn="base" hangingPunct="0">
                <a:spcBef>
                  <a:spcPct val="0"/>
                </a:spcBef>
                <a:spcAft>
                  <a:spcPct val="0"/>
                </a:spcAft>
              </a:pPr>
              <a:t>‹#›</a:t>
            </a:fld>
            <a:endParaRPr lang="en-US" sz="1400" i="1" kern="1200">
              <a:solidFill>
                <a:srgbClr val="FFFFFF"/>
              </a:solidFill>
              <a:latin typeface="Arial" charset="0"/>
              <a:ea typeface="+mn-ea"/>
              <a:cs typeface="+mn-cs"/>
            </a:endParaRPr>
          </a:p>
        </p:txBody>
      </p:sp>
    </p:spTree>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i="1" kern="1200">
              <a:solidFill>
                <a:srgbClr val="FFFFFF"/>
              </a:solidFill>
              <a:latin typeface="Arial" charset="0"/>
              <a:ea typeface="+mn-ea"/>
              <a:cs typeface="+mn-cs"/>
            </a:endParaRPr>
          </a:p>
        </p:txBody>
      </p:sp>
      <p:sp>
        <p:nvSpPr>
          <p:cNvPr id="8" name="Footer Placeholder 7"/>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i="1" kern="1200">
              <a:solidFill>
                <a:srgbClr val="FFFFFF"/>
              </a:solidFill>
              <a:latin typeface="Arial" charset="0"/>
              <a:ea typeface="+mn-ea"/>
              <a:cs typeface="+mn-cs"/>
            </a:endParaRPr>
          </a:p>
        </p:txBody>
      </p:sp>
      <p:sp>
        <p:nvSpPr>
          <p:cNvPr id="9" name="Slide Number Placeholder 8"/>
          <p:cNvSpPr>
            <a:spLocks noGrp="1"/>
          </p:cNvSpPr>
          <p:nvPr>
            <p:ph type="sldNum" sz="quarter" idx="12"/>
          </p:nvPr>
        </p:nvSpPr>
        <p:spPr/>
        <p:txBody>
          <a:bodyPr/>
          <a:lstStyle>
            <a:lvl1pPr>
              <a:defRPr/>
            </a:lvl1pPr>
          </a:lstStyle>
          <a:p>
            <a:pPr algn="r" rtl="0" eaLnBrk="0" fontAlgn="base" hangingPunct="0">
              <a:spcBef>
                <a:spcPct val="0"/>
              </a:spcBef>
              <a:spcAft>
                <a:spcPct val="0"/>
              </a:spcAft>
            </a:pPr>
            <a:fld id="{38160D64-F2E9-4655-B86A-64C8DD254233}" type="slidenum">
              <a:rPr lang="en-US" sz="1400" i="1" kern="1200">
                <a:solidFill>
                  <a:srgbClr val="FFFFFF"/>
                </a:solidFill>
                <a:latin typeface="Arial" charset="0"/>
                <a:ea typeface="+mn-ea"/>
                <a:cs typeface="+mn-cs"/>
              </a:rPr>
              <a:pPr algn="r" rtl="0" eaLnBrk="0" fontAlgn="base" hangingPunct="0">
                <a:spcBef>
                  <a:spcPct val="0"/>
                </a:spcBef>
                <a:spcAft>
                  <a:spcPct val="0"/>
                </a:spcAft>
              </a:pPr>
              <a:t>‹#›</a:t>
            </a:fld>
            <a:endParaRPr lang="en-US" sz="1400" i="1" kern="1200">
              <a:solidFill>
                <a:srgbClr val="FFFFFF"/>
              </a:solidFill>
              <a:latin typeface="Arial" charset="0"/>
              <a:ea typeface="+mn-ea"/>
              <a:cs typeface="+mn-cs"/>
            </a:endParaRPr>
          </a:p>
        </p:txBody>
      </p:sp>
    </p:spTree>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i="1" kern="1200">
              <a:solidFill>
                <a:srgbClr val="FFFFFF"/>
              </a:solidFill>
              <a:latin typeface="Arial" charset="0"/>
              <a:ea typeface="+mn-ea"/>
              <a:cs typeface="+mn-cs"/>
            </a:endParaRPr>
          </a:p>
        </p:txBody>
      </p:sp>
      <p:sp>
        <p:nvSpPr>
          <p:cNvPr id="4" name="Footer Placeholder 3"/>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i="1" kern="1200">
              <a:solidFill>
                <a:srgbClr val="FFFFFF"/>
              </a:solidFill>
              <a:latin typeface="Arial" charset="0"/>
              <a:ea typeface="+mn-ea"/>
              <a:cs typeface="+mn-cs"/>
            </a:endParaRPr>
          </a:p>
        </p:txBody>
      </p:sp>
      <p:sp>
        <p:nvSpPr>
          <p:cNvPr id="5" name="Slide Number Placeholder 4"/>
          <p:cNvSpPr>
            <a:spLocks noGrp="1"/>
          </p:cNvSpPr>
          <p:nvPr>
            <p:ph type="sldNum" sz="quarter" idx="12"/>
          </p:nvPr>
        </p:nvSpPr>
        <p:spPr/>
        <p:txBody>
          <a:bodyPr/>
          <a:lstStyle>
            <a:lvl1pPr>
              <a:defRPr/>
            </a:lvl1pPr>
          </a:lstStyle>
          <a:p>
            <a:pPr algn="r" rtl="0" eaLnBrk="0" fontAlgn="base" hangingPunct="0">
              <a:spcBef>
                <a:spcPct val="0"/>
              </a:spcBef>
              <a:spcAft>
                <a:spcPct val="0"/>
              </a:spcAft>
            </a:pPr>
            <a:fld id="{3950148D-1DAC-46FB-B3CB-DAF8DDF57087}" type="slidenum">
              <a:rPr lang="en-US" sz="1400" i="1" kern="1200">
                <a:solidFill>
                  <a:srgbClr val="FFFFFF"/>
                </a:solidFill>
                <a:latin typeface="Arial" charset="0"/>
                <a:ea typeface="+mn-ea"/>
                <a:cs typeface="+mn-cs"/>
              </a:rPr>
              <a:pPr algn="r" rtl="0" eaLnBrk="0" fontAlgn="base" hangingPunct="0">
                <a:spcBef>
                  <a:spcPct val="0"/>
                </a:spcBef>
                <a:spcAft>
                  <a:spcPct val="0"/>
                </a:spcAft>
              </a:pPr>
              <a:t>‹#›</a:t>
            </a:fld>
            <a:endParaRPr lang="en-US" sz="1400" i="1" kern="1200">
              <a:solidFill>
                <a:srgbClr val="FFFFFF"/>
              </a:solidFill>
              <a:latin typeface="Arial" charset="0"/>
              <a:ea typeface="+mn-ea"/>
              <a:cs typeface="+mn-cs"/>
            </a:endParaRPr>
          </a:p>
        </p:txBody>
      </p:sp>
    </p:spTree>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i="1" kern="1200">
              <a:solidFill>
                <a:srgbClr val="FFFFFF"/>
              </a:solidFill>
              <a:latin typeface="Arial" charset="0"/>
              <a:ea typeface="+mn-ea"/>
              <a:cs typeface="+mn-cs"/>
            </a:endParaRPr>
          </a:p>
        </p:txBody>
      </p:sp>
      <p:sp>
        <p:nvSpPr>
          <p:cNvPr id="3" name="Footer Placeholder 2"/>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i="1" kern="1200">
              <a:solidFill>
                <a:srgbClr val="FFFFFF"/>
              </a:solidFill>
              <a:latin typeface="Arial" charset="0"/>
              <a:ea typeface="+mn-ea"/>
              <a:cs typeface="+mn-cs"/>
            </a:endParaRPr>
          </a:p>
        </p:txBody>
      </p:sp>
      <p:sp>
        <p:nvSpPr>
          <p:cNvPr id="4" name="Slide Number Placeholder 3"/>
          <p:cNvSpPr>
            <a:spLocks noGrp="1"/>
          </p:cNvSpPr>
          <p:nvPr>
            <p:ph type="sldNum" sz="quarter" idx="12"/>
          </p:nvPr>
        </p:nvSpPr>
        <p:spPr/>
        <p:txBody>
          <a:bodyPr/>
          <a:lstStyle>
            <a:lvl1pPr>
              <a:defRPr/>
            </a:lvl1pPr>
          </a:lstStyle>
          <a:p>
            <a:pPr algn="r" rtl="0" eaLnBrk="0" fontAlgn="base" hangingPunct="0">
              <a:spcBef>
                <a:spcPct val="0"/>
              </a:spcBef>
              <a:spcAft>
                <a:spcPct val="0"/>
              </a:spcAft>
            </a:pPr>
            <a:fld id="{C83ED01F-010C-40F3-B844-BC37C32818C7}" type="slidenum">
              <a:rPr lang="en-US" sz="1400" i="1" kern="1200">
                <a:solidFill>
                  <a:srgbClr val="FFFFFF"/>
                </a:solidFill>
                <a:latin typeface="Arial" charset="0"/>
                <a:ea typeface="+mn-ea"/>
                <a:cs typeface="+mn-cs"/>
              </a:rPr>
              <a:pPr algn="r" rtl="0" eaLnBrk="0" fontAlgn="base" hangingPunct="0">
                <a:spcBef>
                  <a:spcPct val="0"/>
                </a:spcBef>
                <a:spcAft>
                  <a:spcPct val="0"/>
                </a:spcAft>
              </a:pPr>
              <a:t>‹#›</a:t>
            </a:fld>
            <a:endParaRPr lang="en-US" sz="1400" i="1" kern="1200">
              <a:solidFill>
                <a:srgbClr val="FFFFFF"/>
              </a:solidFill>
              <a:latin typeface="Arial" charset="0"/>
              <a:ea typeface="+mn-ea"/>
              <a:cs typeface="+mn-cs"/>
            </a:endParaRPr>
          </a:p>
        </p:txBody>
      </p:sp>
    </p:spTree>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i="1" kern="1200">
              <a:solidFill>
                <a:srgbClr val="FFFFFF"/>
              </a:solidFill>
              <a:latin typeface="Arial" charset="0"/>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i="1" kern="1200">
              <a:solidFill>
                <a:srgbClr val="FFFFFF"/>
              </a:solidFill>
              <a:latin typeface="Arial"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eaLnBrk="0" fontAlgn="base" hangingPunct="0">
              <a:spcBef>
                <a:spcPct val="0"/>
              </a:spcBef>
              <a:spcAft>
                <a:spcPct val="0"/>
              </a:spcAft>
            </a:pPr>
            <a:fld id="{410614E1-F015-4530-8DBA-4A12305760E5}" type="slidenum">
              <a:rPr lang="en-US" sz="1400" i="1" kern="1200">
                <a:solidFill>
                  <a:srgbClr val="FFFFFF"/>
                </a:solidFill>
                <a:latin typeface="Arial" charset="0"/>
                <a:ea typeface="+mn-ea"/>
                <a:cs typeface="+mn-cs"/>
              </a:rPr>
              <a:pPr algn="r" rtl="0" eaLnBrk="0" fontAlgn="base" hangingPunct="0">
                <a:spcBef>
                  <a:spcPct val="0"/>
                </a:spcBef>
                <a:spcAft>
                  <a:spcPct val="0"/>
                </a:spcAft>
              </a:pPr>
              <a:t>‹#›</a:t>
            </a:fld>
            <a:endParaRPr lang="en-US" sz="1400" i="1" kern="1200">
              <a:solidFill>
                <a:srgbClr val="FFFFFF"/>
              </a:solidFill>
              <a:latin typeface="Arial" charset="0"/>
              <a:ea typeface="+mn-ea"/>
              <a:cs typeface="+mn-cs"/>
            </a:endParaRPr>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B2BF03-F92D-47CD-A0B0-2A5DE7F1FB81}" type="slidenum">
              <a:rPr lang="en-US"/>
              <a:pPr/>
              <a:t>‹#›</a:t>
            </a:fld>
            <a:endParaRPr lang="en-US"/>
          </a:p>
        </p:txBody>
      </p:sp>
    </p:spTree>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i="1" kern="1200">
              <a:solidFill>
                <a:srgbClr val="FFFFFF"/>
              </a:solidFill>
              <a:latin typeface="Arial" charset="0"/>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i="1" kern="1200">
              <a:solidFill>
                <a:srgbClr val="FFFFFF"/>
              </a:solidFill>
              <a:latin typeface="Arial"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eaLnBrk="0" fontAlgn="base" hangingPunct="0">
              <a:spcBef>
                <a:spcPct val="0"/>
              </a:spcBef>
              <a:spcAft>
                <a:spcPct val="0"/>
              </a:spcAft>
            </a:pPr>
            <a:fld id="{0BA50225-9538-4615-9E0C-02EDB5DD4AB7}" type="slidenum">
              <a:rPr lang="en-US" sz="1400" i="1" kern="1200">
                <a:solidFill>
                  <a:srgbClr val="FFFFFF"/>
                </a:solidFill>
                <a:latin typeface="Arial" charset="0"/>
                <a:ea typeface="+mn-ea"/>
                <a:cs typeface="+mn-cs"/>
              </a:rPr>
              <a:pPr algn="r" rtl="0" eaLnBrk="0" fontAlgn="base" hangingPunct="0">
                <a:spcBef>
                  <a:spcPct val="0"/>
                </a:spcBef>
                <a:spcAft>
                  <a:spcPct val="0"/>
                </a:spcAft>
              </a:pPr>
              <a:t>‹#›</a:t>
            </a:fld>
            <a:endParaRPr lang="en-US" sz="1400" i="1" kern="1200">
              <a:solidFill>
                <a:srgbClr val="FFFFFF"/>
              </a:solidFill>
              <a:latin typeface="Arial" charset="0"/>
              <a:ea typeface="+mn-ea"/>
              <a:cs typeface="+mn-cs"/>
            </a:endParaRPr>
          </a:p>
        </p:txBody>
      </p:sp>
    </p:spTree>
  </p:cSld>
  <p:clrMapOvr>
    <a:masterClrMapping/>
  </p:clrMapOvr>
  <p:transition spd="med">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i="1" kern="1200">
              <a:solidFill>
                <a:srgbClr val="FFFFFF"/>
              </a:solidFill>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i="1" kern="1200">
              <a:solidFill>
                <a:srgbClr val="FFFFFF"/>
              </a:solidFill>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eaLnBrk="0" fontAlgn="base" hangingPunct="0">
              <a:spcBef>
                <a:spcPct val="0"/>
              </a:spcBef>
              <a:spcAft>
                <a:spcPct val="0"/>
              </a:spcAft>
            </a:pPr>
            <a:fld id="{0977F3A2-A3B2-420A-BEFD-53D7E66D9455}" type="slidenum">
              <a:rPr lang="en-US" sz="1400" i="1" kern="1200">
                <a:solidFill>
                  <a:srgbClr val="FFFFFF"/>
                </a:solidFill>
                <a:latin typeface="Arial" charset="0"/>
                <a:ea typeface="+mn-ea"/>
                <a:cs typeface="+mn-cs"/>
              </a:rPr>
              <a:pPr algn="r" rtl="0" eaLnBrk="0" fontAlgn="base" hangingPunct="0">
                <a:spcBef>
                  <a:spcPct val="0"/>
                </a:spcBef>
                <a:spcAft>
                  <a:spcPct val="0"/>
                </a:spcAft>
              </a:pPr>
              <a:t>‹#›</a:t>
            </a:fld>
            <a:endParaRPr lang="en-US" sz="1400" i="1" kern="1200">
              <a:solidFill>
                <a:srgbClr val="FFFFFF"/>
              </a:solidFill>
              <a:latin typeface="Arial" charset="0"/>
              <a:ea typeface="+mn-ea"/>
              <a:cs typeface="+mn-cs"/>
            </a:endParaRPr>
          </a:p>
        </p:txBody>
      </p:sp>
    </p:spTree>
  </p:cSld>
  <p:clrMapOvr>
    <a:masterClrMapping/>
  </p:clrMapOvr>
  <p:transition spd="med">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9850" y="457200"/>
            <a:ext cx="203835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457200"/>
            <a:ext cx="59626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sz="1400" i="1" kern="1200">
              <a:solidFill>
                <a:srgbClr val="FFFFFF"/>
              </a:solidFill>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eaLnBrk="0" fontAlgn="base" hangingPunct="0">
              <a:spcBef>
                <a:spcPct val="0"/>
              </a:spcBef>
              <a:spcAft>
                <a:spcPct val="0"/>
              </a:spcAft>
            </a:pPr>
            <a:endParaRPr lang="en-US" sz="1400" i="1" kern="1200">
              <a:solidFill>
                <a:srgbClr val="FFFFFF"/>
              </a:solidFill>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eaLnBrk="0" fontAlgn="base" hangingPunct="0">
              <a:spcBef>
                <a:spcPct val="0"/>
              </a:spcBef>
              <a:spcAft>
                <a:spcPct val="0"/>
              </a:spcAft>
            </a:pPr>
            <a:fld id="{0FDE167E-00A4-420D-9F6E-8E5D5A41FADA}" type="slidenum">
              <a:rPr lang="en-US" sz="1400" i="1" kern="1200">
                <a:solidFill>
                  <a:srgbClr val="FFFFFF"/>
                </a:solidFill>
                <a:latin typeface="Arial" charset="0"/>
                <a:ea typeface="+mn-ea"/>
                <a:cs typeface="+mn-cs"/>
              </a:rPr>
              <a:pPr algn="r" rtl="0" eaLnBrk="0" fontAlgn="base" hangingPunct="0">
                <a:spcBef>
                  <a:spcPct val="0"/>
                </a:spcBef>
                <a:spcAft>
                  <a:spcPct val="0"/>
                </a:spcAft>
              </a:pPr>
              <a:t>‹#›</a:t>
            </a:fld>
            <a:endParaRPr lang="en-US" sz="1400" i="1" kern="1200">
              <a:solidFill>
                <a:srgbClr val="FFFFFF"/>
              </a:solidFill>
              <a:latin typeface="Arial" charset="0"/>
              <a:ea typeface="+mn-ea"/>
              <a:cs typeface="+mn-cs"/>
            </a:endParaRPr>
          </a:p>
        </p:txBody>
      </p:sp>
    </p:spTree>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24CF66-9816-493A-9127-21D312CA87E8}" type="slidenum">
              <a:rPr lang="en-US"/>
              <a:pPr/>
              <a:t>‹#›</a:t>
            </a:fld>
            <a:endParaRPr lang="en-US"/>
          </a:p>
        </p:txBody>
      </p:sp>
    </p:spTree>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10897C1-A2F5-4585-9C9C-583960C2E1FF}" type="slidenum">
              <a:rPr lang="en-US"/>
              <a:pPr/>
              <a:t>‹#›</a:t>
            </a:fld>
            <a:endParaRPr lang="en-US"/>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8160D64-F2E9-4655-B86A-64C8DD254233}" type="slidenum">
              <a:rPr lang="en-US"/>
              <a:pPr/>
              <a:t>‹#›</a:t>
            </a:fld>
            <a:endParaRPr lang="en-US"/>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950148D-1DAC-46FB-B3CB-DAF8DDF57087}" type="slidenum">
              <a:rPr lang="en-US"/>
              <a:pPr/>
              <a:t>‹#›</a:t>
            </a:fld>
            <a:endParaRPr lang="en-US"/>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83ED01F-010C-40F3-B844-BC37C32818C7}" type="slidenum">
              <a:rPr lang="en-US"/>
              <a:pPr/>
              <a:t>‹#›</a:t>
            </a:fld>
            <a:endParaRPr lang="en-US"/>
          </a:p>
        </p:txBody>
      </p:sp>
    </p:spTree>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10614E1-F015-4530-8DBA-4A12305760E5}" type="slidenum">
              <a:rPr lang="en-US"/>
              <a:pPr/>
              <a:t>‹#›</a:t>
            </a:fld>
            <a:endParaRPr lang="en-US"/>
          </a:p>
        </p:txBody>
      </p:sp>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BA50225-9538-4615-9E0C-02EDB5DD4AB7}" type="slidenum">
              <a:rPr lang="en-US"/>
              <a:pPr/>
              <a:t>‹#›</a:t>
            </a:fld>
            <a:endParaRPr lang="en-US"/>
          </a:p>
        </p:txBody>
      </p:sp>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3505200" y="0"/>
            <a:ext cx="5638800" cy="814388"/>
            <a:chOff x="1488" y="0"/>
            <a:chExt cx="4272" cy="816"/>
          </a:xfrm>
        </p:grpSpPr>
        <p:grpSp>
          <p:nvGrpSpPr>
            <p:cNvPr id="4099" name="Group 3"/>
            <p:cNvGrpSpPr>
              <a:grpSpLocks/>
            </p:cNvGrpSpPr>
            <p:nvPr userDrawn="1"/>
          </p:nvGrpSpPr>
          <p:grpSpPr bwMode="auto">
            <a:xfrm>
              <a:off x="1488" y="0"/>
              <a:ext cx="4272" cy="48"/>
              <a:chOff x="1488" y="0"/>
              <a:chExt cx="4272" cy="48"/>
            </a:xfrm>
          </p:grpSpPr>
          <p:sp>
            <p:nvSpPr>
              <p:cNvPr id="4100" name="Rectangle 4"/>
              <p:cNvSpPr>
                <a:spLocks noChangeArrowheads="1"/>
              </p:cNvSpPr>
              <p:nvPr userDrawn="1"/>
            </p:nvSpPr>
            <p:spPr bwMode="ltGray">
              <a:xfrm>
                <a:off x="3792" y="0"/>
                <a:ext cx="1968"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4101" name="Rectangle 5"/>
              <p:cNvSpPr>
                <a:spLocks noChangeArrowheads="1"/>
              </p:cNvSpPr>
              <p:nvPr userDrawn="1"/>
            </p:nvSpPr>
            <p:spPr bwMode="ltGray">
              <a:xfrm>
                <a:off x="1488" y="0"/>
                <a:ext cx="2304"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grpSp>
        <p:sp>
          <p:nvSpPr>
            <p:cNvPr id="4102" name="Rectangle 6"/>
            <p:cNvSpPr>
              <a:spLocks noChangeArrowheads="1"/>
            </p:cNvSpPr>
            <p:nvPr userDrawn="1"/>
          </p:nvSpPr>
          <p:spPr bwMode="ltGray">
            <a:xfrm>
              <a:off x="4278" y="96"/>
              <a:ext cx="1482"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4103" name="Rectangle 7"/>
            <p:cNvSpPr>
              <a:spLocks noChangeArrowheads="1"/>
            </p:cNvSpPr>
            <p:nvPr userDrawn="1"/>
          </p:nvSpPr>
          <p:spPr bwMode="ltGray">
            <a:xfrm>
              <a:off x="2544" y="96"/>
              <a:ext cx="1734"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sp>
          <p:nvSpPr>
            <p:cNvPr id="4104" name="Rectangle 8"/>
            <p:cNvSpPr>
              <a:spLocks noChangeArrowheads="1"/>
            </p:cNvSpPr>
            <p:nvPr userDrawn="1"/>
          </p:nvSpPr>
          <p:spPr bwMode="ltGray">
            <a:xfrm>
              <a:off x="4809" y="192"/>
              <a:ext cx="951"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4105" name="Rectangle 9"/>
            <p:cNvSpPr>
              <a:spLocks noChangeArrowheads="1"/>
            </p:cNvSpPr>
            <p:nvPr userDrawn="1"/>
          </p:nvSpPr>
          <p:spPr bwMode="ltGray">
            <a:xfrm>
              <a:off x="3696" y="192"/>
              <a:ext cx="1113"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sp>
          <p:nvSpPr>
            <p:cNvPr id="4106" name="Rectangle 10"/>
            <p:cNvSpPr>
              <a:spLocks noChangeArrowheads="1"/>
            </p:cNvSpPr>
            <p:nvPr userDrawn="1"/>
          </p:nvSpPr>
          <p:spPr bwMode="ltGray">
            <a:xfrm>
              <a:off x="5097" y="288"/>
              <a:ext cx="663"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4107" name="Rectangle 11"/>
            <p:cNvSpPr>
              <a:spLocks noChangeArrowheads="1"/>
            </p:cNvSpPr>
            <p:nvPr userDrawn="1"/>
          </p:nvSpPr>
          <p:spPr bwMode="ltGray">
            <a:xfrm>
              <a:off x="4320" y="288"/>
              <a:ext cx="777"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sp>
          <p:nvSpPr>
            <p:cNvPr id="4108" name="Rectangle 12"/>
            <p:cNvSpPr>
              <a:spLocks noChangeArrowheads="1"/>
            </p:cNvSpPr>
            <p:nvPr userDrawn="1"/>
          </p:nvSpPr>
          <p:spPr bwMode="ltGray">
            <a:xfrm>
              <a:off x="5362" y="384"/>
              <a:ext cx="398"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4109" name="Rectangle 13"/>
            <p:cNvSpPr>
              <a:spLocks noChangeArrowheads="1"/>
            </p:cNvSpPr>
            <p:nvPr userDrawn="1"/>
          </p:nvSpPr>
          <p:spPr bwMode="ltGray">
            <a:xfrm>
              <a:off x="4896" y="384"/>
              <a:ext cx="466"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sp>
          <p:nvSpPr>
            <p:cNvPr id="4110" name="Rectangle 14"/>
            <p:cNvSpPr>
              <a:spLocks noChangeArrowheads="1"/>
            </p:cNvSpPr>
            <p:nvPr userDrawn="1"/>
          </p:nvSpPr>
          <p:spPr bwMode="ltGray">
            <a:xfrm>
              <a:off x="5539" y="480"/>
              <a:ext cx="221"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4111" name="Rectangle 15"/>
            <p:cNvSpPr>
              <a:spLocks noChangeArrowheads="1"/>
            </p:cNvSpPr>
            <p:nvPr userDrawn="1"/>
          </p:nvSpPr>
          <p:spPr bwMode="ltGray">
            <a:xfrm>
              <a:off x="5280" y="480"/>
              <a:ext cx="259"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sp>
          <p:nvSpPr>
            <p:cNvPr id="4112" name="Rectangle 16"/>
            <p:cNvSpPr>
              <a:spLocks noChangeArrowheads="1"/>
            </p:cNvSpPr>
            <p:nvPr userDrawn="1"/>
          </p:nvSpPr>
          <p:spPr bwMode="ltGray">
            <a:xfrm>
              <a:off x="5649" y="576"/>
              <a:ext cx="111"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4113" name="Rectangle 17"/>
            <p:cNvSpPr>
              <a:spLocks noChangeArrowheads="1"/>
            </p:cNvSpPr>
            <p:nvPr userDrawn="1"/>
          </p:nvSpPr>
          <p:spPr bwMode="ltGray">
            <a:xfrm>
              <a:off x="5520" y="576"/>
              <a:ext cx="129"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sp>
          <p:nvSpPr>
            <p:cNvPr id="4114" name="Rectangle 18"/>
            <p:cNvSpPr>
              <a:spLocks noChangeArrowheads="1"/>
            </p:cNvSpPr>
            <p:nvPr userDrawn="1"/>
          </p:nvSpPr>
          <p:spPr bwMode="ltGray">
            <a:xfrm>
              <a:off x="5694" y="672"/>
              <a:ext cx="66"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4115" name="Rectangle 19"/>
            <p:cNvSpPr>
              <a:spLocks noChangeArrowheads="1"/>
            </p:cNvSpPr>
            <p:nvPr userDrawn="1"/>
          </p:nvSpPr>
          <p:spPr bwMode="ltGray">
            <a:xfrm>
              <a:off x="5616" y="672"/>
              <a:ext cx="78"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sp>
          <p:nvSpPr>
            <p:cNvPr id="4116" name="Rectangle 20"/>
            <p:cNvSpPr>
              <a:spLocks noChangeArrowheads="1"/>
            </p:cNvSpPr>
            <p:nvPr userDrawn="1"/>
          </p:nvSpPr>
          <p:spPr bwMode="ltGray">
            <a:xfrm>
              <a:off x="4013" y="48"/>
              <a:ext cx="1747"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4117" name="Rectangle 21"/>
            <p:cNvSpPr>
              <a:spLocks noChangeArrowheads="1"/>
            </p:cNvSpPr>
            <p:nvPr userDrawn="1"/>
          </p:nvSpPr>
          <p:spPr bwMode="ltGray">
            <a:xfrm>
              <a:off x="1968" y="48"/>
              <a:ext cx="2045"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sp>
          <p:nvSpPr>
            <p:cNvPr id="4118" name="Rectangle 22"/>
            <p:cNvSpPr>
              <a:spLocks noChangeArrowheads="1"/>
            </p:cNvSpPr>
            <p:nvPr userDrawn="1"/>
          </p:nvSpPr>
          <p:spPr bwMode="ltGray">
            <a:xfrm>
              <a:off x="4588" y="144"/>
              <a:ext cx="1172"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4119" name="Rectangle 23"/>
            <p:cNvSpPr>
              <a:spLocks noChangeArrowheads="1"/>
            </p:cNvSpPr>
            <p:nvPr userDrawn="1"/>
          </p:nvSpPr>
          <p:spPr bwMode="ltGray">
            <a:xfrm>
              <a:off x="3216" y="144"/>
              <a:ext cx="1372"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sp>
          <p:nvSpPr>
            <p:cNvPr id="4120" name="Rectangle 24"/>
            <p:cNvSpPr>
              <a:spLocks noChangeArrowheads="1"/>
            </p:cNvSpPr>
            <p:nvPr userDrawn="1"/>
          </p:nvSpPr>
          <p:spPr bwMode="ltGray">
            <a:xfrm>
              <a:off x="4964" y="240"/>
              <a:ext cx="796"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4121" name="Rectangle 25"/>
            <p:cNvSpPr>
              <a:spLocks noChangeArrowheads="1"/>
            </p:cNvSpPr>
            <p:nvPr userDrawn="1"/>
          </p:nvSpPr>
          <p:spPr bwMode="ltGray">
            <a:xfrm>
              <a:off x="4032" y="240"/>
              <a:ext cx="932"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sp>
          <p:nvSpPr>
            <p:cNvPr id="4122" name="Rectangle 26"/>
            <p:cNvSpPr>
              <a:spLocks noChangeArrowheads="1"/>
            </p:cNvSpPr>
            <p:nvPr userDrawn="1"/>
          </p:nvSpPr>
          <p:spPr bwMode="ltGray">
            <a:xfrm>
              <a:off x="5274" y="336"/>
              <a:ext cx="486"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4123" name="Rectangle 27"/>
            <p:cNvSpPr>
              <a:spLocks noChangeArrowheads="1"/>
            </p:cNvSpPr>
            <p:nvPr userDrawn="1"/>
          </p:nvSpPr>
          <p:spPr bwMode="ltGray">
            <a:xfrm>
              <a:off x="4704" y="336"/>
              <a:ext cx="570"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sp>
          <p:nvSpPr>
            <p:cNvPr id="4124" name="Rectangle 28"/>
            <p:cNvSpPr>
              <a:spLocks noChangeArrowheads="1"/>
            </p:cNvSpPr>
            <p:nvPr userDrawn="1"/>
          </p:nvSpPr>
          <p:spPr bwMode="ltGray">
            <a:xfrm>
              <a:off x="5450" y="432"/>
              <a:ext cx="310"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4125" name="Rectangle 29"/>
            <p:cNvSpPr>
              <a:spLocks noChangeArrowheads="1"/>
            </p:cNvSpPr>
            <p:nvPr userDrawn="1"/>
          </p:nvSpPr>
          <p:spPr bwMode="ltGray">
            <a:xfrm>
              <a:off x="5088" y="432"/>
              <a:ext cx="362"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sp>
          <p:nvSpPr>
            <p:cNvPr id="4126" name="Rectangle 30"/>
            <p:cNvSpPr>
              <a:spLocks noChangeArrowheads="1"/>
            </p:cNvSpPr>
            <p:nvPr userDrawn="1"/>
          </p:nvSpPr>
          <p:spPr bwMode="ltGray">
            <a:xfrm>
              <a:off x="5605" y="528"/>
              <a:ext cx="155"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4127" name="Rectangle 31"/>
            <p:cNvSpPr>
              <a:spLocks noChangeArrowheads="1"/>
            </p:cNvSpPr>
            <p:nvPr userDrawn="1"/>
          </p:nvSpPr>
          <p:spPr bwMode="ltGray">
            <a:xfrm>
              <a:off x="5424" y="528"/>
              <a:ext cx="181"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sp>
          <p:nvSpPr>
            <p:cNvPr id="4128" name="Rectangle 32"/>
            <p:cNvSpPr>
              <a:spLocks noChangeArrowheads="1"/>
            </p:cNvSpPr>
            <p:nvPr userDrawn="1"/>
          </p:nvSpPr>
          <p:spPr bwMode="ltGray">
            <a:xfrm>
              <a:off x="5672" y="624"/>
              <a:ext cx="88"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4129" name="Rectangle 33"/>
            <p:cNvSpPr>
              <a:spLocks noChangeArrowheads="1"/>
            </p:cNvSpPr>
            <p:nvPr userDrawn="1"/>
          </p:nvSpPr>
          <p:spPr bwMode="ltGray">
            <a:xfrm>
              <a:off x="5568" y="624"/>
              <a:ext cx="104"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sp>
          <p:nvSpPr>
            <p:cNvPr id="4130" name="Rectangle 34"/>
            <p:cNvSpPr>
              <a:spLocks noChangeArrowheads="1"/>
            </p:cNvSpPr>
            <p:nvPr userDrawn="1"/>
          </p:nvSpPr>
          <p:spPr bwMode="ltGray">
            <a:xfrm>
              <a:off x="5716" y="720"/>
              <a:ext cx="44"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4131" name="Rectangle 35"/>
            <p:cNvSpPr>
              <a:spLocks noChangeArrowheads="1"/>
            </p:cNvSpPr>
            <p:nvPr userDrawn="1"/>
          </p:nvSpPr>
          <p:spPr bwMode="ltGray">
            <a:xfrm>
              <a:off x="5664" y="720"/>
              <a:ext cx="52"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sp>
          <p:nvSpPr>
            <p:cNvPr id="4132" name="Rectangle 36"/>
            <p:cNvSpPr>
              <a:spLocks noChangeArrowheads="1"/>
            </p:cNvSpPr>
            <p:nvPr userDrawn="1"/>
          </p:nvSpPr>
          <p:spPr bwMode="ltGray">
            <a:xfrm>
              <a:off x="5738" y="768"/>
              <a:ext cx="22"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4133" name="Rectangle 37"/>
            <p:cNvSpPr>
              <a:spLocks noChangeArrowheads="1"/>
            </p:cNvSpPr>
            <p:nvPr userDrawn="1"/>
          </p:nvSpPr>
          <p:spPr bwMode="ltGray">
            <a:xfrm>
              <a:off x="5712" y="768"/>
              <a:ext cx="26"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grpSp>
      <p:sp>
        <p:nvSpPr>
          <p:cNvPr id="4134" name="Arc 38"/>
          <p:cNvSpPr>
            <a:spLocks/>
          </p:cNvSpPr>
          <p:nvPr/>
        </p:nvSpPr>
        <p:spPr bwMode="hidden">
          <a:xfrm>
            <a:off x="0" y="1371600"/>
            <a:ext cx="4114800" cy="531813"/>
          </a:xfrm>
          <a:custGeom>
            <a:avLst/>
            <a:gdLst>
              <a:gd name="G0" fmla="+- 0 0 0"/>
              <a:gd name="G1" fmla="+- 21600 0 0"/>
              <a:gd name="G2" fmla="+- 21600 0 0"/>
              <a:gd name="T0" fmla="*/ 24 w 21600"/>
              <a:gd name="T1" fmla="*/ 0 h 43200"/>
              <a:gd name="T2" fmla="*/ 56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23" y="0"/>
                </a:moveTo>
                <a:cubicBezTo>
                  <a:pt x="11943" y="13"/>
                  <a:pt x="21600" y="9680"/>
                  <a:pt x="21600" y="21600"/>
                </a:cubicBezTo>
                <a:cubicBezTo>
                  <a:pt x="21600" y="33507"/>
                  <a:pt x="11963" y="43169"/>
                  <a:pt x="55" y="43199"/>
                </a:cubicBezTo>
              </a:path>
              <a:path w="21600" h="43200" stroke="0" extrusionOk="0">
                <a:moveTo>
                  <a:pt x="23" y="0"/>
                </a:moveTo>
                <a:cubicBezTo>
                  <a:pt x="11943" y="13"/>
                  <a:pt x="21600" y="9680"/>
                  <a:pt x="21600" y="21600"/>
                </a:cubicBezTo>
                <a:cubicBezTo>
                  <a:pt x="21600" y="33507"/>
                  <a:pt x="11963" y="43169"/>
                  <a:pt x="55" y="43199"/>
                </a:cubicBezTo>
                <a:lnTo>
                  <a:pt x="0" y="21600"/>
                </a:lnTo>
                <a:close/>
              </a:path>
            </a:pathLst>
          </a:custGeom>
          <a:gradFill rotWithShape="0">
            <a:gsLst>
              <a:gs pos="0">
                <a:schemeClr val="folHlink"/>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4135" name="Rectangle 39"/>
          <p:cNvSpPr>
            <a:spLocks noGrp="1" noChangeArrowheads="1"/>
          </p:cNvSpPr>
          <p:nvPr>
            <p:ph type="title"/>
          </p:nvPr>
        </p:nvSpPr>
        <p:spPr bwMode="auto">
          <a:xfrm>
            <a:off x="304800" y="4572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36" name="Rectangle 40"/>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37" name="Rectangle 41"/>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1"/>
            </a:lvl1pPr>
          </a:lstStyle>
          <a:p>
            <a:endParaRPr lang="en-US"/>
          </a:p>
        </p:txBody>
      </p:sp>
      <p:sp>
        <p:nvSpPr>
          <p:cNvPr id="4138" name="Rectangle 42"/>
          <p:cNvSpPr>
            <a:spLocks noGrp="1" noChangeArrowheads="1"/>
          </p:cNvSpPr>
          <p:nvPr>
            <p:ph type="ftr" sz="quarter" idx="3"/>
          </p:nvPr>
        </p:nvSpPr>
        <p:spPr bwMode="auto">
          <a:xfrm>
            <a:off x="2819400" y="6248400"/>
            <a:ext cx="3429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1"/>
            </a:lvl1pPr>
          </a:lstStyle>
          <a:p>
            <a:endParaRPr lang="en-US"/>
          </a:p>
        </p:txBody>
      </p:sp>
      <p:sp>
        <p:nvSpPr>
          <p:cNvPr id="4139" name="Rectangle 43"/>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1"/>
            </a:lvl1pPr>
          </a:lstStyle>
          <a:p>
            <a:fld id="{DFFE853F-F650-4120-B012-1F630E191D65}"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random/>
  </p:transition>
  <p:txStyles>
    <p:titleStyle>
      <a:lvl1pPr algn="l" rtl="0" eaLnBrk="0" fontAlgn="base" hangingPunct="0">
        <a:spcBef>
          <a:spcPct val="0"/>
        </a:spcBef>
        <a:spcAft>
          <a:spcPct val="0"/>
        </a:spcAft>
        <a:defRPr sz="4400" i="1">
          <a:solidFill>
            <a:schemeClr val="tx2"/>
          </a:solidFill>
          <a:latin typeface="+mj-lt"/>
          <a:ea typeface="+mj-ea"/>
          <a:cs typeface="+mj-cs"/>
        </a:defRPr>
      </a:lvl1pPr>
      <a:lvl2pPr algn="l" rtl="0" eaLnBrk="0" fontAlgn="base" hangingPunct="0">
        <a:spcBef>
          <a:spcPct val="0"/>
        </a:spcBef>
        <a:spcAft>
          <a:spcPct val="0"/>
        </a:spcAft>
        <a:defRPr sz="4400" i="1">
          <a:solidFill>
            <a:schemeClr val="tx2"/>
          </a:solidFill>
          <a:latin typeface="Berlin Sans FB Demi" pitchFamily="34" charset="0"/>
        </a:defRPr>
      </a:lvl2pPr>
      <a:lvl3pPr algn="l" rtl="0" eaLnBrk="0" fontAlgn="base" hangingPunct="0">
        <a:spcBef>
          <a:spcPct val="0"/>
        </a:spcBef>
        <a:spcAft>
          <a:spcPct val="0"/>
        </a:spcAft>
        <a:defRPr sz="4400" i="1">
          <a:solidFill>
            <a:schemeClr val="tx2"/>
          </a:solidFill>
          <a:latin typeface="Berlin Sans FB Demi" pitchFamily="34" charset="0"/>
        </a:defRPr>
      </a:lvl3pPr>
      <a:lvl4pPr algn="l" rtl="0" eaLnBrk="0" fontAlgn="base" hangingPunct="0">
        <a:spcBef>
          <a:spcPct val="0"/>
        </a:spcBef>
        <a:spcAft>
          <a:spcPct val="0"/>
        </a:spcAft>
        <a:defRPr sz="4400" i="1">
          <a:solidFill>
            <a:schemeClr val="tx2"/>
          </a:solidFill>
          <a:latin typeface="Berlin Sans FB Demi" pitchFamily="34" charset="0"/>
        </a:defRPr>
      </a:lvl4pPr>
      <a:lvl5pPr algn="l" rtl="0" eaLnBrk="0" fontAlgn="base" hangingPunct="0">
        <a:spcBef>
          <a:spcPct val="0"/>
        </a:spcBef>
        <a:spcAft>
          <a:spcPct val="0"/>
        </a:spcAft>
        <a:defRPr sz="4400" i="1">
          <a:solidFill>
            <a:schemeClr val="tx2"/>
          </a:solidFill>
          <a:latin typeface="Berlin Sans FB Demi" pitchFamily="34" charset="0"/>
        </a:defRPr>
      </a:lvl5pPr>
      <a:lvl6pPr marL="457200" algn="l" rtl="0" eaLnBrk="0" fontAlgn="base" hangingPunct="0">
        <a:spcBef>
          <a:spcPct val="0"/>
        </a:spcBef>
        <a:spcAft>
          <a:spcPct val="0"/>
        </a:spcAft>
        <a:defRPr sz="4400" i="1">
          <a:solidFill>
            <a:schemeClr val="tx2"/>
          </a:solidFill>
          <a:latin typeface="Berlin Sans FB Demi" pitchFamily="34" charset="0"/>
        </a:defRPr>
      </a:lvl6pPr>
      <a:lvl7pPr marL="914400" algn="l" rtl="0" eaLnBrk="0" fontAlgn="base" hangingPunct="0">
        <a:spcBef>
          <a:spcPct val="0"/>
        </a:spcBef>
        <a:spcAft>
          <a:spcPct val="0"/>
        </a:spcAft>
        <a:defRPr sz="4400" i="1">
          <a:solidFill>
            <a:schemeClr val="tx2"/>
          </a:solidFill>
          <a:latin typeface="Berlin Sans FB Demi" pitchFamily="34" charset="0"/>
        </a:defRPr>
      </a:lvl7pPr>
      <a:lvl8pPr marL="1371600" algn="l" rtl="0" eaLnBrk="0" fontAlgn="base" hangingPunct="0">
        <a:spcBef>
          <a:spcPct val="0"/>
        </a:spcBef>
        <a:spcAft>
          <a:spcPct val="0"/>
        </a:spcAft>
        <a:defRPr sz="4400" i="1">
          <a:solidFill>
            <a:schemeClr val="tx2"/>
          </a:solidFill>
          <a:latin typeface="Berlin Sans FB Demi" pitchFamily="34" charset="0"/>
        </a:defRPr>
      </a:lvl8pPr>
      <a:lvl9pPr marL="1828800" algn="l" rtl="0" eaLnBrk="0" fontAlgn="base" hangingPunct="0">
        <a:spcBef>
          <a:spcPct val="0"/>
        </a:spcBef>
        <a:spcAft>
          <a:spcPct val="0"/>
        </a:spcAft>
        <a:defRPr sz="4400" i="1">
          <a:solidFill>
            <a:schemeClr val="tx2"/>
          </a:solidFill>
          <a:latin typeface="Berlin Sans FB Demi" pitchFamily="34" charset="0"/>
        </a:defRPr>
      </a:lvl9pPr>
    </p:titleStyle>
    <p:bodyStyle>
      <a:lvl1pPr marL="342900" indent="-342900" algn="l" rtl="0" eaLnBrk="0" fontAlgn="base" hangingPunct="0">
        <a:spcBef>
          <a:spcPct val="20000"/>
        </a:spcBef>
        <a:spcAft>
          <a:spcPct val="0"/>
        </a:spcAft>
        <a:buClr>
          <a:schemeClr val="accent2"/>
        </a:buClr>
        <a:buSzPct val="9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65000"/>
        <a:buFont typeface="Wingdings" pitchFamily="2" charset="2"/>
        <a:buChar char="u"/>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SzPct val="90000"/>
        <a:buChar char="•"/>
        <a:defRPr sz="2000">
          <a:solidFill>
            <a:schemeClr val="tx1"/>
          </a:solidFill>
          <a:latin typeface="+mn-lt"/>
        </a:defRPr>
      </a:lvl5pPr>
      <a:lvl6pPr marL="2514600" indent="-228600" algn="l" rtl="0" eaLnBrk="0" fontAlgn="base" hangingPunct="0">
        <a:spcBef>
          <a:spcPct val="20000"/>
        </a:spcBef>
        <a:spcAft>
          <a:spcPct val="0"/>
        </a:spcAft>
        <a:buSzPct val="90000"/>
        <a:buChar char="•"/>
        <a:defRPr sz="2000">
          <a:solidFill>
            <a:schemeClr val="tx1"/>
          </a:solidFill>
          <a:latin typeface="+mn-lt"/>
        </a:defRPr>
      </a:lvl6pPr>
      <a:lvl7pPr marL="2971800" indent="-228600" algn="l" rtl="0" eaLnBrk="0" fontAlgn="base" hangingPunct="0">
        <a:spcBef>
          <a:spcPct val="20000"/>
        </a:spcBef>
        <a:spcAft>
          <a:spcPct val="0"/>
        </a:spcAft>
        <a:buSzPct val="90000"/>
        <a:buChar char="•"/>
        <a:defRPr sz="2000">
          <a:solidFill>
            <a:schemeClr val="tx1"/>
          </a:solidFill>
          <a:latin typeface="+mn-lt"/>
        </a:defRPr>
      </a:lvl7pPr>
      <a:lvl8pPr marL="3429000" indent="-228600" algn="l" rtl="0" eaLnBrk="0" fontAlgn="base" hangingPunct="0">
        <a:spcBef>
          <a:spcPct val="20000"/>
        </a:spcBef>
        <a:spcAft>
          <a:spcPct val="0"/>
        </a:spcAft>
        <a:buSzPct val="90000"/>
        <a:buChar char="•"/>
        <a:defRPr sz="2000">
          <a:solidFill>
            <a:schemeClr val="tx1"/>
          </a:solidFill>
          <a:latin typeface="+mn-lt"/>
        </a:defRPr>
      </a:lvl8pPr>
      <a:lvl9pPr marL="3886200" indent="-228600" algn="l" rtl="0" eaLnBrk="0" fontAlgn="base" hangingPunct="0">
        <a:spcBef>
          <a:spcPct val="20000"/>
        </a:spcBef>
        <a:spcAft>
          <a:spcPct val="0"/>
        </a:spcAft>
        <a:buSzPct val="9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505200" y="0"/>
            <a:ext cx="5638800" cy="814388"/>
            <a:chOff x="1488" y="0"/>
            <a:chExt cx="4272" cy="816"/>
          </a:xfrm>
        </p:grpSpPr>
        <p:grpSp>
          <p:nvGrpSpPr>
            <p:cNvPr id="3" name="Group 3"/>
            <p:cNvGrpSpPr>
              <a:grpSpLocks/>
            </p:cNvGrpSpPr>
            <p:nvPr userDrawn="1"/>
          </p:nvGrpSpPr>
          <p:grpSpPr bwMode="auto">
            <a:xfrm>
              <a:off x="1488" y="0"/>
              <a:ext cx="4272" cy="48"/>
              <a:chOff x="1488" y="0"/>
              <a:chExt cx="4272" cy="48"/>
            </a:xfrm>
          </p:grpSpPr>
          <p:sp>
            <p:nvSpPr>
              <p:cNvPr id="4100" name="Rectangle 4"/>
              <p:cNvSpPr>
                <a:spLocks noChangeArrowheads="1"/>
              </p:cNvSpPr>
              <p:nvPr userDrawn="1"/>
            </p:nvSpPr>
            <p:spPr bwMode="ltGray">
              <a:xfrm>
                <a:off x="3792" y="0"/>
                <a:ext cx="1968"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lgn="l" rtl="0" eaLnBrk="0" fontAlgn="base" hangingPunct="0">
                  <a:spcBef>
                    <a:spcPct val="0"/>
                  </a:spcBef>
                  <a:spcAft>
                    <a:spcPct val="0"/>
                  </a:spcAft>
                </a:pPr>
                <a:endParaRPr lang="en-US" kern="1200">
                  <a:solidFill>
                    <a:srgbClr val="FFFFFF"/>
                  </a:solidFill>
                  <a:latin typeface="Arial" charset="0"/>
                  <a:ea typeface="+mn-ea"/>
                  <a:cs typeface="+mn-cs"/>
                </a:endParaRPr>
              </a:p>
            </p:txBody>
          </p:sp>
          <p:sp>
            <p:nvSpPr>
              <p:cNvPr id="4101" name="Rectangle 5"/>
              <p:cNvSpPr>
                <a:spLocks noChangeArrowheads="1"/>
              </p:cNvSpPr>
              <p:nvPr userDrawn="1"/>
            </p:nvSpPr>
            <p:spPr bwMode="ltGray">
              <a:xfrm>
                <a:off x="1488" y="0"/>
                <a:ext cx="2304"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lgn="l" rtl="0" eaLnBrk="0" fontAlgn="base" hangingPunct="0">
                  <a:spcBef>
                    <a:spcPct val="0"/>
                  </a:spcBef>
                  <a:spcAft>
                    <a:spcPct val="0"/>
                  </a:spcAft>
                </a:pPr>
                <a:endParaRPr lang="en-US" kern="1200">
                  <a:solidFill>
                    <a:srgbClr val="FFFFFF"/>
                  </a:solidFill>
                  <a:latin typeface="Arial" charset="0"/>
                  <a:ea typeface="+mn-ea"/>
                  <a:cs typeface="+mn-cs"/>
                </a:endParaRPr>
              </a:p>
            </p:txBody>
          </p:sp>
        </p:grpSp>
        <p:sp>
          <p:nvSpPr>
            <p:cNvPr id="4102" name="Rectangle 6"/>
            <p:cNvSpPr>
              <a:spLocks noChangeArrowheads="1"/>
            </p:cNvSpPr>
            <p:nvPr userDrawn="1"/>
          </p:nvSpPr>
          <p:spPr bwMode="ltGray">
            <a:xfrm>
              <a:off x="4278" y="96"/>
              <a:ext cx="1482"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lgn="l" rtl="0" eaLnBrk="0" fontAlgn="base" hangingPunct="0">
                <a:spcBef>
                  <a:spcPct val="0"/>
                </a:spcBef>
                <a:spcAft>
                  <a:spcPct val="0"/>
                </a:spcAft>
              </a:pPr>
              <a:endParaRPr lang="en-US" kern="1200">
                <a:solidFill>
                  <a:srgbClr val="FFFFFF"/>
                </a:solidFill>
                <a:latin typeface="Arial" charset="0"/>
                <a:ea typeface="+mn-ea"/>
                <a:cs typeface="+mn-cs"/>
              </a:endParaRPr>
            </a:p>
          </p:txBody>
        </p:sp>
        <p:sp>
          <p:nvSpPr>
            <p:cNvPr id="4103" name="Rectangle 7"/>
            <p:cNvSpPr>
              <a:spLocks noChangeArrowheads="1"/>
            </p:cNvSpPr>
            <p:nvPr userDrawn="1"/>
          </p:nvSpPr>
          <p:spPr bwMode="ltGray">
            <a:xfrm>
              <a:off x="2544" y="96"/>
              <a:ext cx="1734"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lgn="l" rtl="0" eaLnBrk="0" fontAlgn="base" hangingPunct="0">
                <a:spcBef>
                  <a:spcPct val="0"/>
                </a:spcBef>
                <a:spcAft>
                  <a:spcPct val="0"/>
                </a:spcAft>
              </a:pPr>
              <a:endParaRPr lang="en-US" kern="1200">
                <a:solidFill>
                  <a:srgbClr val="FFFFFF"/>
                </a:solidFill>
                <a:latin typeface="Arial" charset="0"/>
                <a:ea typeface="+mn-ea"/>
                <a:cs typeface="+mn-cs"/>
              </a:endParaRPr>
            </a:p>
          </p:txBody>
        </p:sp>
        <p:sp>
          <p:nvSpPr>
            <p:cNvPr id="4104" name="Rectangle 8"/>
            <p:cNvSpPr>
              <a:spLocks noChangeArrowheads="1"/>
            </p:cNvSpPr>
            <p:nvPr userDrawn="1"/>
          </p:nvSpPr>
          <p:spPr bwMode="ltGray">
            <a:xfrm>
              <a:off x="4809" y="192"/>
              <a:ext cx="951"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lgn="l" rtl="0" eaLnBrk="0" fontAlgn="base" hangingPunct="0">
                <a:spcBef>
                  <a:spcPct val="0"/>
                </a:spcBef>
                <a:spcAft>
                  <a:spcPct val="0"/>
                </a:spcAft>
              </a:pPr>
              <a:endParaRPr lang="en-US" kern="1200">
                <a:solidFill>
                  <a:srgbClr val="FFFFFF"/>
                </a:solidFill>
                <a:latin typeface="Arial" charset="0"/>
                <a:ea typeface="+mn-ea"/>
                <a:cs typeface="+mn-cs"/>
              </a:endParaRPr>
            </a:p>
          </p:txBody>
        </p:sp>
        <p:sp>
          <p:nvSpPr>
            <p:cNvPr id="4105" name="Rectangle 9"/>
            <p:cNvSpPr>
              <a:spLocks noChangeArrowheads="1"/>
            </p:cNvSpPr>
            <p:nvPr userDrawn="1"/>
          </p:nvSpPr>
          <p:spPr bwMode="ltGray">
            <a:xfrm>
              <a:off x="3696" y="192"/>
              <a:ext cx="1113"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lgn="l" rtl="0" eaLnBrk="0" fontAlgn="base" hangingPunct="0">
                <a:spcBef>
                  <a:spcPct val="0"/>
                </a:spcBef>
                <a:spcAft>
                  <a:spcPct val="0"/>
                </a:spcAft>
              </a:pPr>
              <a:endParaRPr lang="en-US" kern="1200">
                <a:solidFill>
                  <a:srgbClr val="FFFFFF"/>
                </a:solidFill>
                <a:latin typeface="Arial" charset="0"/>
                <a:ea typeface="+mn-ea"/>
                <a:cs typeface="+mn-cs"/>
              </a:endParaRPr>
            </a:p>
          </p:txBody>
        </p:sp>
        <p:sp>
          <p:nvSpPr>
            <p:cNvPr id="4106" name="Rectangle 10"/>
            <p:cNvSpPr>
              <a:spLocks noChangeArrowheads="1"/>
            </p:cNvSpPr>
            <p:nvPr userDrawn="1"/>
          </p:nvSpPr>
          <p:spPr bwMode="ltGray">
            <a:xfrm>
              <a:off x="5097" y="288"/>
              <a:ext cx="663"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lgn="l" rtl="0" eaLnBrk="0" fontAlgn="base" hangingPunct="0">
                <a:spcBef>
                  <a:spcPct val="0"/>
                </a:spcBef>
                <a:spcAft>
                  <a:spcPct val="0"/>
                </a:spcAft>
              </a:pPr>
              <a:endParaRPr lang="en-US" kern="1200">
                <a:solidFill>
                  <a:srgbClr val="FFFFFF"/>
                </a:solidFill>
                <a:latin typeface="Arial" charset="0"/>
                <a:ea typeface="+mn-ea"/>
                <a:cs typeface="+mn-cs"/>
              </a:endParaRPr>
            </a:p>
          </p:txBody>
        </p:sp>
        <p:sp>
          <p:nvSpPr>
            <p:cNvPr id="4107" name="Rectangle 11"/>
            <p:cNvSpPr>
              <a:spLocks noChangeArrowheads="1"/>
            </p:cNvSpPr>
            <p:nvPr userDrawn="1"/>
          </p:nvSpPr>
          <p:spPr bwMode="ltGray">
            <a:xfrm>
              <a:off x="4320" y="288"/>
              <a:ext cx="777"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lgn="l" rtl="0" eaLnBrk="0" fontAlgn="base" hangingPunct="0">
                <a:spcBef>
                  <a:spcPct val="0"/>
                </a:spcBef>
                <a:spcAft>
                  <a:spcPct val="0"/>
                </a:spcAft>
              </a:pPr>
              <a:endParaRPr lang="en-US" kern="1200">
                <a:solidFill>
                  <a:srgbClr val="FFFFFF"/>
                </a:solidFill>
                <a:latin typeface="Arial" charset="0"/>
                <a:ea typeface="+mn-ea"/>
                <a:cs typeface="+mn-cs"/>
              </a:endParaRPr>
            </a:p>
          </p:txBody>
        </p:sp>
        <p:sp>
          <p:nvSpPr>
            <p:cNvPr id="4108" name="Rectangle 12"/>
            <p:cNvSpPr>
              <a:spLocks noChangeArrowheads="1"/>
            </p:cNvSpPr>
            <p:nvPr userDrawn="1"/>
          </p:nvSpPr>
          <p:spPr bwMode="ltGray">
            <a:xfrm>
              <a:off x="5362" y="384"/>
              <a:ext cx="398"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lgn="l" rtl="0" eaLnBrk="0" fontAlgn="base" hangingPunct="0">
                <a:spcBef>
                  <a:spcPct val="0"/>
                </a:spcBef>
                <a:spcAft>
                  <a:spcPct val="0"/>
                </a:spcAft>
              </a:pPr>
              <a:endParaRPr lang="en-US" kern="1200">
                <a:solidFill>
                  <a:srgbClr val="FFFFFF"/>
                </a:solidFill>
                <a:latin typeface="Arial" charset="0"/>
                <a:ea typeface="+mn-ea"/>
                <a:cs typeface="+mn-cs"/>
              </a:endParaRPr>
            </a:p>
          </p:txBody>
        </p:sp>
        <p:sp>
          <p:nvSpPr>
            <p:cNvPr id="4109" name="Rectangle 13"/>
            <p:cNvSpPr>
              <a:spLocks noChangeArrowheads="1"/>
            </p:cNvSpPr>
            <p:nvPr userDrawn="1"/>
          </p:nvSpPr>
          <p:spPr bwMode="ltGray">
            <a:xfrm>
              <a:off x="4896" y="384"/>
              <a:ext cx="466"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lgn="l" rtl="0" eaLnBrk="0" fontAlgn="base" hangingPunct="0">
                <a:spcBef>
                  <a:spcPct val="0"/>
                </a:spcBef>
                <a:spcAft>
                  <a:spcPct val="0"/>
                </a:spcAft>
              </a:pPr>
              <a:endParaRPr lang="en-US" kern="1200">
                <a:solidFill>
                  <a:srgbClr val="FFFFFF"/>
                </a:solidFill>
                <a:latin typeface="Arial" charset="0"/>
                <a:ea typeface="+mn-ea"/>
                <a:cs typeface="+mn-cs"/>
              </a:endParaRPr>
            </a:p>
          </p:txBody>
        </p:sp>
        <p:sp>
          <p:nvSpPr>
            <p:cNvPr id="4110" name="Rectangle 14"/>
            <p:cNvSpPr>
              <a:spLocks noChangeArrowheads="1"/>
            </p:cNvSpPr>
            <p:nvPr userDrawn="1"/>
          </p:nvSpPr>
          <p:spPr bwMode="ltGray">
            <a:xfrm>
              <a:off x="5539" y="480"/>
              <a:ext cx="221"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lgn="l" rtl="0" eaLnBrk="0" fontAlgn="base" hangingPunct="0">
                <a:spcBef>
                  <a:spcPct val="0"/>
                </a:spcBef>
                <a:spcAft>
                  <a:spcPct val="0"/>
                </a:spcAft>
              </a:pPr>
              <a:endParaRPr lang="en-US" kern="1200">
                <a:solidFill>
                  <a:srgbClr val="FFFFFF"/>
                </a:solidFill>
                <a:latin typeface="Arial" charset="0"/>
                <a:ea typeface="+mn-ea"/>
                <a:cs typeface="+mn-cs"/>
              </a:endParaRPr>
            </a:p>
          </p:txBody>
        </p:sp>
        <p:sp>
          <p:nvSpPr>
            <p:cNvPr id="4111" name="Rectangle 15"/>
            <p:cNvSpPr>
              <a:spLocks noChangeArrowheads="1"/>
            </p:cNvSpPr>
            <p:nvPr userDrawn="1"/>
          </p:nvSpPr>
          <p:spPr bwMode="ltGray">
            <a:xfrm>
              <a:off x="5280" y="480"/>
              <a:ext cx="259"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lgn="l" rtl="0" eaLnBrk="0" fontAlgn="base" hangingPunct="0">
                <a:spcBef>
                  <a:spcPct val="0"/>
                </a:spcBef>
                <a:spcAft>
                  <a:spcPct val="0"/>
                </a:spcAft>
              </a:pPr>
              <a:endParaRPr lang="en-US" kern="1200">
                <a:solidFill>
                  <a:srgbClr val="FFFFFF"/>
                </a:solidFill>
                <a:latin typeface="Arial" charset="0"/>
                <a:ea typeface="+mn-ea"/>
                <a:cs typeface="+mn-cs"/>
              </a:endParaRPr>
            </a:p>
          </p:txBody>
        </p:sp>
        <p:sp>
          <p:nvSpPr>
            <p:cNvPr id="4112" name="Rectangle 16"/>
            <p:cNvSpPr>
              <a:spLocks noChangeArrowheads="1"/>
            </p:cNvSpPr>
            <p:nvPr userDrawn="1"/>
          </p:nvSpPr>
          <p:spPr bwMode="ltGray">
            <a:xfrm>
              <a:off x="5649" y="576"/>
              <a:ext cx="111"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lgn="l" rtl="0" eaLnBrk="0" fontAlgn="base" hangingPunct="0">
                <a:spcBef>
                  <a:spcPct val="0"/>
                </a:spcBef>
                <a:spcAft>
                  <a:spcPct val="0"/>
                </a:spcAft>
              </a:pPr>
              <a:endParaRPr lang="en-US" kern="1200">
                <a:solidFill>
                  <a:srgbClr val="FFFFFF"/>
                </a:solidFill>
                <a:latin typeface="Arial" charset="0"/>
                <a:ea typeface="+mn-ea"/>
                <a:cs typeface="+mn-cs"/>
              </a:endParaRPr>
            </a:p>
          </p:txBody>
        </p:sp>
        <p:sp>
          <p:nvSpPr>
            <p:cNvPr id="4113" name="Rectangle 17"/>
            <p:cNvSpPr>
              <a:spLocks noChangeArrowheads="1"/>
            </p:cNvSpPr>
            <p:nvPr userDrawn="1"/>
          </p:nvSpPr>
          <p:spPr bwMode="ltGray">
            <a:xfrm>
              <a:off x="5520" y="576"/>
              <a:ext cx="129"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lgn="l" rtl="0" eaLnBrk="0" fontAlgn="base" hangingPunct="0">
                <a:spcBef>
                  <a:spcPct val="0"/>
                </a:spcBef>
                <a:spcAft>
                  <a:spcPct val="0"/>
                </a:spcAft>
              </a:pPr>
              <a:endParaRPr lang="en-US" kern="1200">
                <a:solidFill>
                  <a:srgbClr val="FFFFFF"/>
                </a:solidFill>
                <a:latin typeface="Arial" charset="0"/>
                <a:ea typeface="+mn-ea"/>
                <a:cs typeface="+mn-cs"/>
              </a:endParaRPr>
            </a:p>
          </p:txBody>
        </p:sp>
        <p:sp>
          <p:nvSpPr>
            <p:cNvPr id="4114" name="Rectangle 18"/>
            <p:cNvSpPr>
              <a:spLocks noChangeArrowheads="1"/>
            </p:cNvSpPr>
            <p:nvPr userDrawn="1"/>
          </p:nvSpPr>
          <p:spPr bwMode="ltGray">
            <a:xfrm>
              <a:off x="5694" y="672"/>
              <a:ext cx="66"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lgn="l" rtl="0" eaLnBrk="0" fontAlgn="base" hangingPunct="0">
                <a:spcBef>
                  <a:spcPct val="0"/>
                </a:spcBef>
                <a:spcAft>
                  <a:spcPct val="0"/>
                </a:spcAft>
              </a:pPr>
              <a:endParaRPr lang="en-US" kern="1200">
                <a:solidFill>
                  <a:srgbClr val="FFFFFF"/>
                </a:solidFill>
                <a:latin typeface="Arial" charset="0"/>
                <a:ea typeface="+mn-ea"/>
                <a:cs typeface="+mn-cs"/>
              </a:endParaRPr>
            </a:p>
          </p:txBody>
        </p:sp>
        <p:sp>
          <p:nvSpPr>
            <p:cNvPr id="4115" name="Rectangle 19"/>
            <p:cNvSpPr>
              <a:spLocks noChangeArrowheads="1"/>
            </p:cNvSpPr>
            <p:nvPr userDrawn="1"/>
          </p:nvSpPr>
          <p:spPr bwMode="ltGray">
            <a:xfrm>
              <a:off x="5616" y="672"/>
              <a:ext cx="78"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lgn="l" rtl="0" eaLnBrk="0" fontAlgn="base" hangingPunct="0">
                <a:spcBef>
                  <a:spcPct val="0"/>
                </a:spcBef>
                <a:spcAft>
                  <a:spcPct val="0"/>
                </a:spcAft>
              </a:pPr>
              <a:endParaRPr lang="en-US" kern="1200">
                <a:solidFill>
                  <a:srgbClr val="FFFFFF"/>
                </a:solidFill>
                <a:latin typeface="Arial" charset="0"/>
                <a:ea typeface="+mn-ea"/>
                <a:cs typeface="+mn-cs"/>
              </a:endParaRPr>
            </a:p>
          </p:txBody>
        </p:sp>
        <p:sp>
          <p:nvSpPr>
            <p:cNvPr id="4116" name="Rectangle 20"/>
            <p:cNvSpPr>
              <a:spLocks noChangeArrowheads="1"/>
            </p:cNvSpPr>
            <p:nvPr userDrawn="1"/>
          </p:nvSpPr>
          <p:spPr bwMode="ltGray">
            <a:xfrm>
              <a:off x="4013" y="48"/>
              <a:ext cx="1747"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lgn="l" rtl="0" eaLnBrk="0" fontAlgn="base" hangingPunct="0">
                <a:spcBef>
                  <a:spcPct val="0"/>
                </a:spcBef>
                <a:spcAft>
                  <a:spcPct val="0"/>
                </a:spcAft>
              </a:pPr>
              <a:endParaRPr lang="en-US" kern="1200">
                <a:solidFill>
                  <a:srgbClr val="FFFFFF"/>
                </a:solidFill>
                <a:latin typeface="Arial" charset="0"/>
                <a:ea typeface="+mn-ea"/>
                <a:cs typeface="+mn-cs"/>
              </a:endParaRPr>
            </a:p>
          </p:txBody>
        </p:sp>
        <p:sp>
          <p:nvSpPr>
            <p:cNvPr id="4117" name="Rectangle 21"/>
            <p:cNvSpPr>
              <a:spLocks noChangeArrowheads="1"/>
            </p:cNvSpPr>
            <p:nvPr userDrawn="1"/>
          </p:nvSpPr>
          <p:spPr bwMode="ltGray">
            <a:xfrm>
              <a:off x="1968" y="48"/>
              <a:ext cx="2045"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lgn="l" rtl="0" eaLnBrk="0" fontAlgn="base" hangingPunct="0">
                <a:spcBef>
                  <a:spcPct val="0"/>
                </a:spcBef>
                <a:spcAft>
                  <a:spcPct val="0"/>
                </a:spcAft>
              </a:pPr>
              <a:endParaRPr lang="en-US" kern="1200">
                <a:solidFill>
                  <a:srgbClr val="FFFFFF"/>
                </a:solidFill>
                <a:latin typeface="Arial" charset="0"/>
                <a:ea typeface="+mn-ea"/>
                <a:cs typeface="+mn-cs"/>
              </a:endParaRPr>
            </a:p>
          </p:txBody>
        </p:sp>
        <p:sp>
          <p:nvSpPr>
            <p:cNvPr id="4118" name="Rectangle 22"/>
            <p:cNvSpPr>
              <a:spLocks noChangeArrowheads="1"/>
            </p:cNvSpPr>
            <p:nvPr userDrawn="1"/>
          </p:nvSpPr>
          <p:spPr bwMode="ltGray">
            <a:xfrm>
              <a:off x="4588" y="144"/>
              <a:ext cx="1172"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lgn="l" rtl="0" eaLnBrk="0" fontAlgn="base" hangingPunct="0">
                <a:spcBef>
                  <a:spcPct val="0"/>
                </a:spcBef>
                <a:spcAft>
                  <a:spcPct val="0"/>
                </a:spcAft>
              </a:pPr>
              <a:endParaRPr lang="en-US" kern="1200">
                <a:solidFill>
                  <a:srgbClr val="FFFFFF"/>
                </a:solidFill>
                <a:latin typeface="Arial" charset="0"/>
                <a:ea typeface="+mn-ea"/>
                <a:cs typeface="+mn-cs"/>
              </a:endParaRPr>
            </a:p>
          </p:txBody>
        </p:sp>
        <p:sp>
          <p:nvSpPr>
            <p:cNvPr id="4119" name="Rectangle 23"/>
            <p:cNvSpPr>
              <a:spLocks noChangeArrowheads="1"/>
            </p:cNvSpPr>
            <p:nvPr userDrawn="1"/>
          </p:nvSpPr>
          <p:spPr bwMode="ltGray">
            <a:xfrm>
              <a:off x="3216" y="144"/>
              <a:ext cx="1372"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lgn="l" rtl="0" eaLnBrk="0" fontAlgn="base" hangingPunct="0">
                <a:spcBef>
                  <a:spcPct val="0"/>
                </a:spcBef>
                <a:spcAft>
                  <a:spcPct val="0"/>
                </a:spcAft>
              </a:pPr>
              <a:endParaRPr lang="en-US" kern="1200">
                <a:solidFill>
                  <a:srgbClr val="FFFFFF"/>
                </a:solidFill>
                <a:latin typeface="Arial" charset="0"/>
                <a:ea typeface="+mn-ea"/>
                <a:cs typeface="+mn-cs"/>
              </a:endParaRPr>
            </a:p>
          </p:txBody>
        </p:sp>
        <p:sp>
          <p:nvSpPr>
            <p:cNvPr id="4120" name="Rectangle 24"/>
            <p:cNvSpPr>
              <a:spLocks noChangeArrowheads="1"/>
            </p:cNvSpPr>
            <p:nvPr userDrawn="1"/>
          </p:nvSpPr>
          <p:spPr bwMode="ltGray">
            <a:xfrm>
              <a:off x="4964" y="240"/>
              <a:ext cx="796"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lgn="l" rtl="0" eaLnBrk="0" fontAlgn="base" hangingPunct="0">
                <a:spcBef>
                  <a:spcPct val="0"/>
                </a:spcBef>
                <a:spcAft>
                  <a:spcPct val="0"/>
                </a:spcAft>
              </a:pPr>
              <a:endParaRPr lang="en-US" kern="1200">
                <a:solidFill>
                  <a:srgbClr val="FFFFFF"/>
                </a:solidFill>
                <a:latin typeface="Arial" charset="0"/>
                <a:ea typeface="+mn-ea"/>
                <a:cs typeface="+mn-cs"/>
              </a:endParaRPr>
            </a:p>
          </p:txBody>
        </p:sp>
        <p:sp>
          <p:nvSpPr>
            <p:cNvPr id="4121" name="Rectangle 25"/>
            <p:cNvSpPr>
              <a:spLocks noChangeArrowheads="1"/>
            </p:cNvSpPr>
            <p:nvPr userDrawn="1"/>
          </p:nvSpPr>
          <p:spPr bwMode="ltGray">
            <a:xfrm>
              <a:off x="4032" y="240"/>
              <a:ext cx="932"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lgn="l" rtl="0" eaLnBrk="0" fontAlgn="base" hangingPunct="0">
                <a:spcBef>
                  <a:spcPct val="0"/>
                </a:spcBef>
                <a:spcAft>
                  <a:spcPct val="0"/>
                </a:spcAft>
              </a:pPr>
              <a:endParaRPr lang="en-US" kern="1200">
                <a:solidFill>
                  <a:srgbClr val="FFFFFF"/>
                </a:solidFill>
                <a:latin typeface="Arial" charset="0"/>
                <a:ea typeface="+mn-ea"/>
                <a:cs typeface="+mn-cs"/>
              </a:endParaRPr>
            </a:p>
          </p:txBody>
        </p:sp>
        <p:sp>
          <p:nvSpPr>
            <p:cNvPr id="4122" name="Rectangle 26"/>
            <p:cNvSpPr>
              <a:spLocks noChangeArrowheads="1"/>
            </p:cNvSpPr>
            <p:nvPr userDrawn="1"/>
          </p:nvSpPr>
          <p:spPr bwMode="ltGray">
            <a:xfrm>
              <a:off x="5274" y="336"/>
              <a:ext cx="486"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lgn="l" rtl="0" eaLnBrk="0" fontAlgn="base" hangingPunct="0">
                <a:spcBef>
                  <a:spcPct val="0"/>
                </a:spcBef>
                <a:spcAft>
                  <a:spcPct val="0"/>
                </a:spcAft>
              </a:pPr>
              <a:endParaRPr lang="en-US" kern="1200">
                <a:solidFill>
                  <a:srgbClr val="FFFFFF"/>
                </a:solidFill>
                <a:latin typeface="Arial" charset="0"/>
                <a:ea typeface="+mn-ea"/>
                <a:cs typeface="+mn-cs"/>
              </a:endParaRPr>
            </a:p>
          </p:txBody>
        </p:sp>
        <p:sp>
          <p:nvSpPr>
            <p:cNvPr id="4123" name="Rectangle 27"/>
            <p:cNvSpPr>
              <a:spLocks noChangeArrowheads="1"/>
            </p:cNvSpPr>
            <p:nvPr userDrawn="1"/>
          </p:nvSpPr>
          <p:spPr bwMode="ltGray">
            <a:xfrm>
              <a:off x="4704" y="336"/>
              <a:ext cx="570"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lgn="l" rtl="0" eaLnBrk="0" fontAlgn="base" hangingPunct="0">
                <a:spcBef>
                  <a:spcPct val="0"/>
                </a:spcBef>
                <a:spcAft>
                  <a:spcPct val="0"/>
                </a:spcAft>
              </a:pPr>
              <a:endParaRPr lang="en-US" kern="1200">
                <a:solidFill>
                  <a:srgbClr val="FFFFFF"/>
                </a:solidFill>
                <a:latin typeface="Arial" charset="0"/>
                <a:ea typeface="+mn-ea"/>
                <a:cs typeface="+mn-cs"/>
              </a:endParaRPr>
            </a:p>
          </p:txBody>
        </p:sp>
        <p:sp>
          <p:nvSpPr>
            <p:cNvPr id="4124" name="Rectangle 28"/>
            <p:cNvSpPr>
              <a:spLocks noChangeArrowheads="1"/>
            </p:cNvSpPr>
            <p:nvPr userDrawn="1"/>
          </p:nvSpPr>
          <p:spPr bwMode="ltGray">
            <a:xfrm>
              <a:off x="5450" y="432"/>
              <a:ext cx="310"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lgn="l" rtl="0" eaLnBrk="0" fontAlgn="base" hangingPunct="0">
                <a:spcBef>
                  <a:spcPct val="0"/>
                </a:spcBef>
                <a:spcAft>
                  <a:spcPct val="0"/>
                </a:spcAft>
              </a:pPr>
              <a:endParaRPr lang="en-US" kern="1200">
                <a:solidFill>
                  <a:srgbClr val="FFFFFF"/>
                </a:solidFill>
                <a:latin typeface="Arial" charset="0"/>
                <a:ea typeface="+mn-ea"/>
                <a:cs typeface="+mn-cs"/>
              </a:endParaRPr>
            </a:p>
          </p:txBody>
        </p:sp>
        <p:sp>
          <p:nvSpPr>
            <p:cNvPr id="4125" name="Rectangle 29"/>
            <p:cNvSpPr>
              <a:spLocks noChangeArrowheads="1"/>
            </p:cNvSpPr>
            <p:nvPr userDrawn="1"/>
          </p:nvSpPr>
          <p:spPr bwMode="ltGray">
            <a:xfrm>
              <a:off x="5088" y="432"/>
              <a:ext cx="362"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lgn="l" rtl="0" eaLnBrk="0" fontAlgn="base" hangingPunct="0">
                <a:spcBef>
                  <a:spcPct val="0"/>
                </a:spcBef>
                <a:spcAft>
                  <a:spcPct val="0"/>
                </a:spcAft>
              </a:pPr>
              <a:endParaRPr lang="en-US" kern="1200">
                <a:solidFill>
                  <a:srgbClr val="FFFFFF"/>
                </a:solidFill>
                <a:latin typeface="Arial" charset="0"/>
                <a:ea typeface="+mn-ea"/>
                <a:cs typeface="+mn-cs"/>
              </a:endParaRPr>
            </a:p>
          </p:txBody>
        </p:sp>
        <p:sp>
          <p:nvSpPr>
            <p:cNvPr id="4126" name="Rectangle 30"/>
            <p:cNvSpPr>
              <a:spLocks noChangeArrowheads="1"/>
            </p:cNvSpPr>
            <p:nvPr userDrawn="1"/>
          </p:nvSpPr>
          <p:spPr bwMode="ltGray">
            <a:xfrm>
              <a:off x="5605" y="528"/>
              <a:ext cx="155"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lgn="l" rtl="0" eaLnBrk="0" fontAlgn="base" hangingPunct="0">
                <a:spcBef>
                  <a:spcPct val="0"/>
                </a:spcBef>
                <a:spcAft>
                  <a:spcPct val="0"/>
                </a:spcAft>
              </a:pPr>
              <a:endParaRPr lang="en-US" kern="1200">
                <a:solidFill>
                  <a:srgbClr val="FFFFFF"/>
                </a:solidFill>
                <a:latin typeface="Arial" charset="0"/>
                <a:ea typeface="+mn-ea"/>
                <a:cs typeface="+mn-cs"/>
              </a:endParaRPr>
            </a:p>
          </p:txBody>
        </p:sp>
        <p:sp>
          <p:nvSpPr>
            <p:cNvPr id="4127" name="Rectangle 31"/>
            <p:cNvSpPr>
              <a:spLocks noChangeArrowheads="1"/>
            </p:cNvSpPr>
            <p:nvPr userDrawn="1"/>
          </p:nvSpPr>
          <p:spPr bwMode="ltGray">
            <a:xfrm>
              <a:off x="5424" y="528"/>
              <a:ext cx="181"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lgn="l" rtl="0" eaLnBrk="0" fontAlgn="base" hangingPunct="0">
                <a:spcBef>
                  <a:spcPct val="0"/>
                </a:spcBef>
                <a:spcAft>
                  <a:spcPct val="0"/>
                </a:spcAft>
              </a:pPr>
              <a:endParaRPr lang="en-US" kern="1200">
                <a:solidFill>
                  <a:srgbClr val="FFFFFF"/>
                </a:solidFill>
                <a:latin typeface="Arial" charset="0"/>
                <a:ea typeface="+mn-ea"/>
                <a:cs typeface="+mn-cs"/>
              </a:endParaRPr>
            </a:p>
          </p:txBody>
        </p:sp>
        <p:sp>
          <p:nvSpPr>
            <p:cNvPr id="4128" name="Rectangle 32"/>
            <p:cNvSpPr>
              <a:spLocks noChangeArrowheads="1"/>
            </p:cNvSpPr>
            <p:nvPr userDrawn="1"/>
          </p:nvSpPr>
          <p:spPr bwMode="ltGray">
            <a:xfrm>
              <a:off x="5672" y="624"/>
              <a:ext cx="88"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lgn="l" rtl="0" eaLnBrk="0" fontAlgn="base" hangingPunct="0">
                <a:spcBef>
                  <a:spcPct val="0"/>
                </a:spcBef>
                <a:spcAft>
                  <a:spcPct val="0"/>
                </a:spcAft>
              </a:pPr>
              <a:endParaRPr lang="en-US" kern="1200">
                <a:solidFill>
                  <a:srgbClr val="FFFFFF"/>
                </a:solidFill>
                <a:latin typeface="Arial" charset="0"/>
                <a:ea typeface="+mn-ea"/>
                <a:cs typeface="+mn-cs"/>
              </a:endParaRPr>
            </a:p>
          </p:txBody>
        </p:sp>
        <p:sp>
          <p:nvSpPr>
            <p:cNvPr id="4129" name="Rectangle 33"/>
            <p:cNvSpPr>
              <a:spLocks noChangeArrowheads="1"/>
            </p:cNvSpPr>
            <p:nvPr userDrawn="1"/>
          </p:nvSpPr>
          <p:spPr bwMode="ltGray">
            <a:xfrm>
              <a:off x="5568" y="624"/>
              <a:ext cx="104"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lgn="l" rtl="0" eaLnBrk="0" fontAlgn="base" hangingPunct="0">
                <a:spcBef>
                  <a:spcPct val="0"/>
                </a:spcBef>
                <a:spcAft>
                  <a:spcPct val="0"/>
                </a:spcAft>
              </a:pPr>
              <a:endParaRPr lang="en-US" kern="1200">
                <a:solidFill>
                  <a:srgbClr val="FFFFFF"/>
                </a:solidFill>
                <a:latin typeface="Arial" charset="0"/>
                <a:ea typeface="+mn-ea"/>
                <a:cs typeface="+mn-cs"/>
              </a:endParaRPr>
            </a:p>
          </p:txBody>
        </p:sp>
        <p:sp>
          <p:nvSpPr>
            <p:cNvPr id="4130" name="Rectangle 34"/>
            <p:cNvSpPr>
              <a:spLocks noChangeArrowheads="1"/>
            </p:cNvSpPr>
            <p:nvPr userDrawn="1"/>
          </p:nvSpPr>
          <p:spPr bwMode="ltGray">
            <a:xfrm>
              <a:off x="5716" y="720"/>
              <a:ext cx="44"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lgn="l" rtl="0" eaLnBrk="0" fontAlgn="base" hangingPunct="0">
                <a:spcBef>
                  <a:spcPct val="0"/>
                </a:spcBef>
                <a:spcAft>
                  <a:spcPct val="0"/>
                </a:spcAft>
              </a:pPr>
              <a:endParaRPr lang="en-US" kern="1200">
                <a:solidFill>
                  <a:srgbClr val="FFFFFF"/>
                </a:solidFill>
                <a:latin typeface="Arial" charset="0"/>
                <a:ea typeface="+mn-ea"/>
                <a:cs typeface="+mn-cs"/>
              </a:endParaRPr>
            </a:p>
          </p:txBody>
        </p:sp>
        <p:sp>
          <p:nvSpPr>
            <p:cNvPr id="4131" name="Rectangle 35"/>
            <p:cNvSpPr>
              <a:spLocks noChangeArrowheads="1"/>
            </p:cNvSpPr>
            <p:nvPr userDrawn="1"/>
          </p:nvSpPr>
          <p:spPr bwMode="ltGray">
            <a:xfrm>
              <a:off x="5664" y="720"/>
              <a:ext cx="52"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lgn="l" rtl="0" eaLnBrk="0" fontAlgn="base" hangingPunct="0">
                <a:spcBef>
                  <a:spcPct val="0"/>
                </a:spcBef>
                <a:spcAft>
                  <a:spcPct val="0"/>
                </a:spcAft>
              </a:pPr>
              <a:endParaRPr lang="en-US" kern="1200">
                <a:solidFill>
                  <a:srgbClr val="FFFFFF"/>
                </a:solidFill>
                <a:latin typeface="Arial" charset="0"/>
                <a:ea typeface="+mn-ea"/>
                <a:cs typeface="+mn-cs"/>
              </a:endParaRPr>
            </a:p>
          </p:txBody>
        </p:sp>
        <p:sp>
          <p:nvSpPr>
            <p:cNvPr id="4132" name="Rectangle 36"/>
            <p:cNvSpPr>
              <a:spLocks noChangeArrowheads="1"/>
            </p:cNvSpPr>
            <p:nvPr userDrawn="1"/>
          </p:nvSpPr>
          <p:spPr bwMode="ltGray">
            <a:xfrm>
              <a:off x="5738" y="768"/>
              <a:ext cx="22"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lgn="l" rtl="0" eaLnBrk="0" fontAlgn="base" hangingPunct="0">
                <a:spcBef>
                  <a:spcPct val="0"/>
                </a:spcBef>
                <a:spcAft>
                  <a:spcPct val="0"/>
                </a:spcAft>
              </a:pPr>
              <a:endParaRPr lang="en-US" kern="1200">
                <a:solidFill>
                  <a:srgbClr val="FFFFFF"/>
                </a:solidFill>
                <a:latin typeface="Arial" charset="0"/>
                <a:ea typeface="+mn-ea"/>
                <a:cs typeface="+mn-cs"/>
              </a:endParaRPr>
            </a:p>
          </p:txBody>
        </p:sp>
        <p:sp>
          <p:nvSpPr>
            <p:cNvPr id="4133" name="Rectangle 37"/>
            <p:cNvSpPr>
              <a:spLocks noChangeArrowheads="1"/>
            </p:cNvSpPr>
            <p:nvPr userDrawn="1"/>
          </p:nvSpPr>
          <p:spPr bwMode="ltGray">
            <a:xfrm>
              <a:off x="5712" y="768"/>
              <a:ext cx="26"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lgn="l" rtl="0" eaLnBrk="0" fontAlgn="base" hangingPunct="0">
                <a:spcBef>
                  <a:spcPct val="0"/>
                </a:spcBef>
                <a:spcAft>
                  <a:spcPct val="0"/>
                </a:spcAft>
              </a:pPr>
              <a:endParaRPr lang="en-US" kern="1200">
                <a:solidFill>
                  <a:srgbClr val="FFFFFF"/>
                </a:solidFill>
                <a:latin typeface="Arial" charset="0"/>
                <a:ea typeface="+mn-ea"/>
                <a:cs typeface="+mn-cs"/>
              </a:endParaRPr>
            </a:p>
          </p:txBody>
        </p:sp>
      </p:grpSp>
      <p:sp>
        <p:nvSpPr>
          <p:cNvPr id="4134" name="Arc 38"/>
          <p:cNvSpPr>
            <a:spLocks/>
          </p:cNvSpPr>
          <p:nvPr/>
        </p:nvSpPr>
        <p:spPr bwMode="hidden">
          <a:xfrm>
            <a:off x="0" y="1371600"/>
            <a:ext cx="4114800" cy="531813"/>
          </a:xfrm>
          <a:custGeom>
            <a:avLst/>
            <a:gdLst>
              <a:gd name="G0" fmla="+- 0 0 0"/>
              <a:gd name="G1" fmla="+- 21600 0 0"/>
              <a:gd name="G2" fmla="+- 21600 0 0"/>
              <a:gd name="T0" fmla="*/ 24 w 21600"/>
              <a:gd name="T1" fmla="*/ 0 h 43200"/>
              <a:gd name="T2" fmla="*/ 56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23" y="0"/>
                </a:moveTo>
                <a:cubicBezTo>
                  <a:pt x="11943" y="13"/>
                  <a:pt x="21600" y="9680"/>
                  <a:pt x="21600" y="21600"/>
                </a:cubicBezTo>
                <a:cubicBezTo>
                  <a:pt x="21600" y="33507"/>
                  <a:pt x="11963" y="43169"/>
                  <a:pt x="55" y="43199"/>
                </a:cubicBezTo>
              </a:path>
              <a:path w="21600" h="43200" stroke="0" extrusionOk="0">
                <a:moveTo>
                  <a:pt x="23" y="0"/>
                </a:moveTo>
                <a:cubicBezTo>
                  <a:pt x="11943" y="13"/>
                  <a:pt x="21600" y="9680"/>
                  <a:pt x="21600" y="21600"/>
                </a:cubicBezTo>
                <a:cubicBezTo>
                  <a:pt x="21600" y="33507"/>
                  <a:pt x="11963" y="43169"/>
                  <a:pt x="55" y="43199"/>
                </a:cubicBezTo>
                <a:lnTo>
                  <a:pt x="0" y="21600"/>
                </a:lnTo>
                <a:close/>
              </a:path>
            </a:pathLst>
          </a:custGeom>
          <a:gradFill rotWithShape="0">
            <a:gsLst>
              <a:gs pos="0">
                <a:schemeClr val="folHlink"/>
              </a:gs>
              <a:gs pos="100000">
                <a:schemeClr val="bg1"/>
              </a:gs>
            </a:gsLst>
            <a:path path="shape">
              <a:fillToRect l="50000" t="50000" r="50000" b="50000"/>
            </a:path>
          </a:gradFill>
          <a:ln w="9525">
            <a:noFill/>
            <a:round/>
            <a:headEnd/>
            <a:tailEnd/>
          </a:ln>
          <a:effectLst/>
        </p:spPr>
        <p:txBody>
          <a:bodyPr wrap="none" anchor="ctr"/>
          <a:lstStyle/>
          <a:p>
            <a:pPr algn="l" rtl="0" eaLnBrk="0" fontAlgn="base" hangingPunct="0">
              <a:spcBef>
                <a:spcPct val="0"/>
              </a:spcBef>
              <a:spcAft>
                <a:spcPct val="0"/>
              </a:spcAft>
            </a:pPr>
            <a:endParaRPr lang="en-US" kern="1200">
              <a:solidFill>
                <a:srgbClr val="FFFFFF"/>
              </a:solidFill>
              <a:latin typeface="Arial" charset="0"/>
              <a:ea typeface="+mn-ea"/>
              <a:cs typeface="+mn-cs"/>
            </a:endParaRPr>
          </a:p>
        </p:txBody>
      </p:sp>
      <p:sp>
        <p:nvSpPr>
          <p:cNvPr id="4135" name="Rectangle 39"/>
          <p:cNvSpPr>
            <a:spLocks noGrp="1" noChangeArrowheads="1"/>
          </p:cNvSpPr>
          <p:nvPr>
            <p:ph type="title"/>
          </p:nvPr>
        </p:nvSpPr>
        <p:spPr bwMode="auto">
          <a:xfrm>
            <a:off x="304800" y="4572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36" name="Rectangle 40"/>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37" name="Rectangle 41"/>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1"/>
            </a:lvl1pPr>
          </a:lstStyle>
          <a:p>
            <a:pPr algn="l" rtl="0" eaLnBrk="0" fontAlgn="base" hangingPunct="0">
              <a:spcBef>
                <a:spcPct val="0"/>
              </a:spcBef>
              <a:spcAft>
                <a:spcPct val="0"/>
              </a:spcAft>
            </a:pPr>
            <a:endParaRPr lang="en-US" kern="1200">
              <a:solidFill>
                <a:srgbClr val="FFFFFF"/>
              </a:solidFill>
              <a:latin typeface="Arial" charset="0"/>
              <a:ea typeface="+mn-ea"/>
              <a:cs typeface="+mn-cs"/>
            </a:endParaRPr>
          </a:p>
        </p:txBody>
      </p:sp>
      <p:sp>
        <p:nvSpPr>
          <p:cNvPr id="4138" name="Rectangle 42"/>
          <p:cNvSpPr>
            <a:spLocks noGrp="1" noChangeArrowheads="1"/>
          </p:cNvSpPr>
          <p:nvPr>
            <p:ph type="ftr" sz="quarter" idx="3"/>
          </p:nvPr>
        </p:nvSpPr>
        <p:spPr bwMode="auto">
          <a:xfrm>
            <a:off x="2819400" y="6248400"/>
            <a:ext cx="3429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1"/>
            </a:lvl1pPr>
          </a:lstStyle>
          <a:p>
            <a:pPr rtl="0" eaLnBrk="0" fontAlgn="base" hangingPunct="0">
              <a:spcBef>
                <a:spcPct val="0"/>
              </a:spcBef>
              <a:spcAft>
                <a:spcPct val="0"/>
              </a:spcAft>
            </a:pPr>
            <a:endParaRPr lang="en-US" kern="1200">
              <a:solidFill>
                <a:srgbClr val="FFFFFF"/>
              </a:solidFill>
              <a:latin typeface="Arial" charset="0"/>
              <a:ea typeface="+mn-ea"/>
              <a:cs typeface="+mn-cs"/>
            </a:endParaRPr>
          </a:p>
        </p:txBody>
      </p:sp>
      <p:sp>
        <p:nvSpPr>
          <p:cNvPr id="4139" name="Rectangle 43"/>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1"/>
            </a:lvl1pPr>
          </a:lstStyle>
          <a:p>
            <a:pPr rtl="0" eaLnBrk="0" fontAlgn="base" hangingPunct="0">
              <a:spcBef>
                <a:spcPct val="0"/>
              </a:spcBef>
              <a:spcAft>
                <a:spcPct val="0"/>
              </a:spcAft>
            </a:pPr>
            <a:fld id="{DFFE853F-F650-4120-B012-1F630E191D65}" type="slidenum">
              <a:rPr lang="en-US" kern="1200">
                <a:solidFill>
                  <a:srgbClr val="FFFFFF"/>
                </a:solidFill>
                <a:latin typeface="Arial" charset="0"/>
                <a:ea typeface="+mn-ea"/>
                <a:cs typeface="+mn-cs"/>
              </a:rPr>
              <a:pPr rtl="0" eaLnBrk="0" fontAlgn="base" hangingPunct="0">
                <a:spcBef>
                  <a:spcPct val="0"/>
                </a:spcBef>
                <a:spcAft>
                  <a:spcPct val="0"/>
                </a:spcAft>
              </a:pPr>
              <a:t>‹#›</a:t>
            </a:fld>
            <a:endParaRPr lang="en-US" kern="1200">
              <a:solidFill>
                <a:srgbClr val="FFFFFF"/>
              </a:solidFill>
              <a:latin typeface="Arial" charset="0"/>
              <a:ea typeface="+mn-ea"/>
              <a:cs typeface="+mn-cs"/>
            </a:endParaRPr>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spd="med">
    <p:random/>
  </p:transition>
  <p:txStyles>
    <p:titleStyle>
      <a:lvl1pPr algn="l" rtl="0" eaLnBrk="0" fontAlgn="base" hangingPunct="0">
        <a:spcBef>
          <a:spcPct val="0"/>
        </a:spcBef>
        <a:spcAft>
          <a:spcPct val="0"/>
        </a:spcAft>
        <a:defRPr sz="4400" i="1">
          <a:solidFill>
            <a:schemeClr val="tx2"/>
          </a:solidFill>
          <a:latin typeface="+mj-lt"/>
          <a:ea typeface="+mj-ea"/>
          <a:cs typeface="+mj-cs"/>
        </a:defRPr>
      </a:lvl1pPr>
      <a:lvl2pPr algn="l" rtl="0" eaLnBrk="0" fontAlgn="base" hangingPunct="0">
        <a:spcBef>
          <a:spcPct val="0"/>
        </a:spcBef>
        <a:spcAft>
          <a:spcPct val="0"/>
        </a:spcAft>
        <a:defRPr sz="4400" i="1">
          <a:solidFill>
            <a:schemeClr val="tx2"/>
          </a:solidFill>
          <a:latin typeface="Berlin Sans FB Demi" pitchFamily="34" charset="0"/>
        </a:defRPr>
      </a:lvl2pPr>
      <a:lvl3pPr algn="l" rtl="0" eaLnBrk="0" fontAlgn="base" hangingPunct="0">
        <a:spcBef>
          <a:spcPct val="0"/>
        </a:spcBef>
        <a:spcAft>
          <a:spcPct val="0"/>
        </a:spcAft>
        <a:defRPr sz="4400" i="1">
          <a:solidFill>
            <a:schemeClr val="tx2"/>
          </a:solidFill>
          <a:latin typeface="Berlin Sans FB Demi" pitchFamily="34" charset="0"/>
        </a:defRPr>
      </a:lvl3pPr>
      <a:lvl4pPr algn="l" rtl="0" eaLnBrk="0" fontAlgn="base" hangingPunct="0">
        <a:spcBef>
          <a:spcPct val="0"/>
        </a:spcBef>
        <a:spcAft>
          <a:spcPct val="0"/>
        </a:spcAft>
        <a:defRPr sz="4400" i="1">
          <a:solidFill>
            <a:schemeClr val="tx2"/>
          </a:solidFill>
          <a:latin typeface="Berlin Sans FB Demi" pitchFamily="34" charset="0"/>
        </a:defRPr>
      </a:lvl4pPr>
      <a:lvl5pPr algn="l" rtl="0" eaLnBrk="0" fontAlgn="base" hangingPunct="0">
        <a:spcBef>
          <a:spcPct val="0"/>
        </a:spcBef>
        <a:spcAft>
          <a:spcPct val="0"/>
        </a:spcAft>
        <a:defRPr sz="4400" i="1">
          <a:solidFill>
            <a:schemeClr val="tx2"/>
          </a:solidFill>
          <a:latin typeface="Berlin Sans FB Demi" pitchFamily="34" charset="0"/>
        </a:defRPr>
      </a:lvl5pPr>
      <a:lvl6pPr marL="457200" algn="l" rtl="0" eaLnBrk="0" fontAlgn="base" hangingPunct="0">
        <a:spcBef>
          <a:spcPct val="0"/>
        </a:spcBef>
        <a:spcAft>
          <a:spcPct val="0"/>
        </a:spcAft>
        <a:defRPr sz="4400" i="1">
          <a:solidFill>
            <a:schemeClr val="tx2"/>
          </a:solidFill>
          <a:latin typeface="Berlin Sans FB Demi" pitchFamily="34" charset="0"/>
        </a:defRPr>
      </a:lvl6pPr>
      <a:lvl7pPr marL="914400" algn="l" rtl="0" eaLnBrk="0" fontAlgn="base" hangingPunct="0">
        <a:spcBef>
          <a:spcPct val="0"/>
        </a:spcBef>
        <a:spcAft>
          <a:spcPct val="0"/>
        </a:spcAft>
        <a:defRPr sz="4400" i="1">
          <a:solidFill>
            <a:schemeClr val="tx2"/>
          </a:solidFill>
          <a:latin typeface="Berlin Sans FB Demi" pitchFamily="34" charset="0"/>
        </a:defRPr>
      </a:lvl7pPr>
      <a:lvl8pPr marL="1371600" algn="l" rtl="0" eaLnBrk="0" fontAlgn="base" hangingPunct="0">
        <a:spcBef>
          <a:spcPct val="0"/>
        </a:spcBef>
        <a:spcAft>
          <a:spcPct val="0"/>
        </a:spcAft>
        <a:defRPr sz="4400" i="1">
          <a:solidFill>
            <a:schemeClr val="tx2"/>
          </a:solidFill>
          <a:latin typeface="Berlin Sans FB Demi" pitchFamily="34" charset="0"/>
        </a:defRPr>
      </a:lvl8pPr>
      <a:lvl9pPr marL="1828800" algn="l" rtl="0" eaLnBrk="0" fontAlgn="base" hangingPunct="0">
        <a:spcBef>
          <a:spcPct val="0"/>
        </a:spcBef>
        <a:spcAft>
          <a:spcPct val="0"/>
        </a:spcAft>
        <a:defRPr sz="4400" i="1">
          <a:solidFill>
            <a:schemeClr val="tx2"/>
          </a:solidFill>
          <a:latin typeface="Berlin Sans FB Demi" pitchFamily="34" charset="0"/>
        </a:defRPr>
      </a:lvl9pPr>
    </p:titleStyle>
    <p:bodyStyle>
      <a:lvl1pPr marL="342900" indent="-342900" algn="l" rtl="0" eaLnBrk="0" fontAlgn="base" hangingPunct="0">
        <a:spcBef>
          <a:spcPct val="20000"/>
        </a:spcBef>
        <a:spcAft>
          <a:spcPct val="0"/>
        </a:spcAft>
        <a:buClr>
          <a:schemeClr val="accent2"/>
        </a:buClr>
        <a:buSzPct val="9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65000"/>
        <a:buFont typeface="Wingdings" pitchFamily="2" charset="2"/>
        <a:buChar char="u"/>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SzPct val="90000"/>
        <a:buChar char="•"/>
        <a:defRPr sz="2000">
          <a:solidFill>
            <a:schemeClr val="tx1"/>
          </a:solidFill>
          <a:latin typeface="+mn-lt"/>
        </a:defRPr>
      </a:lvl5pPr>
      <a:lvl6pPr marL="2514600" indent="-228600" algn="l" rtl="0" eaLnBrk="0" fontAlgn="base" hangingPunct="0">
        <a:spcBef>
          <a:spcPct val="20000"/>
        </a:spcBef>
        <a:spcAft>
          <a:spcPct val="0"/>
        </a:spcAft>
        <a:buSzPct val="90000"/>
        <a:buChar char="•"/>
        <a:defRPr sz="2000">
          <a:solidFill>
            <a:schemeClr val="tx1"/>
          </a:solidFill>
          <a:latin typeface="+mn-lt"/>
        </a:defRPr>
      </a:lvl6pPr>
      <a:lvl7pPr marL="2971800" indent="-228600" algn="l" rtl="0" eaLnBrk="0" fontAlgn="base" hangingPunct="0">
        <a:spcBef>
          <a:spcPct val="20000"/>
        </a:spcBef>
        <a:spcAft>
          <a:spcPct val="0"/>
        </a:spcAft>
        <a:buSzPct val="90000"/>
        <a:buChar char="•"/>
        <a:defRPr sz="2000">
          <a:solidFill>
            <a:schemeClr val="tx1"/>
          </a:solidFill>
          <a:latin typeface="+mn-lt"/>
        </a:defRPr>
      </a:lvl7pPr>
      <a:lvl8pPr marL="3429000" indent="-228600" algn="l" rtl="0" eaLnBrk="0" fontAlgn="base" hangingPunct="0">
        <a:spcBef>
          <a:spcPct val="20000"/>
        </a:spcBef>
        <a:spcAft>
          <a:spcPct val="0"/>
        </a:spcAft>
        <a:buSzPct val="90000"/>
        <a:buChar char="•"/>
        <a:defRPr sz="2000">
          <a:solidFill>
            <a:schemeClr val="tx1"/>
          </a:solidFill>
          <a:latin typeface="+mn-lt"/>
        </a:defRPr>
      </a:lvl8pPr>
      <a:lvl9pPr marL="3886200" indent="-228600" algn="l" rtl="0" eaLnBrk="0" fontAlgn="base" hangingPunct="0">
        <a:spcBef>
          <a:spcPct val="20000"/>
        </a:spcBef>
        <a:spcAft>
          <a:spcPct val="0"/>
        </a:spcAft>
        <a:buSzPct val="9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brainyquote.com/words/hu/humility174717.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895600" y="1219200"/>
            <a:ext cx="6248400" cy="1143000"/>
          </a:xfrm>
        </p:spPr>
        <p:txBody>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MESSAGES </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FROM</a:t>
            </a:r>
          </a:p>
        </p:txBody>
      </p:sp>
      <p:sp>
        <p:nvSpPr>
          <p:cNvPr id="2051" name="Rectangle 3"/>
          <p:cNvSpPr>
            <a:spLocks noGrp="1" noChangeArrowheads="1"/>
          </p:cNvSpPr>
          <p:nvPr>
            <p:ph type="subTitle" idx="1"/>
          </p:nvPr>
        </p:nvSpPr>
        <p:spPr>
          <a:xfrm>
            <a:off x="152400" y="3581400"/>
            <a:ext cx="6400800" cy="1752600"/>
          </a:xfrm>
        </p:spPr>
        <p:txBody>
          <a:bodyPr/>
          <a:lstStyle/>
          <a:p>
            <a:r>
              <a:rPr lang="en-US" sz="10600" dirty="0" smtClean="0">
                <a:effectLst>
                  <a:reflection blurRad="6350" stA="60000" endA="900" endPos="58000" dir="5400000" sy="-100000" algn="bl" rotWithShape="0"/>
                </a:effectLst>
                <a:latin typeface="Arnprior" pitchFamily="2" charset="0"/>
              </a:rPr>
              <a:t>Moses</a:t>
            </a:r>
            <a:endParaRPr lang="en-US" sz="10600" dirty="0">
              <a:effectLst>
                <a:reflection blurRad="6350" stA="60000" endA="900" endPos="58000" dir="5400000" sy="-100000" algn="bl" rotWithShape="0"/>
              </a:effectLst>
              <a:latin typeface="Arnprior" pitchFamily="2" charset="0"/>
            </a:endParaRPr>
          </a:p>
        </p:txBody>
      </p:sp>
      <p:pic>
        <p:nvPicPr>
          <p:cNvPr id="2056" name="Picture 8" descr="wmapeaz0[1]"/>
          <p:cNvPicPr>
            <a:picLocks noChangeAspect="1" noChangeArrowheads="1"/>
          </p:cNvPicPr>
          <p:nvPr/>
        </p:nvPicPr>
        <p:blipFill>
          <a:blip r:embed="rId3"/>
          <a:srcRect/>
          <a:stretch>
            <a:fillRect/>
          </a:stretch>
        </p:blipFill>
        <p:spPr bwMode="auto">
          <a:xfrm>
            <a:off x="6230938" y="3505200"/>
            <a:ext cx="2913062" cy="3352800"/>
          </a:xfrm>
          <a:prstGeom prst="rect">
            <a:avLst/>
          </a:prstGeom>
          <a:noFill/>
        </p:spPr>
      </p:pic>
    </p:spTree>
  </p:cSld>
  <p:clrMapOvr>
    <a:overrideClrMapping bg1="lt1" tx1="dk1" bg2="lt2" tx2="dk2" accent1="accent1" accent2="accent2" accent3="accent3" accent4="accent4" accent5="accent5" accent6="accent6" hlink="hlink" folHlink="folHlink"/>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hold" grpId="0" nodeType="afterEffect">
                                  <p:stCondLst>
                                    <p:cond delay="0"/>
                                  </p:stCondLst>
                                  <p:iterate type="lt">
                                    <p:tmPct val="10000"/>
                                  </p:iterate>
                                  <p:childTnLst>
                                    <p:animClr clrSpc="rgb" dir="cw">
                                      <p:cBhvr override="childStyle">
                                        <p:cTn id="6" dur="1000" autoRev="1" fill="hold"/>
                                        <p:tgtEl>
                                          <p:spTgt spid="2051">
                                            <p:txEl>
                                              <p:pRg st="0" end="0"/>
                                            </p:txEl>
                                          </p:spTgt>
                                        </p:tgtEl>
                                        <p:attrNameLst>
                                          <p:attrName>style.color</p:attrName>
                                        </p:attrNameLst>
                                      </p:cBhvr>
                                      <p:to>
                                        <a:schemeClr val="bg1"/>
                                      </p:to>
                                    </p:animClr>
                                    <p:animClr clrSpc="rgb" dir="cw">
                                      <p:cBhvr>
                                        <p:cTn id="7" dur="1000" autoRev="1" fill="hold"/>
                                        <p:tgtEl>
                                          <p:spTgt spid="2051">
                                            <p:txEl>
                                              <p:pRg st="0" end="0"/>
                                            </p:txEl>
                                          </p:spTgt>
                                        </p:tgtEl>
                                        <p:attrNameLst>
                                          <p:attrName>fillcolor</p:attrName>
                                        </p:attrNameLst>
                                      </p:cBhvr>
                                      <p:to>
                                        <a:schemeClr val="bg1"/>
                                      </p:to>
                                    </p:animClr>
                                    <p:set>
                                      <p:cBhvr>
                                        <p:cTn id="8" dur="1000" autoRev="1" fill="hold"/>
                                        <p:tgtEl>
                                          <p:spTgt spid="2051">
                                            <p:txEl>
                                              <p:pRg st="0" end="0"/>
                                            </p:txEl>
                                          </p:spTgt>
                                        </p:tgtEl>
                                        <p:attrNameLst>
                                          <p:attrName>fill.type</p:attrName>
                                        </p:attrNameLst>
                                      </p:cBhvr>
                                      <p:to>
                                        <p:strVal val="solid"/>
                                      </p:to>
                                    </p:set>
                                    <p:set>
                                      <p:cBhvr>
                                        <p:cTn id="9" dur="1000" autoRev="1" fill="hold"/>
                                        <p:tgtEl>
                                          <p:spTgt spid="2051">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1" name="Plus 10"/>
          <p:cNvSpPr/>
          <p:nvPr/>
        </p:nvSpPr>
        <p:spPr bwMode="auto">
          <a:xfrm>
            <a:off x="4191000" y="-304800"/>
            <a:ext cx="4953000" cy="7315200"/>
          </a:xfrm>
          <a:prstGeom prst="mathPlus">
            <a:avLst>
              <a:gd name="adj1" fmla="val 25230"/>
            </a:avLst>
          </a:prstGeom>
          <a:blipFill dpi="0" rotWithShape="1">
            <a:blip r:embed="rId3"/>
            <a:srcRect/>
            <a:stretch>
              <a:fillRect/>
            </a:stretch>
          </a:blipFill>
          <a:ln w="28575" cap="flat" cmpd="sng" algn="ctr">
            <a:solidFill>
              <a:schemeClr val="tx1"/>
            </a:solidFill>
            <a:prstDash val="solid"/>
            <a:round/>
            <a:headEnd type="none" w="med" len="med"/>
            <a:tailEnd type="none" w="med" len="med"/>
          </a:ln>
          <a:effectLst>
            <a:outerShdw blurRad="50800" dist="38100" dir="16200000" rotWithShape="0">
              <a:prstClr val="black">
                <a:alpha val="40000"/>
              </a:prstClr>
            </a:outerShdw>
          </a:effectLst>
          <a:scene3d>
            <a:camera prst="orthographicFront"/>
            <a:lightRig rig="threePt" dir="t"/>
          </a:scene3d>
          <a:sp3d>
            <a:bevelT prst="angle"/>
            <a:bevelB w="101600" prst="rible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 name="Title 3"/>
          <p:cNvSpPr>
            <a:spLocks noGrp="1"/>
          </p:cNvSpPr>
          <p:nvPr>
            <p:ph type="title"/>
          </p:nvPr>
        </p:nvSpPr>
        <p:spPr>
          <a:xfrm>
            <a:off x="0" y="152400"/>
            <a:ext cx="8229600" cy="1143000"/>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FEAR</a:t>
            </a:r>
            <a:b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GOD!</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Content Placeholder 9"/>
          <p:cNvSpPr>
            <a:spLocks noGrp="1"/>
          </p:cNvSpPr>
          <p:nvPr>
            <p:ph sz="half" idx="2"/>
          </p:nvPr>
        </p:nvSpPr>
        <p:spPr/>
        <p:style>
          <a:lnRef idx="0">
            <a:schemeClr val="accent1"/>
          </a:lnRef>
          <a:fillRef idx="3">
            <a:schemeClr val="accent1"/>
          </a:fillRef>
          <a:effectRef idx="3">
            <a:schemeClr val="accent1"/>
          </a:effectRef>
          <a:fontRef idx="minor">
            <a:schemeClr val="lt1"/>
          </a:fontRef>
        </p:style>
        <p:txBody>
          <a:bodyPr/>
          <a:lstStyle/>
          <a:p>
            <a:r>
              <a:rPr lang="en-US" dirty="0" smtClean="0"/>
              <a:t>1 Chronicles 16:30</a:t>
            </a:r>
          </a:p>
          <a:p>
            <a:r>
              <a:rPr lang="en-US" dirty="0" smtClean="0"/>
              <a:t>2 Chronicles 19:7</a:t>
            </a:r>
          </a:p>
          <a:p>
            <a:r>
              <a:rPr lang="en-US" dirty="0" smtClean="0"/>
              <a:t>Proverbs 3:7</a:t>
            </a:r>
          </a:p>
          <a:p>
            <a:r>
              <a:rPr lang="en-US" dirty="0" smtClean="0"/>
              <a:t>Ecclesiastes 12:13</a:t>
            </a:r>
          </a:p>
          <a:p>
            <a:r>
              <a:rPr lang="en-US" dirty="0" smtClean="0"/>
              <a:t>Isaiah 8:13</a:t>
            </a:r>
          </a:p>
          <a:p>
            <a:r>
              <a:rPr lang="en-US" dirty="0" smtClean="0"/>
              <a:t>Matthew 10:28</a:t>
            </a:r>
          </a:p>
          <a:p>
            <a:r>
              <a:rPr lang="en-US" dirty="0" smtClean="0"/>
              <a:t>Luke 23:40</a:t>
            </a:r>
          </a:p>
          <a:p>
            <a:r>
              <a:rPr lang="en-US" dirty="0" smtClean="0"/>
              <a:t>Romans 11:20</a:t>
            </a:r>
          </a:p>
          <a:p>
            <a:r>
              <a:rPr lang="en-US" dirty="0" smtClean="0"/>
              <a:t>Etc.</a:t>
            </a:r>
            <a:endParaRPr lang="en-US" dirty="0"/>
          </a:p>
        </p:txBody>
      </p:sp>
      <p:sp>
        <p:nvSpPr>
          <p:cNvPr id="12" name="Rectangle 11"/>
          <p:cNvSpPr/>
          <p:nvPr/>
        </p:nvSpPr>
        <p:spPr>
          <a:xfrm>
            <a:off x="4953000" y="2709335"/>
            <a:ext cx="3448380" cy="1219200"/>
          </a:xfrm>
          <a:prstGeom prst="rect">
            <a:avLst/>
          </a:prstGeom>
          <a:noFill/>
        </p:spPr>
        <p:txBody>
          <a:bodyPr wrap="none" lIns="91440" tIns="45720" rIns="91440" bIns="45720">
            <a:prstTxWarp prst="textStop">
              <a:avLst/>
            </a:prstTxWarp>
            <a:spAutoFit/>
            <a:scene3d>
              <a:camera prst="orthographicFront"/>
              <a:lightRig rig="soft" dir="t">
                <a:rot lat="0" lon="0" rev="10800000"/>
              </a:lightRig>
            </a:scene3d>
            <a:sp3d>
              <a:bevelT w="27940" h="12700"/>
              <a:contourClr>
                <a:srgbClr val="DDDDDD"/>
              </a:contourClr>
            </a:sp3d>
          </a:bodyPr>
          <a:lstStyle/>
          <a:p>
            <a:pPr algn="ctr"/>
            <a:r>
              <a:rPr lang="en-US" sz="8800" b="1" spc="150" dirty="0" smtClean="0">
                <a:ln w="11430"/>
                <a:solidFill>
                  <a:srgbClr val="F8F8F8">
                    <a:alpha val="46000"/>
                  </a:srgbClr>
                </a:solidFill>
                <a:effectLst>
                  <a:glow rad="101600">
                    <a:schemeClr val="accent1">
                      <a:satMod val="175000"/>
                      <a:alpha val="40000"/>
                    </a:schemeClr>
                  </a:glow>
                </a:effectLst>
                <a:latin typeface="Borg9" pitchFamily="2" charset="0"/>
              </a:rPr>
              <a:t>FEAR</a:t>
            </a:r>
            <a:endParaRPr lang="en-US" sz="8800" b="1" spc="150" dirty="0">
              <a:ln w="11430"/>
              <a:solidFill>
                <a:srgbClr val="F8F8F8">
                  <a:alpha val="46000"/>
                </a:srgbClr>
              </a:solidFill>
              <a:effectLst>
                <a:glow rad="101600">
                  <a:schemeClr val="accent1">
                    <a:satMod val="175000"/>
                    <a:alpha val="40000"/>
                  </a:schemeClr>
                </a:glow>
              </a:effectLst>
              <a:latin typeface="Borg9" pitchFamily="2"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autoRev="1" fill="hold" grpId="0" nodeType="withEffect">
                                  <p:stCondLst>
                                    <p:cond delay="0"/>
                                  </p:stCondLst>
                                  <p:iterate type="lt">
                                    <p:tmPct val="0"/>
                                  </p:iterate>
                                  <p:childTnLst>
                                    <p:animScale>
                                      <p:cBhvr>
                                        <p:cTn id="6" dur="2000" fill="hold"/>
                                        <p:tgtEl>
                                          <p:spTgt spid="12"/>
                                        </p:tgtEl>
                                      </p:cBhvr>
                                      <p:by x="150000" y="150000"/>
                                    </p:animScale>
                                  </p:childTnLst>
                                </p:cTn>
                              </p:par>
                            </p:childTnLst>
                          </p:cTn>
                        </p:par>
                        <p:par>
                          <p:cTn id="7" fill="hold">
                            <p:stCondLst>
                              <p:cond delay="4000"/>
                            </p:stCondLst>
                            <p:childTnLst>
                              <p:par>
                                <p:cTn id="8" presetID="1" presetClass="entr" presetSubtype="0" fill="hold" grpId="0" nodeType="afterEffect">
                                  <p:stCondLst>
                                    <p:cond delay="0"/>
                                  </p:stCondLst>
                                  <p:childTnLst>
                                    <p:set>
                                      <p:cBhvr>
                                        <p:cTn id="9" dur="1" fill="hold">
                                          <p:stCondLst>
                                            <p:cond delay="0"/>
                                          </p:stCondLst>
                                        </p:cTn>
                                        <p:tgtEl>
                                          <p:spTgt spid="10">
                                            <p:bg/>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childTnLst>
                                </p:cTn>
                              </p:par>
                            </p:childTnLst>
                          </p:cTn>
                        </p:par>
                        <p:par>
                          <p:cTn id="32" fill="hold">
                            <p:stCondLst>
                              <p:cond delay="0"/>
                            </p:stCondLst>
                            <p:childTnLst>
                              <p:par>
                                <p:cTn id="33" presetID="28" presetClass="emph" presetSubtype="0" repeatCount="indefinite" fill="remove" grpId="1" nodeType="afterEffect">
                                  <p:stCondLst>
                                    <p:cond delay="0"/>
                                  </p:stCondLst>
                                  <p:iterate type="lt">
                                    <p:tmPct val="10000"/>
                                  </p:iterate>
                                  <p:childTnLst>
                                    <p:animClr clrSpc="rgb">
                                      <p:cBhvr override="childStyle">
                                        <p:cTn id="34" dur="3000" fill="hold"/>
                                        <p:tgtEl>
                                          <p:spTgt spid="12"/>
                                        </p:tgtEl>
                                        <p:attrNameLst>
                                          <p:attrName>style.color</p:attrName>
                                        </p:attrNameLst>
                                      </p:cBhvr>
                                      <p:to>
                                        <a:schemeClr val="accent2"/>
                                      </p:to>
                                    </p:animClr>
                                    <p:animClr clrSpc="rgb">
                                      <p:cBhvr>
                                        <p:cTn id="35" dur="3000" fill="hold"/>
                                        <p:tgtEl>
                                          <p:spTgt spid="12"/>
                                        </p:tgtEl>
                                        <p:attrNameLst>
                                          <p:attrName>fillcolor</p:attrName>
                                        </p:attrNameLst>
                                      </p:cBhvr>
                                      <p:to>
                                        <a:schemeClr val="accent2"/>
                                      </p:to>
                                    </p:animClr>
                                    <p:set>
                                      <p:cBhvr>
                                        <p:cTn id="36" dur="3000" fill="hold"/>
                                        <p:tgtEl>
                                          <p:spTgt spid="12"/>
                                        </p:tgtEl>
                                        <p:attrNameLst>
                                          <p:attrName>fill.type</p:attrName>
                                        </p:attrNameLst>
                                      </p:cBhvr>
                                      <p:to>
                                        <p:strVal val="solid"/>
                                      </p:to>
                                    </p:set>
                                    <p:anim to="1.5" calcmode="lin" valueType="num">
                                      <p:cBhvr override="childStyle">
                                        <p:cTn id="37" dur="3000" fill="hold"/>
                                        <p:tgtEl>
                                          <p:spTgt spid="12"/>
                                        </p:tgtEl>
                                        <p:attrNameLst>
                                          <p:attrName>style.fontSize</p:attrName>
                                        </p:attrNameLst>
                                      </p:cBhvr>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P spid="12" grpId="0"/>
      <p:bldP spid="1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p:txBody>
          <a:bodyPr/>
          <a:lstStyle/>
          <a:p>
            <a:pPr marL="514350" indent="-514350">
              <a:lnSpc>
                <a:spcPct val="90000"/>
              </a:lnSpc>
              <a:buSzPct val="110000"/>
              <a:buFont typeface="+mj-lt"/>
              <a:buAutoNum type="arabicPeriod" startAt="4"/>
            </a:pP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OBEDIENCE BRINGS THE FULFILLMENT (5:31-33)</a:t>
            </a:r>
          </a:p>
          <a:p>
            <a:pPr lvl="1">
              <a:lnSpc>
                <a:spcPct val="90000"/>
              </a:lnSpc>
            </a:pPr>
            <a:r>
              <a:rPr lang="en-US" dirty="0" smtClean="0"/>
              <a:t>BE CAREFUL (v. 32)</a:t>
            </a:r>
            <a:endParaRPr lang="en-US" dirty="0"/>
          </a:p>
          <a:p>
            <a:pPr lvl="2">
              <a:lnSpc>
                <a:spcPct val="90000"/>
              </a:lnSpc>
            </a:pPr>
            <a:r>
              <a:rPr lang="en-US" dirty="0"/>
              <a:t>JEHOVAH’S RELIGION IS A “CAREFUL” </a:t>
            </a:r>
            <a:r>
              <a:rPr lang="en-US" dirty="0" smtClean="0"/>
              <a:t>RELIGION</a:t>
            </a:r>
          </a:p>
          <a:p>
            <a:pPr lvl="2">
              <a:lnSpc>
                <a:spcPct val="90000"/>
              </a:lnSpc>
            </a:pPr>
            <a:r>
              <a:rPr lang="en-US" dirty="0" smtClean="0"/>
              <a:t>WALK THE LINE (turn not aside)!</a:t>
            </a:r>
          </a:p>
          <a:p>
            <a:pPr lvl="3">
              <a:lnSpc>
                <a:spcPct val="90000"/>
              </a:lnSpc>
            </a:pPr>
            <a:r>
              <a:rPr lang="en-US" dirty="0" smtClean="0"/>
              <a:t>PLOW THE LINE (LK. 9:62)</a:t>
            </a:r>
          </a:p>
          <a:p>
            <a:pPr lvl="2">
              <a:lnSpc>
                <a:spcPct val="90000"/>
              </a:lnSpc>
            </a:pPr>
            <a:r>
              <a:rPr lang="en-US" dirty="0" smtClean="0"/>
              <a:t>BEWARE OF THE SNARES TO TAKE THE CROOKED PATH…</a:t>
            </a:r>
          </a:p>
          <a:p>
            <a:pPr lvl="3">
              <a:lnSpc>
                <a:spcPct val="90000"/>
              </a:lnSpc>
            </a:pPr>
            <a:r>
              <a:rPr lang="en-US" dirty="0" smtClean="0"/>
              <a:t>PRIDE (DEUT. 17:18-20)</a:t>
            </a:r>
          </a:p>
          <a:p>
            <a:pPr lvl="3">
              <a:lnSpc>
                <a:spcPct val="90000"/>
              </a:lnSpc>
            </a:pPr>
            <a:r>
              <a:rPr lang="en-US" dirty="0" smtClean="0"/>
              <a:t>IDOLS (DEUT. 28:13-14)</a:t>
            </a:r>
          </a:p>
          <a:p>
            <a:pPr lvl="3">
              <a:lnSpc>
                <a:spcPct val="90000"/>
              </a:lnSpc>
            </a:pPr>
            <a:r>
              <a:rPr lang="en-US" dirty="0" smtClean="0"/>
              <a:t>ANYTHING EVIL (PROV. 4:20-27)</a:t>
            </a:r>
            <a:endParaRPr lang="en-US" dirty="0"/>
          </a:p>
        </p:txBody>
      </p:sp>
      <p:sp>
        <p:nvSpPr>
          <p:cNvPr id="12292" name="Rectangle 4"/>
          <p:cNvSpPr>
            <a:spLocks noGrp="1" noChangeArrowheads="1"/>
          </p:cNvSpPr>
          <p:nvPr>
            <p:ph type="title"/>
          </p:nvPr>
        </p:nvSpPr>
        <p:spPr>
          <a:noFill/>
          <a:ln/>
        </p:spPr>
        <p:txBody>
          <a:bodyPr/>
          <a:lstStyle/>
          <a:p>
            <a:r>
              <a:rPr lang="en-US"/>
              <a:t>DEUTERONOMY</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animEffect transition="in" filter="randombar(horizontal)">
                                      <p:cBhvr>
                                        <p:cTn id="7" dur="500"/>
                                        <p:tgtEl>
                                          <p:spTgt spid="1229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291">
                                            <p:txEl>
                                              <p:pRg st="3" end="3"/>
                                            </p:txEl>
                                          </p:spTgt>
                                        </p:tgtEl>
                                        <p:attrNameLst>
                                          <p:attrName>style.visibility</p:attrName>
                                        </p:attrNameLst>
                                      </p:cBhvr>
                                      <p:to>
                                        <p:strVal val="visible"/>
                                      </p:to>
                                    </p:set>
                                    <p:animEffect transition="in" filter="randombar(horizontal)">
                                      <p:cBhvr>
                                        <p:cTn id="12" dur="500"/>
                                        <p:tgtEl>
                                          <p:spTgt spid="1229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291">
                                            <p:txEl>
                                              <p:pRg st="4" end="4"/>
                                            </p:txEl>
                                          </p:spTgt>
                                        </p:tgtEl>
                                        <p:attrNameLst>
                                          <p:attrName>style.visibility</p:attrName>
                                        </p:attrNameLst>
                                      </p:cBhvr>
                                      <p:to>
                                        <p:strVal val="visible"/>
                                      </p:to>
                                    </p:set>
                                    <p:animEffect transition="in" filter="randombar(horizontal)">
                                      <p:cBhvr>
                                        <p:cTn id="17" dur="500"/>
                                        <p:tgtEl>
                                          <p:spTgt spid="1229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291">
                                            <p:txEl>
                                              <p:pRg st="5" end="5"/>
                                            </p:txEl>
                                          </p:spTgt>
                                        </p:tgtEl>
                                        <p:attrNameLst>
                                          <p:attrName>style.visibility</p:attrName>
                                        </p:attrNameLst>
                                      </p:cBhvr>
                                      <p:to>
                                        <p:strVal val="visible"/>
                                      </p:to>
                                    </p:set>
                                    <p:animEffect transition="in" filter="randombar(horizontal)">
                                      <p:cBhvr>
                                        <p:cTn id="22" dur="500"/>
                                        <p:tgtEl>
                                          <p:spTgt spid="1229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291">
                                            <p:txEl>
                                              <p:pRg st="6" end="6"/>
                                            </p:txEl>
                                          </p:spTgt>
                                        </p:tgtEl>
                                        <p:attrNameLst>
                                          <p:attrName>style.visibility</p:attrName>
                                        </p:attrNameLst>
                                      </p:cBhvr>
                                      <p:to>
                                        <p:strVal val="visible"/>
                                      </p:to>
                                    </p:set>
                                    <p:animEffect transition="in" filter="randombar(horizontal)">
                                      <p:cBhvr>
                                        <p:cTn id="27" dur="500"/>
                                        <p:tgtEl>
                                          <p:spTgt spid="1229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2291">
                                            <p:txEl>
                                              <p:pRg st="7" end="7"/>
                                            </p:txEl>
                                          </p:spTgt>
                                        </p:tgtEl>
                                        <p:attrNameLst>
                                          <p:attrName>style.visibility</p:attrName>
                                        </p:attrNameLst>
                                      </p:cBhvr>
                                      <p:to>
                                        <p:strVal val="visible"/>
                                      </p:to>
                                    </p:set>
                                    <p:animEffect transition="in" filter="randombar(horizontal)">
                                      <p:cBhvr>
                                        <p:cTn id="32" dur="500"/>
                                        <p:tgtEl>
                                          <p:spTgt spid="1229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2291">
                                            <p:txEl>
                                              <p:pRg st="8" end="8"/>
                                            </p:txEl>
                                          </p:spTgt>
                                        </p:tgtEl>
                                        <p:attrNameLst>
                                          <p:attrName>style.visibility</p:attrName>
                                        </p:attrNameLst>
                                      </p:cBhvr>
                                      <p:to>
                                        <p:strVal val="visible"/>
                                      </p:to>
                                    </p:set>
                                    <p:animEffect transition="in" filter="randombar(horizontal)">
                                      <p:cBhvr>
                                        <p:cTn id="37" dur="500"/>
                                        <p:tgtEl>
                                          <p:spTgt spid="122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p:txBody>
          <a:bodyPr/>
          <a:lstStyle/>
          <a:p>
            <a:pPr marL="514350" indent="-514350">
              <a:lnSpc>
                <a:spcPct val="90000"/>
              </a:lnSpc>
              <a:buSzPct val="110000"/>
              <a:buFont typeface="+mj-lt"/>
              <a:buAutoNum type="arabicPeriod" startAt="4"/>
            </a:pP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OBEDIENCE BRINGS THE FULFILLMENT (5:31-33)</a:t>
            </a:r>
          </a:p>
          <a:p>
            <a:pPr lvl="1">
              <a:lnSpc>
                <a:spcPct val="90000"/>
              </a:lnSpc>
            </a:pPr>
            <a:r>
              <a:rPr lang="en-US" dirty="0" smtClean="0">
                <a:solidFill>
                  <a:schemeClr val="tx1">
                    <a:lumMod val="50000"/>
                  </a:schemeClr>
                </a:solidFill>
              </a:rPr>
              <a:t>BE CAREFUL (v. 32)</a:t>
            </a:r>
            <a:endParaRPr lang="en-US" dirty="0">
              <a:solidFill>
                <a:schemeClr val="tx1">
                  <a:lumMod val="50000"/>
                </a:schemeClr>
              </a:solidFill>
            </a:endParaRPr>
          </a:p>
          <a:p>
            <a:pPr lvl="1">
              <a:lnSpc>
                <a:spcPct val="90000"/>
              </a:lnSpc>
            </a:pPr>
            <a:r>
              <a:rPr lang="en-US" dirty="0" smtClean="0"/>
              <a:t>WALK TO LIVE IN THE LAND (v. 33)</a:t>
            </a:r>
          </a:p>
          <a:p>
            <a:pPr lvl="2">
              <a:lnSpc>
                <a:spcPct val="90000"/>
              </a:lnSpc>
            </a:pPr>
            <a:r>
              <a:rPr lang="en-US" dirty="0" smtClean="0"/>
              <a:t>IN </a:t>
            </a:r>
            <a:r>
              <a:rPr lang="en-US" dirty="0"/>
              <a:t>“ALL” THE WAYS WITH “ALL” YOUR HEART (cf. 6:4-6</a:t>
            </a:r>
            <a:r>
              <a:rPr lang="en-US" dirty="0" smtClean="0"/>
              <a:t>)</a:t>
            </a:r>
          </a:p>
          <a:p>
            <a:pPr lvl="2">
              <a:lnSpc>
                <a:spcPct val="90000"/>
              </a:lnSpc>
            </a:pPr>
            <a:r>
              <a:rPr lang="en-US" dirty="0" smtClean="0"/>
              <a:t>“And if you call on the Father, who without partiality judges according to each one’s work, </a:t>
            </a:r>
            <a:r>
              <a:rPr lang="en-US" dirty="0" smtClean="0">
                <a:solidFill>
                  <a:schemeClr val="tx2"/>
                </a:solidFill>
              </a:rPr>
              <a:t>conduct yourselves </a:t>
            </a:r>
            <a:r>
              <a:rPr lang="en-US" dirty="0" smtClean="0"/>
              <a:t>throughout the time of </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your stay </a:t>
            </a:r>
            <a:r>
              <a:rPr lang="en-US" dirty="0" smtClean="0"/>
              <a:t>here </a:t>
            </a:r>
            <a:r>
              <a:rPr lang="en-US" dirty="0" smtClean="0">
                <a:solidFill>
                  <a:schemeClr val="tx2"/>
                </a:solidFill>
              </a:rPr>
              <a:t>in fear</a:t>
            </a:r>
            <a:r>
              <a:rPr lang="en-US" dirty="0" smtClean="0"/>
              <a:t>” (1 Pet. 1:17).</a:t>
            </a:r>
            <a:endParaRPr lang="en-US" dirty="0"/>
          </a:p>
        </p:txBody>
      </p:sp>
      <p:sp>
        <p:nvSpPr>
          <p:cNvPr id="12292" name="Rectangle 4"/>
          <p:cNvSpPr>
            <a:spLocks noGrp="1" noChangeArrowheads="1"/>
          </p:cNvSpPr>
          <p:nvPr>
            <p:ph type="title"/>
          </p:nvPr>
        </p:nvSpPr>
        <p:spPr>
          <a:noFill/>
          <a:ln/>
        </p:spPr>
        <p:txBody>
          <a:bodyPr/>
          <a:lstStyle/>
          <a:p>
            <a:r>
              <a:rPr lang="en-US"/>
              <a:t>DEUTERONOMY</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animEffect transition="in" filter="randombar(horizontal)">
                                      <p:cBhvr>
                                        <p:cTn id="7" dur="500"/>
                                        <p:tgtEl>
                                          <p:spTgt spid="12291">
                                            <p:txEl>
                                              <p:pRg st="2" end="2"/>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2291">
                                            <p:txEl>
                                              <p:pRg st="3" end="3"/>
                                            </p:txEl>
                                          </p:spTgt>
                                        </p:tgtEl>
                                        <p:attrNameLst>
                                          <p:attrName>style.visibility</p:attrName>
                                        </p:attrNameLst>
                                      </p:cBhvr>
                                      <p:to>
                                        <p:strVal val="visible"/>
                                      </p:to>
                                    </p:set>
                                    <p:animEffect transition="in" filter="randombar(horizontal)">
                                      <p:cBhvr>
                                        <p:cTn id="11" dur="500"/>
                                        <p:tgtEl>
                                          <p:spTgt spid="12291">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2291">
                                            <p:txEl>
                                              <p:pRg st="4" end="4"/>
                                            </p:txEl>
                                          </p:spTgt>
                                        </p:tgtEl>
                                        <p:attrNameLst>
                                          <p:attrName>style.visibility</p:attrName>
                                        </p:attrNameLst>
                                      </p:cBhvr>
                                      <p:to>
                                        <p:strVal val="visible"/>
                                      </p:to>
                                    </p:set>
                                    <p:animEffect transition="in" filter="randombar(horizontal)">
                                      <p:cBhvr>
                                        <p:cTn id="16" dur="500"/>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685800" y="1981200"/>
            <a:ext cx="8305800" cy="4876800"/>
          </a:xfrm>
        </p:spPr>
        <p:txBody>
          <a:bodyPr>
            <a:normAutofit fontScale="92500" lnSpcReduction="20000"/>
          </a:bodyPr>
          <a:lstStyle/>
          <a:p>
            <a:pPr marL="514350" indent="-514350">
              <a:buSzPct val="110000"/>
              <a:buFont typeface="+mj-lt"/>
              <a:buAutoNum type="arabicPeriod" startAt="5"/>
            </a:pP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TELL IT TO YOUR CHILDREN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(6:6-9, 20-25)</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lvl="1"/>
            <a:r>
              <a:rPr lang="en-US" dirty="0" smtClean="0"/>
              <a:t>IF WORD IS IN HEART, IT CAN BE ON YOUR TONGUE NATURALLY</a:t>
            </a:r>
          </a:p>
          <a:p>
            <a:pPr lvl="2"/>
            <a:r>
              <a:rPr lang="en-US" dirty="0" smtClean="0"/>
              <a:t>IF LIVE </a:t>
            </a:r>
            <a:r>
              <a:rPr lang="en-US" dirty="0"/>
              <a:t>IN OBEDIENCE, IT IS EASY TO TALK </a:t>
            </a:r>
            <a:r>
              <a:rPr lang="en-US" dirty="0" smtClean="0"/>
              <a:t>ABOUT OBEYING GOD</a:t>
            </a:r>
            <a:endParaRPr lang="en-US" dirty="0"/>
          </a:p>
          <a:p>
            <a:pPr lvl="1"/>
            <a:r>
              <a:rPr lang="en-US" dirty="0" smtClean="0"/>
              <a:t>TALK</a:t>
            </a:r>
          </a:p>
          <a:p>
            <a:pPr lvl="2"/>
            <a:r>
              <a:rPr lang="en-US" dirty="0" smtClean="0"/>
              <a:t>WHEN YOU SIT</a:t>
            </a:r>
          </a:p>
          <a:p>
            <a:pPr lvl="2"/>
            <a:r>
              <a:rPr lang="en-US" dirty="0" smtClean="0"/>
              <a:t>WHEN YOU WALK</a:t>
            </a:r>
          </a:p>
          <a:p>
            <a:pPr lvl="2"/>
            <a:r>
              <a:rPr lang="en-US" dirty="0" smtClean="0"/>
              <a:t>WHEN YOU LIE DOWN</a:t>
            </a:r>
          </a:p>
          <a:p>
            <a:pPr lvl="2"/>
            <a:r>
              <a:rPr lang="en-US" dirty="0" smtClean="0"/>
              <a:t>WHEN YOU RISE UP</a:t>
            </a:r>
          </a:p>
          <a:p>
            <a:pPr lvl="1"/>
            <a:r>
              <a:rPr lang="en-US" dirty="0" smtClean="0"/>
              <a:t>“TELL YOUR CHILDREN ABOUT IT” </a:t>
            </a:r>
            <a:br>
              <a:rPr lang="en-US" dirty="0" smtClean="0"/>
            </a:br>
            <a:r>
              <a:rPr lang="en-US" dirty="0" smtClean="0"/>
              <a:t>(Joel 1:3a)</a:t>
            </a:r>
            <a:endParaRPr lang="en-US" dirty="0"/>
          </a:p>
        </p:txBody>
      </p:sp>
      <p:sp>
        <p:nvSpPr>
          <p:cNvPr id="14340" name="Rectangle 4"/>
          <p:cNvSpPr>
            <a:spLocks noGrp="1" noChangeArrowheads="1"/>
          </p:cNvSpPr>
          <p:nvPr>
            <p:ph type="title"/>
          </p:nvPr>
        </p:nvSpPr>
        <p:spPr>
          <a:noFill/>
          <a:ln/>
        </p:spPr>
        <p:txBody>
          <a:bodyPr/>
          <a:lstStyle/>
          <a:p>
            <a:r>
              <a:rPr lang="en-US"/>
              <a:t>DEUTERONOMY</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fade">
                                      <p:cBhvr>
                                        <p:cTn id="7" dur="2000"/>
                                        <p:tgtEl>
                                          <p:spTgt spid="14339">
                                            <p:txEl>
                                              <p:pRg st="1" end="1"/>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animEffect transition="in" filter="fade">
                                      <p:cBhvr>
                                        <p:cTn id="11" dur="2000"/>
                                        <p:tgtEl>
                                          <p:spTgt spid="14339">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4339">
                                            <p:txEl>
                                              <p:pRg st="3" end="3"/>
                                            </p:txEl>
                                          </p:spTgt>
                                        </p:tgtEl>
                                        <p:attrNameLst>
                                          <p:attrName>style.visibility</p:attrName>
                                        </p:attrNameLst>
                                      </p:cBhvr>
                                      <p:to>
                                        <p:strVal val="visible"/>
                                      </p:to>
                                    </p:set>
                                    <p:animEffect transition="in" filter="fade">
                                      <p:cBhvr>
                                        <p:cTn id="16" dur="2000"/>
                                        <p:tgtEl>
                                          <p:spTgt spid="1433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339">
                                            <p:txEl>
                                              <p:pRg st="4" end="4"/>
                                            </p:txEl>
                                          </p:spTgt>
                                        </p:tgtEl>
                                        <p:attrNameLst>
                                          <p:attrName>style.visibility</p:attrName>
                                        </p:attrNameLst>
                                      </p:cBhvr>
                                      <p:to>
                                        <p:strVal val="visible"/>
                                      </p:to>
                                    </p:set>
                                    <p:animEffect transition="in" filter="fade">
                                      <p:cBhvr>
                                        <p:cTn id="21" dur="2000"/>
                                        <p:tgtEl>
                                          <p:spTgt spid="14339">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339">
                                            <p:txEl>
                                              <p:pRg st="5" end="5"/>
                                            </p:txEl>
                                          </p:spTgt>
                                        </p:tgtEl>
                                        <p:attrNameLst>
                                          <p:attrName>style.visibility</p:attrName>
                                        </p:attrNameLst>
                                      </p:cBhvr>
                                      <p:to>
                                        <p:strVal val="visible"/>
                                      </p:to>
                                    </p:set>
                                    <p:animEffect transition="in" filter="fade">
                                      <p:cBhvr>
                                        <p:cTn id="26" dur="2000"/>
                                        <p:tgtEl>
                                          <p:spTgt spid="14339">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339">
                                            <p:txEl>
                                              <p:pRg st="6" end="6"/>
                                            </p:txEl>
                                          </p:spTgt>
                                        </p:tgtEl>
                                        <p:attrNameLst>
                                          <p:attrName>style.visibility</p:attrName>
                                        </p:attrNameLst>
                                      </p:cBhvr>
                                      <p:to>
                                        <p:strVal val="visible"/>
                                      </p:to>
                                    </p:set>
                                    <p:animEffect transition="in" filter="fade">
                                      <p:cBhvr>
                                        <p:cTn id="31" dur="2000"/>
                                        <p:tgtEl>
                                          <p:spTgt spid="14339">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339">
                                            <p:txEl>
                                              <p:pRg st="7" end="7"/>
                                            </p:txEl>
                                          </p:spTgt>
                                        </p:tgtEl>
                                        <p:attrNameLst>
                                          <p:attrName>style.visibility</p:attrName>
                                        </p:attrNameLst>
                                      </p:cBhvr>
                                      <p:to>
                                        <p:strVal val="visible"/>
                                      </p:to>
                                    </p:set>
                                    <p:animEffect transition="in" filter="fade">
                                      <p:cBhvr>
                                        <p:cTn id="36" dur="2000"/>
                                        <p:tgtEl>
                                          <p:spTgt spid="14339">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4339">
                                            <p:txEl>
                                              <p:pRg st="8" end="8"/>
                                            </p:txEl>
                                          </p:spTgt>
                                        </p:tgtEl>
                                        <p:attrNameLst>
                                          <p:attrName>style.visibility</p:attrName>
                                        </p:attrNameLst>
                                      </p:cBhvr>
                                      <p:to>
                                        <p:strVal val="visible"/>
                                      </p:to>
                                    </p:set>
                                    <p:animEffect transition="in" filter="fade">
                                      <p:cBhvr>
                                        <p:cTn id="41" dur="2000"/>
                                        <p:tgtEl>
                                          <p:spTgt spid="143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p:txBody>
          <a:bodyPr/>
          <a:lstStyle/>
          <a:p>
            <a:pPr marL="514350" indent="-514350">
              <a:buSzPct val="110000"/>
              <a:buFont typeface="+mj-lt"/>
              <a:buAutoNum type="arabicPeriod" startAt="6"/>
            </a:pP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OBEDIENCE REQUIRES HOLINESS (7:1-11)</a:t>
            </a:r>
          </a:p>
          <a:p>
            <a:pPr lvl="1"/>
            <a:r>
              <a:rPr lang="en-US" dirty="0"/>
              <a:t>HOLINESS INVOLVES SEPARATING FROM THAT WHICH IS WICKED</a:t>
            </a:r>
          </a:p>
          <a:p>
            <a:pPr lvl="2"/>
            <a:r>
              <a:rPr lang="en-US" dirty="0"/>
              <a:t>“UTTERLY DESTROY” (v. 2)</a:t>
            </a:r>
          </a:p>
          <a:p>
            <a:pPr lvl="2"/>
            <a:r>
              <a:rPr lang="en-US" dirty="0"/>
              <a:t>“NOR SHOW MERCY” (v. 2)</a:t>
            </a:r>
          </a:p>
          <a:p>
            <a:pPr lvl="2"/>
            <a:r>
              <a:rPr lang="en-US" dirty="0"/>
              <a:t>DO NOT MARRY (vv. 3, 4)</a:t>
            </a:r>
          </a:p>
          <a:p>
            <a:pPr lvl="2"/>
            <a:r>
              <a:rPr lang="en-US" dirty="0"/>
              <a:t>“BURN,” “UTTERLY DETEST” (vv. 25, 26)</a:t>
            </a:r>
          </a:p>
        </p:txBody>
      </p:sp>
      <p:sp>
        <p:nvSpPr>
          <p:cNvPr id="13316" name="Rectangle 4"/>
          <p:cNvSpPr>
            <a:spLocks noGrp="1" noChangeArrowheads="1"/>
          </p:cNvSpPr>
          <p:nvPr>
            <p:ph type="title"/>
          </p:nvPr>
        </p:nvSpPr>
        <p:spPr>
          <a:noFill/>
          <a:ln/>
        </p:spPr>
        <p:txBody>
          <a:bodyPr/>
          <a:lstStyle/>
          <a:p>
            <a:r>
              <a:rPr lang="en-US"/>
              <a:t>DEUTERONOMY</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fade">
                                      <p:cBhvr>
                                        <p:cTn id="7" dur="2000"/>
                                        <p:tgtEl>
                                          <p:spTgt spid="13315">
                                            <p:txEl>
                                              <p:pRg st="1" end="1"/>
                                            </p:txEl>
                                          </p:spTgt>
                                        </p:tgtEl>
                                      </p:cBhvr>
                                    </p:animEffect>
                                  </p:childTnLst>
                                </p:cTn>
                              </p:par>
                              <p:par>
                                <p:cTn id="8" presetID="51" presetClass="entr" presetSubtype="0" fill="hold" nodeType="withEffect">
                                  <p:stCondLst>
                                    <p:cond delay="0"/>
                                  </p:stCondLst>
                                  <p:iterate type="lt">
                                    <p:tmPct val="10000"/>
                                  </p:iterate>
                                  <p:childTnLst>
                                    <p:set>
                                      <p:cBhvr>
                                        <p:cTn id="9" dur="1" fill="hold">
                                          <p:stCondLst>
                                            <p:cond delay="0"/>
                                          </p:stCondLst>
                                        </p:cTn>
                                        <p:tgtEl>
                                          <p:spTgt spid="13315">
                                            <p:txEl>
                                              <p:pRg st="2" end="2"/>
                                            </p:txEl>
                                          </p:spTgt>
                                        </p:tgtEl>
                                        <p:attrNameLst>
                                          <p:attrName>style.visibility</p:attrName>
                                        </p:attrNameLst>
                                      </p:cBhvr>
                                      <p:to>
                                        <p:strVal val="visible"/>
                                      </p:to>
                                    </p:set>
                                    <p:animEffect transition="in" filter="fade">
                                      <p:cBhvr>
                                        <p:cTn id="10" dur="1155" decel="100000"/>
                                        <p:tgtEl>
                                          <p:spTgt spid="13315">
                                            <p:txEl>
                                              <p:pRg st="2" end="2"/>
                                            </p:txEl>
                                          </p:spTgt>
                                        </p:tgtEl>
                                      </p:cBhvr>
                                    </p:animEffect>
                                    <p:animScale>
                                      <p:cBhvr>
                                        <p:cTn id="11" dur="1155" decel="100000"/>
                                        <p:tgtEl>
                                          <p:spTgt spid="13315">
                                            <p:txEl>
                                              <p:pRg st="2" end="2"/>
                                            </p:txEl>
                                          </p:spTgt>
                                        </p:tgtEl>
                                      </p:cBhvr>
                                      <p:from x="10000" y="10000"/>
                                      <p:to x="200000" y="450000"/>
                                    </p:animScale>
                                    <p:animScale>
                                      <p:cBhvr>
                                        <p:cTn id="12" dur="1845" accel="100000" fill="hold">
                                          <p:stCondLst>
                                            <p:cond delay="1155"/>
                                          </p:stCondLst>
                                        </p:cTn>
                                        <p:tgtEl>
                                          <p:spTgt spid="13315">
                                            <p:txEl>
                                              <p:pRg st="2" end="2"/>
                                            </p:txEl>
                                          </p:spTgt>
                                        </p:tgtEl>
                                      </p:cBhvr>
                                      <p:from x="200000" y="450000"/>
                                      <p:to x="100000" y="100000"/>
                                    </p:animScale>
                                    <p:set>
                                      <p:cBhvr>
                                        <p:cTn id="13" dur="1155" fill="hold"/>
                                        <p:tgtEl>
                                          <p:spTgt spid="13315">
                                            <p:txEl>
                                              <p:pRg st="2" end="2"/>
                                            </p:txEl>
                                          </p:spTgt>
                                        </p:tgtEl>
                                        <p:attrNameLst>
                                          <p:attrName>ppt_x</p:attrName>
                                        </p:attrNameLst>
                                      </p:cBhvr>
                                      <p:to>
                                        <p:strVal val="(0.5)"/>
                                      </p:to>
                                    </p:set>
                                    <p:anim from="(0.5)" to="(#ppt_x)" calcmode="lin" valueType="num">
                                      <p:cBhvr>
                                        <p:cTn id="14" dur="1845" accel="100000" fill="hold">
                                          <p:stCondLst>
                                            <p:cond delay="1155"/>
                                          </p:stCondLst>
                                        </p:cTn>
                                        <p:tgtEl>
                                          <p:spTgt spid="13315">
                                            <p:txEl>
                                              <p:pRg st="2" end="2"/>
                                            </p:txEl>
                                          </p:spTgt>
                                        </p:tgtEl>
                                        <p:attrNameLst>
                                          <p:attrName>ppt_x</p:attrName>
                                        </p:attrNameLst>
                                      </p:cBhvr>
                                    </p:anim>
                                    <p:set>
                                      <p:cBhvr>
                                        <p:cTn id="15" dur="1155" fill="hold"/>
                                        <p:tgtEl>
                                          <p:spTgt spid="13315">
                                            <p:txEl>
                                              <p:pRg st="2" end="2"/>
                                            </p:txEl>
                                          </p:spTgt>
                                        </p:tgtEl>
                                        <p:attrNameLst>
                                          <p:attrName>ppt_y</p:attrName>
                                        </p:attrNameLst>
                                      </p:cBhvr>
                                      <p:to>
                                        <p:strVal val="(#ppt_y+0.4)"/>
                                      </p:to>
                                    </p:set>
                                    <p:anim from="(#ppt_y+0.4)" to="(#ppt_y)" calcmode="lin" valueType="num">
                                      <p:cBhvr>
                                        <p:cTn id="16" dur="1845" accel="100000" fill="hold">
                                          <p:stCondLst>
                                            <p:cond delay="1155"/>
                                          </p:stCondLst>
                                        </p:cTn>
                                        <p:tgtEl>
                                          <p:spTgt spid="13315">
                                            <p:txEl>
                                              <p:pRg st="2" end="2"/>
                                            </p:txEl>
                                          </p:spTgt>
                                        </p:tgtEl>
                                        <p:attrNameLst>
                                          <p:attrName>ppt_y</p:attrName>
                                        </p:attrNameLst>
                                      </p:cBhvr>
                                    </p:anim>
                                  </p:childTnLst>
                                </p:cTn>
                              </p:par>
                              <p:par>
                                <p:cTn id="17" presetID="51" presetClass="entr" presetSubtype="0" fill="hold" nodeType="withEffect">
                                  <p:stCondLst>
                                    <p:cond delay="500"/>
                                  </p:stCondLst>
                                  <p:iterate type="lt">
                                    <p:tmPct val="10000"/>
                                  </p:iterate>
                                  <p:childTnLst>
                                    <p:set>
                                      <p:cBhvr>
                                        <p:cTn id="18" dur="1" fill="hold">
                                          <p:stCondLst>
                                            <p:cond delay="0"/>
                                          </p:stCondLst>
                                        </p:cTn>
                                        <p:tgtEl>
                                          <p:spTgt spid="13315">
                                            <p:txEl>
                                              <p:pRg st="3" end="3"/>
                                            </p:txEl>
                                          </p:spTgt>
                                        </p:tgtEl>
                                        <p:attrNameLst>
                                          <p:attrName>style.visibility</p:attrName>
                                        </p:attrNameLst>
                                      </p:cBhvr>
                                      <p:to>
                                        <p:strVal val="visible"/>
                                      </p:to>
                                    </p:set>
                                    <p:animEffect transition="in" filter="fade">
                                      <p:cBhvr>
                                        <p:cTn id="19" dur="770" decel="100000"/>
                                        <p:tgtEl>
                                          <p:spTgt spid="13315">
                                            <p:txEl>
                                              <p:pRg st="3" end="3"/>
                                            </p:txEl>
                                          </p:spTgt>
                                        </p:tgtEl>
                                      </p:cBhvr>
                                    </p:animEffect>
                                    <p:animScale>
                                      <p:cBhvr>
                                        <p:cTn id="20" dur="770" decel="100000"/>
                                        <p:tgtEl>
                                          <p:spTgt spid="13315">
                                            <p:txEl>
                                              <p:pRg st="3" end="3"/>
                                            </p:txEl>
                                          </p:spTgt>
                                        </p:tgtEl>
                                      </p:cBhvr>
                                      <p:from x="10000" y="10000"/>
                                      <p:to x="200000" y="450000"/>
                                    </p:animScale>
                                    <p:animScale>
                                      <p:cBhvr>
                                        <p:cTn id="21" dur="1230" accel="100000" fill="hold">
                                          <p:stCondLst>
                                            <p:cond delay="770"/>
                                          </p:stCondLst>
                                        </p:cTn>
                                        <p:tgtEl>
                                          <p:spTgt spid="13315">
                                            <p:txEl>
                                              <p:pRg st="3" end="3"/>
                                            </p:txEl>
                                          </p:spTgt>
                                        </p:tgtEl>
                                      </p:cBhvr>
                                      <p:from x="200000" y="450000"/>
                                      <p:to x="100000" y="100000"/>
                                    </p:animScale>
                                    <p:set>
                                      <p:cBhvr>
                                        <p:cTn id="22" dur="770" fill="hold"/>
                                        <p:tgtEl>
                                          <p:spTgt spid="13315">
                                            <p:txEl>
                                              <p:pRg st="3" end="3"/>
                                            </p:txEl>
                                          </p:spTgt>
                                        </p:tgtEl>
                                        <p:attrNameLst>
                                          <p:attrName>ppt_x</p:attrName>
                                        </p:attrNameLst>
                                      </p:cBhvr>
                                      <p:to>
                                        <p:strVal val="(0.5)"/>
                                      </p:to>
                                    </p:set>
                                    <p:anim from="(0.5)" to="(#ppt_x)" calcmode="lin" valueType="num">
                                      <p:cBhvr>
                                        <p:cTn id="23" dur="1230" accel="100000" fill="hold">
                                          <p:stCondLst>
                                            <p:cond delay="770"/>
                                          </p:stCondLst>
                                        </p:cTn>
                                        <p:tgtEl>
                                          <p:spTgt spid="13315">
                                            <p:txEl>
                                              <p:pRg st="3" end="3"/>
                                            </p:txEl>
                                          </p:spTgt>
                                        </p:tgtEl>
                                        <p:attrNameLst>
                                          <p:attrName>ppt_x</p:attrName>
                                        </p:attrNameLst>
                                      </p:cBhvr>
                                    </p:anim>
                                    <p:set>
                                      <p:cBhvr>
                                        <p:cTn id="24" dur="770" fill="hold"/>
                                        <p:tgtEl>
                                          <p:spTgt spid="13315">
                                            <p:txEl>
                                              <p:pRg st="3" end="3"/>
                                            </p:txEl>
                                          </p:spTgt>
                                        </p:tgtEl>
                                        <p:attrNameLst>
                                          <p:attrName>ppt_y</p:attrName>
                                        </p:attrNameLst>
                                      </p:cBhvr>
                                      <p:to>
                                        <p:strVal val="(#ppt_y+0.4)"/>
                                      </p:to>
                                    </p:set>
                                    <p:anim from="(#ppt_y+0.4)" to="(#ppt_y)" calcmode="lin" valueType="num">
                                      <p:cBhvr>
                                        <p:cTn id="25" dur="1230" accel="100000" fill="hold">
                                          <p:stCondLst>
                                            <p:cond delay="770"/>
                                          </p:stCondLst>
                                        </p:cTn>
                                        <p:tgtEl>
                                          <p:spTgt spid="13315">
                                            <p:txEl>
                                              <p:pRg st="3" end="3"/>
                                            </p:txEl>
                                          </p:spTgt>
                                        </p:tgtEl>
                                        <p:attrNameLst>
                                          <p:attrName>ppt_y</p:attrName>
                                        </p:attrNameLst>
                                      </p:cBhvr>
                                    </p:anim>
                                  </p:childTnLst>
                                </p:cTn>
                              </p:par>
                              <p:par>
                                <p:cTn id="26" presetID="51" presetClass="entr" presetSubtype="0" fill="hold" nodeType="withEffect">
                                  <p:stCondLst>
                                    <p:cond delay="500"/>
                                  </p:stCondLst>
                                  <p:iterate type="lt">
                                    <p:tmPct val="10000"/>
                                  </p:iterate>
                                  <p:childTnLst>
                                    <p:set>
                                      <p:cBhvr>
                                        <p:cTn id="27" dur="1" fill="hold">
                                          <p:stCondLst>
                                            <p:cond delay="0"/>
                                          </p:stCondLst>
                                        </p:cTn>
                                        <p:tgtEl>
                                          <p:spTgt spid="13315">
                                            <p:txEl>
                                              <p:pRg st="4" end="4"/>
                                            </p:txEl>
                                          </p:spTgt>
                                        </p:tgtEl>
                                        <p:attrNameLst>
                                          <p:attrName>style.visibility</p:attrName>
                                        </p:attrNameLst>
                                      </p:cBhvr>
                                      <p:to>
                                        <p:strVal val="visible"/>
                                      </p:to>
                                    </p:set>
                                    <p:animEffect transition="in" filter="fade">
                                      <p:cBhvr>
                                        <p:cTn id="28" dur="770" decel="100000"/>
                                        <p:tgtEl>
                                          <p:spTgt spid="13315">
                                            <p:txEl>
                                              <p:pRg st="4" end="4"/>
                                            </p:txEl>
                                          </p:spTgt>
                                        </p:tgtEl>
                                      </p:cBhvr>
                                    </p:animEffect>
                                    <p:animScale>
                                      <p:cBhvr>
                                        <p:cTn id="29" dur="770" decel="100000"/>
                                        <p:tgtEl>
                                          <p:spTgt spid="13315">
                                            <p:txEl>
                                              <p:pRg st="4" end="4"/>
                                            </p:txEl>
                                          </p:spTgt>
                                        </p:tgtEl>
                                      </p:cBhvr>
                                      <p:from x="10000" y="10000"/>
                                      <p:to x="200000" y="450000"/>
                                    </p:animScale>
                                    <p:animScale>
                                      <p:cBhvr>
                                        <p:cTn id="30" dur="1230" accel="100000" fill="hold">
                                          <p:stCondLst>
                                            <p:cond delay="770"/>
                                          </p:stCondLst>
                                        </p:cTn>
                                        <p:tgtEl>
                                          <p:spTgt spid="13315">
                                            <p:txEl>
                                              <p:pRg st="4" end="4"/>
                                            </p:txEl>
                                          </p:spTgt>
                                        </p:tgtEl>
                                      </p:cBhvr>
                                      <p:from x="200000" y="450000"/>
                                      <p:to x="100000" y="100000"/>
                                    </p:animScale>
                                    <p:set>
                                      <p:cBhvr>
                                        <p:cTn id="31" dur="770" fill="hold"/>
                                        <p:tgtEl>
                                          <p:spTgt spid="13315">
                                            <p:txEl>
                                              <p:pRg st="4" end="4"/>
                                            </p:txEl>
                                          </p:spTgt>
                                        </p:tgtEl>
                                        <p:attrNameLst>
                                          <p:attrName>ppt_x</p:attrName>
                                        </p:attrNameLst>
                                      </p:cBhvr>
                                      <p:to>
                                        <p:strVal val="(0.5)"/>
                                      </p:to>
                                    </p:set>
                                    <p:anim from="(0.5)" to="(#ppt_x)" calcmode="lin" valueType="num">
                                      <p:cBhvr>
                                        <p:cTn id="32" dur="1230" accel="100000" fill="hold">
                                          <p:stCondLst>
                                            <p:cond delay="770"/>
                                          </p:stCondLst>
                                        </p:cTn>
                                        <p:tgtEl>
                                          <p:spTgt spid="13315">
                                            <p:txEl>
                                              <p:pRg st="4" end="4"/>
                                            </p:txEl>
                                          </p:spTgt>
                                        </p:tgtEl>
                                        <p:attrNameLst>
                                          <p:attrName>ppt_x</p:attrName>
                                        </p:attrNameLst>
                                      </p:cBhvr>
                                    </p:anim>
                                    <p:set>
                                      <p:cBhvr>
                                        <p:cTn id="33" dur="770" fill="hold"/>
                                        <p:tgtEl>
                                          <p:spTgt spid="13315">
                                            <p:txEl>
                                              <p:pRg st="4" end="4"/>
                                            </p:txEl>
                                          </p:spTgt>
                                        </p:tgtEl>
                                        <p:attrNameLst>
                                          <p:attrName>ppt_y</p:attrName>
                                        </p:attrNameLst>
                                      </p:cBhvr>
                                      <p:to>
                                        <p:strVal val="(#ppt_y+0.4)"/>
                                      </p:to>
                                    </p:set>
                                    <p:anim from="(#ppt_y+0.4)" to="(#ppt_y)" calcmode="lin" valueType="num">
                                      <p:cBhvr>
                                        <p:cTn id="34" dur="1230" accel="100000" fill="hold">
                                          <p:stCondLst>
                                            <p:cond delay="770"/>
                                          </p:stCondLst>
                                        </p:cTn>
                                        <p:tgtEl>
                                          <p:spTgt spid="13315">
                                            <p:txEl>
                                              <p:pRg st="4" end="4"/>
                                            </p:txEl>
                                          </p:spTgt>
                                        </p:tgtEl>
                                        <p:attrNameLst>
                                          <p:attrName>ppt_y</p:attrName>
                                        </p:attrNameLst>
                                      </p:cBhvr>
                                    </p:anim>
                                  </p:childTnLst>
                                </p:cTn>
                              </p:par>
                              <p:par>
                                <p:cTn id="35" presetID="51" presetClass="entr" presetSubtype="0" fill="hold" nodeType="withEffect">
                                  <p:stCondLst>
                                    <p:cond delay="500"/>
                                  </p:stCondLst>
                                  <p:iterate type="lt">
                                    <p:tmPct val="10000"/>
                                  </p:iterate>
                                  <p:childTnLst>
                                    <p:set>
                                      <p:cBhvr>
                                        <p:cTn id="36" dur="1" fill="hold">
                                          <p:stCondLst>
                                            <p:cond delay="0"/>
                                          </p:stCondLst>
                                        </p:cTn>
                                        <p:tgtEl>
                                          <p:spTgt spid="13315">
                                            <p:txEl>
                                              <p:pRg st="5" end="5"/>
                                            </p:txEl>
                                          </p:spTgt>
                                        </p:tgtEl>
                                        <p:attrNameLst>
                                          <p:attrName>style.visibility</p:attrName>
                                        </p:attrNameLst>
                                      </p:cBhvr>
                                      <p:to>
                                        <p:strVal val="visible"/>
                                      </p:to>
                                    </p:set>
                                    <p:animEffect transition="in" filter="fade">
                                      <p:cBhvr>
                                        <p:cTn id="37" dur="770" decel="100000"/>
                                        <p:tgtEl>
                                          <p:spTgt spid="13315">
                                            <p:txEl>
                                              <p:pRg st="5" end="5"/>
                                            </p:txEl>
                                          </p:spTgt>
                                        </p:tgtEl>
                                      </p:cBhvr>
                                    </p:animEffect>
                                    <p:animScale>
                                      <p:cBhvr>
                                        <p:cTn id="38" dur="770" decel="100000"/>
                                        <p:tgtEl>
                                          <p:spTgt spid="13315">
                                            <p:txEl>
                                              <p:pRg st="5" end="5"/>
                                            </p:txEl>
                                          </p:spTgt>
                                        </p:tgtEl>
                                      </p:cBhvr>
                                      <p:from x="10000" y="10000"/>
                                      <p:to x="200000" y="450000"/>
                                    </p:animScale>
                                    <p:animScale>
                                      <p:cBhvr>
                                        <p:cTn id="39" dur="1230" accel="100000" fill="hold">
                                          <p:stCondLst>
                                            <p:cond delay="770"/>
                                          </p:stCondLst>
                                        </p:cTn>
                                        <p:tgtEl>
                                          <p:spTgt spid="13315">
                                            <p:txEl>
                                              <p:pRg st="5" end="5"/>
                                            </p:txEl>
                                          </p:spTgt>
                                        </p:tgtEl>
                                      </p:cBhvr>
                                      <p:from x="200000" y="450000"/>
                                      <p:to x="100000" y="100000"/>
                                    </p:animScale>
                                    <p:set>
                                      <p:cBhvr>
                                        <p:cTn id="40" dur="770" fill="hold"/>
                                        <p:tgtEl>
                                          <p:spTgt spid="13315">
                                            <p:txEl>
                                              <p:pRg st="5" end="5"/>
                                            </p:txEl>
                                          </p:spTgt>
                                        </p:tgtEl>
                                        <p:attrNameLst>
                                          <p:attrName>ppt_x</p:attrName>
                                        </p:attrNameLst>
                                      </p:cBhvr>
                                      <p:to>
                                        <p:strVal val="(0.5)"/>
                                      </p:to>
                                    </p:set>
                                    <p:anim from="(0.5)" to="(#ppt_x)" calcmode="lin" valueType="num">
                                      <p:cBhvr>
                                        <p:cTn id="41" dur="1230" accel="100000" fill="hold">
                                          <p:stCondLst>
                                            <p:cond delay="770"/>
                                          </p:stCondLst>
                                        </p:cTn>
                                        <p:tgtEl>
                                          <p:spTgt spid="13315">
                                            <p:txEl>
                                              <p:pRg st="5" end="5"/>
                                            </p:txEl>
                                          </p:spTgt>
                                        </p:tgtEl>
                                        <p:attrNameLst>
                                          <p:attrName>ppt_x</p:attrName>
                                        </p:attrNameLst>
                                      </p:cBhvr>
                                    </p:anim>
                                    <p:set>
                                      <p:cBhvr>
                                        <p:cTn id="42" dur="770" fill="hold"/>
                                        <p:tgtEl>
                                          <p:spTgt spid="13315">
                                            <p:txEl>
                                              <p:pRg st="5" end="5"/>
                                            </p:txEl>
                                          </p:spTgt>
                                        </p:tgtEl>
                                        <p:attrNameLst>
                                          <p:attrName>ppt_y</p:attrName>
                                        </p:attrNameLst>
                                      </p:cBhvr>
                                      <p:to>
                                        <p:strVal val="(#ppt_y+0.4)"/>
                                      </p:to>
                                    </p:set>
                                    <p:anim from="(#ppt_y+0.4)" to="(#ppt_y)" calcmode="lin" valueType="num">
                                      <p:cBhvr>
                                        <p:cTn id="43" dur="1230" accel="100000" fill="hold">
                                          <p:stCondLst>
                                            <p:cond delay="770"/>
                                          </p:stCondLst>
                                        </p:cTn>
                                        <p:tgtEl>
                                          <p:spTgt spid="13315">
                                            <p:txEl>
                                              <p:pRg st="5" end="5"/>
                                            </p:txEl>
                                          </p:spTgt>
                                        </p:tgtEl>
                                        <p:attrNameLst>
                                          <p:attrName>ppt_y</p:attrName>
                                        </p:attrNameLst>
                                      </p:cBhvr>
                                    </p:anim>
                                  </p:childTnLst>
                                </p:cTn>
                              </p:par>
                            </p:childTnLst>
                          </p:cTn>
                        </p:par>
                        <p:par>
                          <p:cTn id="44" fill="hold">
                            <p:stCondLst>
                              <p:cond delay="9000"/>
                            </p:stCondLst>
                            <p:childTnLst>
                              <p:par>
                                <p:cTn id="45" presetID="26" presetClass="emph" presetSubtype="0" repeatCount="3000" fill="hold" nodeType="afterEffect">
                                  <p:stCondLst>
                                    <p:cond delay="0"/>
                                  </p:stCondLst>
                                  <p:iterate type="lt">
                                    <p:tmPct val="0"/>
                                  </p:iterate>
                                  <p:childTnLst>
                                    <p:animEffect transition="out" filter="fade">
                                      <p:cBhvr>
                                        <p:cTn id="46" dur="500" tmFilter="0, 0; .2, .5; .8, .5; 1, 0"/>
                                        <p:tgtEl>
                                          <p:spTgt spid="13315">
                                            <p:txEl>
                                              <p:pRg st="2" end="2"/>
                                            </p:txEl>
                                          </p:spTgt>
                                        </p:tgtEl>
                                      </p:cBhvr>
                                    </p:animEffect>
                                    <p:animScale>
                                      <p:cBhvr>
                                        <p:cTn id="47" dur="250" autoRev="1" fill="hold"/>
                                        <p:tgtEl>
                                          <p:spTgt spid="13315">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50000">
              <a:schemeClr val="bg1">
                <a:lumMod val="85000"/>
                <a:lumOff val="15000"/>
              </a:schemeClr>
            </a:gs>
            <a:gs pos="100000">
              <a:srgbClr val="C000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Intolerance of Proponents of Sin Required</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4" name="Content Placeholder 3"/>
          <p:cNvGraphicFramePr>
            <a:graphicFrameLocks noGrp="1"/>
          </p:cNvGraphicFramePr>
          <p:nvPr>
            <p:ph sz="half" idx="1"/>
          </p:nvPr>
        </p:nvGraphicFramePr>
        <p:xfrm>
          <a:off x="685800" y="1981200"/>
          <a:ext cx="7772400" cy="129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4"/>
          <p:cNvSpPr>
            <a:spLocks noGrp="1"/>
          </p:cNvSpPr>
          <p:nvPr>
            <p:ph sz="half" idx="2"/>
          </p:nvPr>
        </p:nvSpPr>
        <p:spPr>
          <a:xfrm>
            <a:off x="4648200" y="3352800"/>
            <a:ext cx="4038600" cy="3276600"/>
          </a:xfrm>
        </p:spPr>
        <p:txBody>
          <a:bodyPr/>
          <a:lstStyle/>
          <a:p>
            <a:r>
              <a:rPr lang="en-US" dirty="0" smtClean="0"/>
              <a:t>sin of overconfidence</a:t>
            </a:r>
          </a:p>
          <a:p>
            <a:pPr lvl="1"/>
            <a:r>
              <a:rPr lang="en-US" dirty="0" smtClean="0"/>
              <a:t>should inquire of the Lord (Num. 27:18-21)</a:t>
            </a:r>
          </a:p>
          <a:p>
            <a:r>
              <a:rPr lang="en-US" dirty="0" smtClean="0"/>
              <a:t>duped before all the enemies</a:t>
            </a:r>
          </a:p>
          <a:p>
            <a:r>
              <a:rPr lang="en-US" dirty="0" smtClean="0"/>
              <a:t>entered into a binding covenant (v. 18, 26)</a:t>
            </a:r>
            <a:endParaRPr lang="en-US" dirty="0"/>
          </a:p>
        </p:txBody>
      </p:sp>
      <p:sp>
        <p:nvSpPr>
          <p:cNvPr id="6" name="Content Placeholder 4"/>
          <p:cNvSpPr txBox="1">
            <a:spLocks/>
          </p:cNvSpPr>
          <p:nvPr/>
        </p:nvSpPr>
        <p:spPr bwMode="auto">
          <a:xfrm>
            <a:off x="533400" y="3352800"/>
            <a:ext cx="4038600" cy="3276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accent2"/>
              </a:buClr>
              <a:buSzPct val="90000"/>
              <a:buFont typeface="Wingdings" pitchFamily="2" charset="2"/>
              <a:buChar char="l"/>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Joshua and Israel</a:t>
            </a:r>
            <a:r>
              <a:rPr kumimoji="0" lang="en-US" sz="2800" b="0" i="0" u="none" strike="noStrike" kern="0" cap="none" spc="0" normalizeH="0" noProof="0" dirty="0" smtClean="0">
                <a:ln>
                  <a:noFill/>
                </a:ln>
                <a:solidFill>
                  <a:schemeClr val="tx1"/>
                </a:solidFill>
                <a:effectLst/>
                <a:uLnTx/>
                <a:uFillTx/>
                <a:latin typeface="+mn-lt"/>
                <a:ea typeface="+mn-ea"/>
                <a:cs typeface="+mn-cs"/>
              </a:rPr>
              <a:t> failed by being deceived</a:t>
            </a: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50000">
              <a:schemeClr val="bg1">
                <a:lumMod val="85000"/>
                <a:lumOff val="15000"/>
              </a:schemeClr>
            </a:gs>
            <a:gs pos="100000">
              <a:srgbClr val="C000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Intolerance of Proponents of Sin Required</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4" name="Content Placeholder 3"/>
          <p:cNvGraphicFramePr>
            <a:graphicFrameLocks noGrp="1"/>
          </p:cNvGraphicFramePr>
          <p:nvPr>
            <p:ph sz="half" idx="1"/>
          </p:nvPr>
        </p:nvGraphicFramePr>
        <p:xfrm>
          <a:off x="685800" y="1981200"/>
          <a:ext cx="7772400" cy="129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4"/>
          <p:cNvSpPr>
            <a:spLocks noGrp="1"/>
          </p:cNvSpPr>
          <p:nvPr>
            <p:ph sz="half" idx="2"/>
          </p:nvPr>
        </p:nvSpPr>
        <p:spPr>
          <a:xfrm>
            <a:off x="4648200" y="3352800"/>
            <a:ext cx="4038600" cy="3276600"/>
          </a:xfrm>
        </p:spPr>
        <p:txBody>
          <a:bodyPr/>
          <a:lstStyle/>
          <a:p>
            <a:r>
              <a:rPr lang="en-US" dirty="0" smtClean="0"/>
              <a:t>lies are usually short-lived (v. 16)</a:t>
            </a:r>
          </a:p>
          <a:p>
            <a:r>
              <a:rPr lang="en-US" dirty="0" smtClean="0"/>
              <a:t>reduced to the severest kind of slave labor (vv. 23, 27)</a:t>
            </a:r>
          </a:p>
          <a:p>
            <a:r>
              <a:rPr lang="en-US" dirty="0" smtClean="0"/>
              <a:t>Does fraud really pay?</a:t>
            </a:r>
            <a:endParaRPr lang="en-US" dirty="0"/>
          </a:p>
        </p:txBody>
      </p:sp>
      <p:sp>
        <p:nvSpPr>
          <p:cNvPr id="6" name="Content Placeholder 4"/>
          <p:cNvSpPr txBox="1">
            <a:spLocks/>
          </p:cNvSpPr>
          <p:nvPr/>
        </p:nvSpPr>
        <p:spPr bwMode="auto">
          <a:xfrm>
            <a:off x="533400" y="3352800"/>
            <a:ext cx="4038600" cy="3276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gn="l" rtl="0" eaLnBrk="0" fontAlgn="base" hangingPunct="0">
              <a:spcBef>
                <a:spcPct val="20000"/>
              </a:spcBef>
              <a:spcAft>
                <a:spcPct val="0"/>
              </a:spcAft>
              <a:buClr>
                <a:srgbClr val="BF9900"/>
              </a:buClr>
              <a:buSzPct val="90000"/>
              <a:buFont typeface="Wingdings" pitchFamily="2" charset="2"/>
              <a:buChar char="l"/>
            </a:pPr>
            <a:r>
              <a:rPr lang="en-US" sz="2800" dirty="0" smtClean="0">
                <a:solidFill>
                  <a:srgbClr val="FFFFFF"/>
                </a:solidFill>
                <a:latin typeface="Arial"/>
              </a:rPr>
              <a:t>G</a:t>
            </a:r>
            <a:r>
              <a:rPr lang="en-US" sz="2800" dirty="0" smtClean="0">
                <a:solidFill>
                  <a:srgbClr val="FFFFFF"/>
                </a:solidFill>
                <a:latin typeface="Arial"/>
                <a:ea typeface="+mn-ea"/>
                <a:cs typeface="+mn-cs"/>
              </a:rPr>
              <a:t>ibeonites faile</a:t>
            </a:r>
            <a:r>
              <a:rPr lang="en-US" sz="2800" dirty="0" smtClean="0">
                <a:solidFill>
                  <a:srgbClr val="FFFFFF"/>
                </a:solidFill>
                <a:latin typeface="Arial"/>
              </a:rPr>
              <a:t>d by deceiving</a:t>
            </a:r>
            <a:endParaRPr lang="en-US" sz="2800" dirty="0">
              <a:solidFill>
                <a:srgbClr val="FFFFFF"/>
              </a:solidFill>
              <a:latin typeface="Arial"/>
              <a:ea typeface="+mn-ea"/>
              <a:cs typeface="+mn-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762000" y="5334000"/>
            <a:ext cx="1524000" cy="457200"/>
          </a:xfrm>
          <a:prstGeom prst="roundRect">
            <a:avLst/>
          </a:prstGeom>
          <a:solidFill>
            <a:schemeClr val="accent1"/>
          </a:solidFill>
          <a:ln w="28575" cap="flat" cmpd="sng" algn="ctr">
            <a:solidFill>
              <a:schemeClr val="tx1"/>
            </a:solidFill>
            <a:prstDash val="solid"/>
            <a:round/>
            <a:headEnd type="none" w="med" len="med"/>
            <a:tailEnd type="none" w="med" len="med"/>
          </a:ln>
          <a:effectLst>
            <a:softEdge rad="1270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Rounded Rectangle 6"/>
          <p:cNvSpPr/>
          <p:nvPr/>
        </p:nvSpPr>
        <p:spPr bwMode="auto">
          <a:xfrm>
            <a:off x="1295400" y="3429000"/>
            <a:ext cx="1905000" cy="457200"/>
          </a:xfrm>
          <a:prstGeom prst="roundRect">
            <a:avLst/>
          </a:prstGeom>
          <a:solidFill>
            <a:schemeClr val="accent1"/>
          </a:solidFill>
          <a:ln w="28575" cap="flat" cmpd="sng" algn="ctr">
            <a:solidFill>
              <a:schemeClr val="tx1"/>
            </a:solidFill>
            <a:prstDash val="solid"/>
            <a:round/>
            <a:headEnd type="none" w="med" len="med"/>
            <a:tailEnd type="none" w="med" len="med"/>
          </a:ln>
          <a:effectLst>
            <a:softEdge rad="1270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Lying Lips Are Never Holy!</a:t>
            </a:r>
            <a:endParaRPr lang="en-US" dirty="0"/>
          </a:p>
        </p:txBody>
      </p:sp>
      <p:sp>
        <p:nvSpPr>
          <p:cNvPr id="5" name="Content Placeholder 4"/>
          <p:cNvSpPr>
            <a:spLocks noGrp="1"/>
          </p:cNvSpPr>
          <p:nvPr>
            <p:ph idx="1"/>
          </p:nvPr>
        </p:nvSpPr>
        <p:spPr>
          <a:xfrm>
            <a:off x="457200" y="1981200"/>
            <a:ext cx="8382000" cy="4343400"/>
          </a:xfrm>
        </p:spPr>
        <p:txBody>
          <a:bodyPr/>
          <a:lstStyle/>
          <a:p>
            <a:pPr>
              <a:buNone/>
            </a:pPr>
            <a:r>
              <a:rPr lang="en-US" sz="3000" dirty="0" smtClean="0"/>
              <a:t>9  knowing this: that the law is not made for a righteous person, but for the lawless and insubordinate, for the ungodly and for sinners, for the unholy and profane, for murderers of fathers and murderers of mothers, for manslayers,</a:t>
            </a:r>
          </a:p>
          <a:p>
            <a:pPr>
              <a:buNone/>
            </a:pPr>
            <a:r>
              <a:rPr lang="en-US" sz="3000" dirty="0" smtClean="0"/>
              <a:t>10  for fornicators, for sodomites, for kidnappers, for liars, for perjurers, and if there is any other thing that is contrary to sound doctrine,</a:t>
            </a:r>
            <a:endParaRPr lang="en-US" sz="3000" dirty="0"/>
          </a:p>
        </p:txBody>
      </p:sp>
      <p:sp>
        <p:nvSpPr>
          <p:cNvPr id="6" name="TextBox 5"/>
          <p:cNvSpPr txBox="1"/>
          <p:nvPr/>
        </p:nvSpPr>
        <p:spPr>
          <a:xfrm>
            <a:off x="5970354" y="6324600"/>
            <a:ext cx="2412840" cy="400110"/>
          </a:xfrm>
          <a:prstGeom prst="rect">
            <a:avLst/>
          </a:prstGeom>
          <a:noFill/>
        </p:spPr>
        <p:txBody>
          <a:bodyPr wrap="none" rtlCol="0">
            <a:spAutoFit/>
          </a:bodyPr>
          <a:lstStyle/>
          <a:p>
            <a:r>
              <a:rPr lang="en-US" sz="2000" dirty="0" smtClean="0">
                <a:solidFill>
                  <a:schemeClr val="tx2"/>
                </a:solidFill>
                <a:latin typeface="Bookman Old Style" pitchFamily="18" charset="0"/>
              </a:rPr>
              <a:t>1 Timothy 1:9, 10</a:t>
            </a:r>
            <a:endParaRPr lang="en-US" sz="2000" dirty="0">
              <a:solidFill>
                <a:schemeClr val="tx2"/>
              </a:solidFill>
              <a:latin typeface="Bookman Old Style" pitchFamily="18"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Lying Lips Are Never Holy!</a:t>
            </a:r>
            <a:endParaRPr lang="en-US" dirty="0"/>
          </a:p>
        </p:txBody>
      </p:sp>
      <p:sp>
        <p:nvSpPr>
          <p:cNvPr id="5" name="Text Placeholder 4"/>
          <p:cNvSpPr>
            <a:spLocks noGrp="1"/>
          </p:cNvSpPr>
          <p:nvPr>
            <p:ph type="body" idx="1"/>
          </p:nvPr>
        </p:nvSpPr>
        <p:spPr>
          <a:xfrm>
            <a:off x="457200" y="1885950"/>
            <a:ext cx="4040188" cy="639762"/>
          </a:xfrm>
        </p:spPr>
        <p:txBody>
          <a:bodyPr/>
          <a:lstStyle/>
          <a:p>
            <a:r>
              <a:rPr lang="en-US"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PROVERBS 12:22</a:t>
            </a:r>
            <a:endParaRPr lang="en-US"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Content Placeholder 5"/>
          <p:cNvSpPr>
            <a:spLocks noGrp="1"/>
          </p:cNvSpPr>
          <p:nvPr>
            <p:ph sz="half" idx="2"/>
          </p:nvPr>
        </p:nvSpPr>
        <p:spPr>
          <a:xfrm>
            <a:off x="457200" y="2525712"/>
            <a:ext cx="4040188" cy="3951288"/>
          </a:xfrm>
        </p:spPr>
        <p:style>
          <a:lnRef idx="0">
            <a:schemeClr val="accent1"/>
          </a:lnRef>
          <a:fillRef idx="3">
            <a:schemeClr val="accent1"/>
          </a:fillRef>
          <a:effectRef idx="3">
            <a:schemeClr val="accent1"/>
          </a:effectRef>
          <a:fontRef idx="minor">
            <a:schemeClr val="lt1"/>
          </a:fontRef>
        </p:style>
        <p:txBody>
          <a:bodyPr/>
          <a:lstStyle/>
          <a:p>
            <a:pPr>
              <a:buNone/>
            </a:pPr>
            <a:r>
              <a:rPr lang="en-US" sz="4000" i="1" dirty="0" smtClean="0"/>
              <a:t>	Lying lips are an abomination to the LORD, But those who deal truthfully are His delight.</a:t>
            </a:r>
            <a:endParaRPr lang="en-US" sz="4000" i="1" dirty="0"/>
          </a:p>
        </p:txBody>
      </p:sp>
      <p:sp>
        <p:nvSpPr>
          <p:cNvPr id="7" name="Text Placeholder 6"/>
          <p:cNvSpPr>
            <a:spLocks noGrp="1"/>
          </p:cNvSpPr>
          <p:nvPr>
            <p:ph type="body" sz="quarter" idx="3"/>
          </p:nvPr>
        </p:nvSpPr>
        <p:spPr>
          <a:xfrm>
            <a:off x="4645025" y="1885950"/>
            <a:ext cx="4041775" cy="639762"/>
          </a:xfrm>
        </p:spPr>
        <p:txBody>
          <a:bodyPr/>
          <a:lstStyle/>
          <a:p>
            <a:r>
              <a:rPr lang="en-US"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 PETER 2:22</a:t>
            </a:r>
            <a:endParaRPr lang="en-US"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Content Placeholder 7"/>
          <p:cNvSpPr>
            <a:spLocks noGrp="1"/>
          </p:cNvSpPr>
          <p:nvPr>
            <p:ph sz="quarter" idx="4"/>
          </p:nvPr>
        </p:nvSpPr>
        <p:spPr>
          <a:xfrm>
            <a:off x="4645025" y="2525712"/>
            <a:ext cx="4194175" cy="3951288"/>
          </a:xfrm>
        </p:spPr>
        <p:style>
          <a:lnRef idx="0">
            <a:schemeClr val="accent6"/>
          </a:lnRef>
          <a:fillRef idx="3">
            <a:schemeClr val="accent6"/>
          </a:fillRef>
          <a:effectRef idx="3">
            <a:schemeClr val="accent6"/>
          </a:effectRef>
          <a:fontRef idx="minor">
            <a:schemeClr val="lt1"/>
          </a:fontRef>
        </p:style>
        <p:txBody>
          <a:bodyPr/>
          <a:lstStyle/>
          <a:p>
            <a:pPr>
              <a:buNone/>
            </a:pPr>
            <a:r>
              <a:rPr lang="en-US" sz="4000" i="1" dirty="0" smtClean="0">
                <a:solidFill>
                  <a:schemeClr val="accent3"/>
                </a:solidFill>
              </a:rPr>
              <a:t>	Who committed no sin, Nor was deceit found in His mouth</a:t>
            </a:r>
            <a:endParaRPr lang="en-US" sz="4000" i="1" dirty="0">
              <a:solidFill>
                <a:schemeClr val="accent3"/>
              </a:solidFil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edg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7772400" cy="1143000"/>
          </a:xfrm>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Intolerance of Proponents of Sin Required</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4" name="Content Placeholder 3"/>
          <p:cNvGraphicFramePr>
            <a:graphicFrameLocks noGrp="1"/>
          </p:cNvGraphicFramePr>
          <p:nvPr>
            <p:ph idx="1"/>
          </p:nvPr>
        </p:nvGraphicFramePr>
        <p:xfrm>
          <a:off x="304800" y="1981200"/>
          <a:ext cx="84582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A5F7F1C9-FE0B-4044-89EF-A0D516D4EA5B}"/>
                                            </p:graphicEl>
                                          </p:spTgt>
                                        </p:tgtEl>
                                        <p:attrNameLst>
                                          <p:attrName>style.visibility</p:attrName>
                                        </p:attrNameLst>
                                      </p:cBhvr>
                                      <p:to>
                                        <p:strVal val="visible"/>
                                      </p:to>
                                    </p:set>
                                    <p:animEffect transition="in" filter="fade">
                                      <p:cBhvr>
                                        <p:cTn id="7" dur="2000"/>
                                        <p:tgtEl>
                                          <p:spTgt spid="4">
                                            <p:graphicEl>
                                              <a:dgm id="{A5F7F1C9-FE0B-4044-89EF-A0D516D4EA5B}"/>
                                            </p:graphic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graphicEl>
                                              <a:dgm id="{C98D9646-9A58-47BD-BEEE-6B03B3F6D33D}"/>
                                            </p:graphicEl>
                                          </p:spTgt>
                                        </p:tgtEl>
                                        <p:attrNameLst>
                                          <p:attrName>style.visibility</p:attrName>
                                        </p:attrNameLst>
                                      </p:cBhvr>
                                      <p:to>
                                        <p:strVal val="visible"/>
                                      </p:to>
                                    </p:set>
                                    <p:animEffect transition="in" filter="fade">
                                      <p:cBhvr>
                                        <p:cTn id="11" dur="2000"/>
                                        <p:tgtEl>
                                          <p:spTgt spid="4">
                                            <p:graphicEl>
                                              <a:dgm id="{C98D9646-9A58-47BD-BEEE-6B03B3F6D33D}"/>
                                            </p:graphic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
                                            <p:graphicEl>
                                              <a:dgm id="{35E5B9FF-3BC2-4E0B-8543-4A31FF55491A}"/>
                                            </p:graphicEl>
                                          </p:spTgt>
                                        </p:tgtEl>
                                        <p:attrNameLst>
                                          <p:attrName>style.visibility</p:attrName>
                                        </p:attrNameLst>
                                      </p:cBhvr>
                                      <p:to>
                                        <p:strVal val="visible"/>
                                      </p:to>
                                    </p:set>
                                    <p:animEffect transition="in" filter="fade">
                                      <p:cBhvr>
                                        <p:cTn id="15" dur="2000"/>
                                        <p:tgtEl>
                                          <p:spTgt spid="4">
                                            <p:graphicEl>
                                              <a:dgm id="{35E5B9FF-3BC2-4E0B-8543-4A31FF55491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584D17EE-9D06-4270-912A-ABCBAAB60727}"/>
                                            </p:graphicEl>
                                          </p:spTgt>
                                        </p:tgtEl>
                                        <p:attrNameLst>
                                          <p:attrName>style.visibility</p:attrName>
                                        </p:attrNameLst>
                                      </p:cBhvr>
                                      <p:to>
                                        <p:strVal val="visible"/>
                                      </p:to>
                                    </p:set>
                                    <p:animEffect transition="in" filter="fade">
                                      <p:cBhvr>
                                        <p:cTn id="20" dur="2000"/>
                                        <p:tgtEl>
                                          <p:spTgt spid="4">
                                            <p:graphicEl>
                                              <a:dgm id="{584D17EE-9D06-4270-912A-ABCBAAB60727}"/>
                                            </p:graphicEl>
                                          </p:spTgt>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4">
                                            <p:graphicEl>
                                              <a:dgm id="{5CA4955E-A1D5-4113-87B9-F9A5DE180CF9}"/>
                                            </p:graphicEl>
                                          </p:spTgt>
                                        </p:tgtEl>
                                        <p:attrNameLst>
                                          <p:attrName>style.visibility</p:attrName>
                                        </p:attrNameLst>
                                      </p:cBhvr>
                                      <p:to>
                                        <p:strVal val="visible"/>
                                      </p:to>
                                    </p:set>
                                    <p:animEffect transition="in" filter="fade">
                                      <p:cBhvr>
                                        <p:cTn id="24" dur="2000"/>
                                        <p:tgtEl>
                                          <p:spTgt spid="4">
                                            <p:graphicEl>
                                              <a:dgm id="{5CA4955E-A1D5-4113-87B9-F9A5DE180CF9}"/>
                                            </p:graphicEl>
                                          </p:spTgt>
                                        </p:tgtEl>
                                      </p:cBhvr>
                                    </p:animEffect>
                                  </p:childTnLst>
                                </p:cTn>
                              </p:par>
                            </p:childTnLst>
                          </p:cTn>
                        </p:par>
                        <p:par>
                          <p:cTn id="25" fill="hold">
                            <p:stCondLst>
                              <p:cond delay="4000"/>
                            </p:stCondLst>
                            <p:childTnLst>
                              <p:par>
                                <p:cTn id="26" presetID="10" presetClass="entr" presetSubtype="0" fill="hold" grpId="0" nodeType="afterEffect">
                                  <p:stCondLst>
                                    <p:cond delay="0"/>
                                  </p:stCondLst>
                                  <p:childTnLst>
                                    <p:set>
                                      <p:cBhvr>
                                        <p:cTn id="27" dur="1" fill="hold">
                                          <p:stCondLst>
                                            <p:cond delay="0"/>
                                          </p:stCondLst>
                                        </p:cTn>
                                        <p:tgtEl>
                                          <p:spTgt spid="4">
                                            <p:graphicEl>
                                              <a:dgm id="{23B8E89B-B246-4E06-BE56-FD0DFF7B5B21}"/>
                                            </p:graphicEl>
                                          </p:spTgt>
                                        </p:tgtEl>
                                        <p:attrNameLst>
                                          <p:attrName>style.visibility</p:attrName>
                                        </p:attrNameLst>
                                      </p:cBhvr>
                                      <p:to>
                                        <p:strVal val="visible"/>
                                      </p:to>
                                    </p:set>
                                    <p:animEffect transition="in" filter="fade">
                                      <p:cBhvr>
                                        <p:cTn id="28" dur="2000"/>
                                        <p:tgtEl>
                                          <p:spTgt spid="4">
                                            <p:graphicEl>
                                              <a:dgm id="{23B8E89B-B246-4E06-BE56-FD0DFF7B5B2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7" name="Picture 9" descr="http://downloads.clipart.com/20027201.png?t=1212776643&amp;h=0e6327d60c502cfd6b0397444ae3b980&amp;u=stevenjwallace"/>
          <p:cNvPicPr>
            <a:picLocks noChangeAspect="1" noChangeArrowheads="1"/>
          </p:cNvPicPr>
          <p:nvPr/>
        </p:nvPicPr>
        <p:blipFill>
          <a:blip r:embed="rId2">
            <a:lum bright="-40000" contrast="-10000"/>
          </a:blip>
          <a:srcRect/>
          <a:stretch>
            <a:fillRect/>
          </a:stretch>
        </p:blipFill>
        <p:spPr bwMode="auto">
          <a:xfrm>
            <a:off x="0" y="1932191"/>
            <a:ext cx="5943600" cy="4925810"/>
          </a:xfrm>
          <a:prstGeom prst="ellipse">
            <a:avLst/>
          </a:prstGeom>
          <a:ln>
            <a:noFill/>
          </a:ln>
          <a:effectLst>
            <a:softEdge rad="112500"/>
          </a:effectLst>
        </p:spPr>
      </p:pic>
      <p:sp>
        <p:nvSpPr>
          <p:cNvPr id="7170" name="Rectangle 2"/>
          <p:cNvSpPr>
            <a:spLocks noGrp="1" noChangeArrowheads="1"/>
          </p:cNvSpPr>
          <p:nvPr>
            <p:ph type="title"/>
          </p:nvPr>
        </p:nvSpPr>
        <p:spPr/>
        <p:txBody>
          <a:bodyPr/>
          <a:lstStyle/>
          <a:p>
            <a:r>
              <a:rPr lang="en-US" dirty="0"/>
              <a:t>MOSES</a:t>
            </a:r>
          </a:p>
        </p:txBody>
      </p:sp>
      <p:sp>
        <p:nvSpPr>
          <p:cNvPr id="7171" name="Rectangle 3"/>
          <p:cNvSpPr>
            <a:spLocks noGrp="1" noChangeArrowheads="1"/>
          </p:cNvSpPr>
          <p:nvPr>
            <p:ph type="body" idx="1"/>
          </p:nvPr>
        </p:nvSpPr>
        <p:spPr>
          <a:xfrm>
            <a:off x="76200" y="1981200"/>
            <a:ext cx="6248400" cy="4876800"/>
          </a:xfrm>
        </p:spPr>
        <p:txBody>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OFTEN THINK OF HIM </a:t>
            </a:r>
            <a:b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ASSOCIATED WITH:</a:t>
            </a:r>
          </a:p>
          <a:p>
            <a:pPr lvl="1"/>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SAVED AS AN INFANT</a:t>
            </a:r>
          </a:p>
          <a:p>
            <a:pPr lvl="1"/>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BURNING BUSH</a:t>
            </a:r>
          </a:p>
          <a:p>
            <a:pPr lvl="1"/>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PLAGUES (EGYPT)</a:t>
            </a:r>
          </a:p>
          <a:p>
            <a:pPr lvl="1"/>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RED SEA CROSSING</a:t>
            </a:r>
          </a:p>
          <a:p>
            <a:pPr lvl="1"/>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GIVING 10 COMMANDMENTS</a:t>
            </a:r>
          </a:p>
          <a:p>
            <a:pPr lvl="1"/>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WILDERNESS WANDERING</a:t>
            </a:r>
          </a:p>
          <a:p>
            <a:pPr lvl="1"/>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BEING BURIED BY GOD</a:t>
            </a:r>
          </a:p>
        </p:txBody>
      </p:sp>
      <p:pic>
        <p:nvPicPr>
          <p:cNvPr id="7174" name="Picture 6" descr="ggv2sxzd[1]"/>
          <p:cNvPicPr>
            <a:picLocks noChangeAspect="1" noChangeArrowheads="1"/>
          </p:cNvPicPr>
          <p:nvPr/>
        </p:nvPicPr>
        <p:blipFill>
          <a:blip r:embed="rId3"/>
          <a:srcRect/>
          <a:stretch>
            <a:fillRect/>
          </a:stretch>
        </p:blipFill>
        <p:spPr bwMode="auto">
          <a:xfrm>
            <a:off x="5943600" y="0"/>
            <a:ext cx="3200400" cy="3352800"/>
          </a:xfrm>
          <a:prstGeom prst="rect">
            <a:avLst/>
          </a:prstGeom>
          <a:noFill/>
        </p:spPr>
      </p:pic>
      <p:pic>
        <p:nvPicPr>
          <p:cNvPr id="7175" name="Picture 7" descr="qxnfqvvi[1]"/>
          <p:cNvPicPr>
            <a:picLocks noChangeAspect="1" noChangeArrowheads="1"/>
          </p:cNvPicPr>
          <p:nvPr/>
        </p:nvPicPr>
        <p:blipFill>
          <a:blip r:embed="rId4"/>
          <a:srcRect/>
          <a:stretch>
            <a:fillRect/>
          </a:stretch>
        </p:blipFill>
        <p:spPr bwMode="auto">
          <a:xfrm>
            <a:off x="5943600" y="3429000"/>
            <a:ext cx="3200400" cy="3352800"/>
          </a:xfrm>
          <a:prstGeom prst="rect">
            <a:avLst/>
          </a:prstGeom>
          <a:noFill/>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7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17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17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1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Holiness Would Preserve:</a:t>
            </a:r>
            <a:endParaRPr lang="en-US" dirty="0"/>
          </a:p>
        </p:txBody>
      </p:sp>
      <p:sp>
        <p:nvSpPr>
          <p:cNvPr id="3" name="Content Placeholder 2"/>
          <p:cNvSpPr>
            <a:spLocks noGrp="1"/>
          </p:cNvSpPr>
          <p:nvPr>
            <p:ph idx="1"/>
          </p:nvPr>
        </p:nvSpPr>
        <p:spPr/>
        <p:txBody>
          <a:bodyPr/>
          <a:lstStyle/>
          <a:p>
            <a:r>
              <a:rPr lang="en-US" dirty="0" smtClean="0"/>
              <a:t>Israel’s heritage (Neh. 13:23, 24)</a:t>
            </a:r>
          </a:p>
          <a:p>
            <a:r>
              <a:rPr lang="en-US" dirty="0" smtClean="0"/>
              <a:t>Israel’s children (Deut. 7:4)</a:t>
            </a:r>
          </a:p>
          <a:p>
            <a:r>
              <a:rPr lang="en-US" dirty="0" smtClean="0"/>
              <a:t>Israel’s faith (Deut. 7:4; 20:18)</a:t>
            </a:r>
          </a:p>
          <a:p>
            <a:r>
              <a:rPr lang="en-US" dirty="0" smtClean="0"/>
              <a:t>Israel’s existence (Deut. 7:4; 6:15)</a:t>
            </a:r>
            <a:endParaRPr lang="en-US" dirty="0"/>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smtClean="0"/>
              <a:t>HOLINESS REQUIRES</a:t>
            </a:r>
            <a:endParaRPr lang="en-US" dirty="0"/>
          </a:p>
        </p:txBody>
      </p:sp>
      <p:sp>
        <p:nvSpPr>
          <p:cNvPr id="15363" name="Rectangle 3"/>
          <p:cNvSpPr>
            <a:spLocks noGrp="1" noChangeArrowheads="1"/>
          </p:cNvSpPr>
          <p:nvPr>
            <p:ph type="body" idx="1"/>
          </p:nvPr>
        </p:nvSpPr>
        <p:spPr/>
        <p:txBody>
          <a:bodyPr/>
          <a:lstStyle/>
          <a:p>
            <a:r>
              <a:rPr lang="en-US"/>
              <a:t>NOT ONLY A REPUDIATION OF EVIL, BUT A “CLINGING” TO WHAT IS RIGHT: GOD</a:t>
            </a:r>
          </a:p>
          <a:p>
            <a:pPr lvl="1"/>
            <a:r>
              <a:rPr lang="en-US"/>
              <a:t>LOVE HIM AND KEEP COMMANDMENTS (v. 9)</a:t>
            </a:r>
          </a:p>
          <a:p>
            <a:pPr lvl="1"/>
            <a:r>
              <a:rPr lang="en-US"/>
              <a:t>“Let love be without hypocrisy. Abhor what is evil. Cling to what is good”</a:t>
            </a:r>
          </a:p>
          <a:p>
            <a:pPr lvl="1" algn="r">
              <a:buFont typeface="Wingdings" pitchFamily="2" charset="2"/>
              <a:buNone/>
            </a:pPr>
            <a:r>
              <a:rPr lang="en-US"/>
              <a:t>(ROMANS 12:9)</a:t>
            </a:r>
          </a:p>
          <a:p>
            <a:pPr lvl="1"/>
            <a:endParaRPr lang="en-US"/>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randombar(horizontal)">
                                      <p:cBhvr>
                                        <p:cTn id="7" dur="500"/>
                                        <p:tgtEl>
                                          <p:spTgt spid="15363">
                                            <p:txEl>
                                              <p:pRg st="1" end="1"/>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animEffect transition="in" filter="randombar(horizontal)">
                                      <p:cBhvr>
                                        <p:cTn id="11" dur="500"/>
                                        <p:tgtEl>
                                          <p:spTgt spid="15363">
                                            <p:txEl>
                                              <p:pRg st="2" end="2"/>
                                            </p:txEl>
                                          </p:spTgt>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5363">
                                            <p:txEl>
                                              <p:pRg st="3" end="3"/>
                                            </p:txEl>
                                          </p:spTgt>
                                        </p:tgtEl>
                                        <p:attrNameLst>
                                          <p:attrName>style.visibility</p:attrName>
                                        </p:attrNameLst>
                                      </p:cBhvr>
                                      <p:to>
                                        <p:strVal val="visible"/>
                                      </p:to>
                                    </p:set>
                                    <p:animEffect transition="in" filter="randombar(horizontal)">
                                      <p:cBhvr>
                                        <p:cTn id="14" dur="5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Should Israel Be Holy</a:t>
            </a:r>
            <a:endParaRPr lang="en-US" dirty="0"/>
          </a:p>
        </p:txBody>
      </p:sp>
      <p:sp>
        <p:nvSpPr>
          <p:cNvPr id="3" name="Content Placeholder 2"/>
          <p:cNvSpPr>
            <a:spLocks noGrp="1"/>
          </p:cNvSpPr>
          <p:nvPr>
            <p:ph idx="1"/>
          </p:nvPr>
        </p:nvSpPr>
        <p:spPr/>
        <p:txBody>
          <a:bodyPr/>
          <a:lstStyle/>
          <a:p>
            <a:r>
              <a:rPr lang="en-US" dirty="0" smtClean="0"/>
              <a:t>self-preservation</a:t>
            </a:r>
          </a:p>
          <a:p>
            <a:r>
              <a:rPr lang="en-US" dirty="0" smtClean="0"/>
              <a:t>because God chose them to be His people (7:6)</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bwMode="auto">
          <a:xfrm>
            <a:off x="1066800" y="5314950"/>
            <a:ext cx="2438400" cy="533400"/>
          </a:xfrm>
          <a:prstGeom prst="ellipse">
            <a:avLst/>
          </a:prstGeom>
          <a:solidFill>
            <a:schemeClr val="accent1"/>
          </a:solidFill>
          <a:ln w="28575" cap="flat" cmpd="sng" algn="ctr">
            <a:solidFill>
              <a:schemeClr val="tx1"/>
            </a:solidFill>
            <a:prstDash val="solid"/>
            <a:round/>
            <a:headEnd type="none" w="med" len="med"/>
            <a:tailEnd type="none" w="med" len="med"/>
          </a:ln>
          <a:effectLst>
            <a:softEdge rad="635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 name="Oval 3"/>
          <p:cNvSpPr/>
          <p:nvPr/>
        </p:nvSpPr>
        <p:spPr bwMode="auto">
          <a:xfrm>
            <a:off x="4114800" y="4876800"/>
            <a:ext cx="5029200" cy="685800"/>
          </a:xfrm>
          <a:prstGeom prst="ellipse">
            <a:avLst/>
          </a:prstGeom>
          <a:solidFill>
            <a:schemeClr val="accent1"/>
          </a:solidFill>
          <a:ln w="28575" cap="flat" cmpd="sng" algn="ctr">
            <a:solidFill>
              <a:schemeClr val="tx1"/>
            </a:solidFill>
            <a:prstDash val="solid"/>
            <a:round/>
            <a:headEnd type="none" w="med" len="med"/>
            <a:tailEnd type="none" w="med" len="med"/>
          </a:ln>
          <a:effectLst>
            <a:softEdge rad="635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304800" y="457200"/>
            <a:ext cx="8534400" cy="1143000"/>
          </a:xfrm>
        </p:spPr>
        <p:txBody>
          <a:bodyPr/>
          <a:lstStyle/>
          <a:p>
            <a:r>
              <a:rPr lang="en-US" dirty="0" smtClean="0"/>
              <a:t>Why Should The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Church </a:t>
            </a:r>
            <a:r>
              <a:rPr lang="en-US" dirty="0" smtClean="0"/>
              <a:t>Be Holy?</a:t>
            </a:r>
            <a:endParaRPr lang="en-US" dirty="0"/>
          </a:p>
        </p:txBody>
      </p:sp>
      <p:sp>
        <p:nvSpPr>
          <p:cNvPr id="3" name="Content Placeholder 2"/>
          <p:cNvSpPr>
            <a:spLocks noGrp="1"/>
          </p:cNvSpPr>
          <p:nvPr>
            <p:ph idx="1"/>
          </p:nvPr>
        </p:nvSpPr>
        <p:spPr>
          <a:xfrm>
            <a:off x="381000" y="1828800"/>
            <a:ext cx="8763000" cy="4114800"/>
          </a:xfrm>
        </p:spPr>
        <p:txBody>
          <a:bodyPr/>
          <a:lstStyle/>
          <a:p>
            <a:r>
              <a:rPr lang="en-US" sz="2800" dirty="0" smtClean="0"/>
              <a:t>Because God chose us “IN CHRIST” to be His people!</a:t>
            </a:r>
          </a:p>
          <a:p>
            <a:pPr lvl="1">
              <a:buNone/>
            </a:pPr>
            <a:r>
              <a:rPr lang="en-US" sz="2400" i="1" spc="-50" dirty="0" smtClean="0"/>
              <a:t>9  But you are a chosen generation, a royal priesthood, a holy nation, His own special people, that you may proclaim the praises of Him who called you out of darkness into His marvelous light; 10  who once were not a people but are now the people of God, who had not obtained mercy but now have obtained mercy. 11  Beloved, I beg you as sojourners and pilgrims, abstain from fleshly lusts which war against the soul, 12  having your conduct honorable among the Gentiles, that when they speak against you as evildoers, they may, by your good works which they observe, glorify God in the day of visitation.</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ownloads.clipart.com/22739115.jpg?t=1215304742&amp;h=56a81cd28a06ca54143258d726daeaac&amp;u=stevenjwallace"/>
          <p:cNvPicPr>
            <a:picLocks noChangeAspect="1" noChangeArrowheads="1"/>
          </p:cNvPicPr>
          <p:nvPr/>
        </p:nvPicPr>
        <p:blipFill>
          <a:blip r:embed="rId3"/>
          <a:srcRect/>
          <a:stretch>
            <a:fillRect/>
          </a:stretch>
        </p:blipFill>
        <p:spPr bwMode="auto">
          <a:xfrm>
            <a:off x="1066800" y="838200"/>
            <a:ext cx="7232542" cy="48006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1219200" y="3352800"/>
            <a:ext cx="5486400" cy="566738"/>
          </a:xfrm>
        </p:spPr>
        <p:txBody>
          <a:bodyPr/>
          <a:lstStyle/>
          <a:p>
            <a:r>
              <a:rPr lang="en-US" sz="3600" dirty="0" smtClean="0">
                <a:solidFill>
                  <a:schemeClr val="accent1"/>
                </a:solidFill>
                <a:effectLst>
                  <a:reflection blurRad="6350" stA="60000" endA="900" endPos="60000" dist="60007" dir="5400000" sy="-100000" algn="bl" rotWithShape="0"/>
                </a:effectLst>
              </a:rPr>
              <a:t>Our War Today</a:t>
            </a:r>
            <a:endParaRPr lang="en-US" sz="3600" dirty="0">
              <a:solidFill>
                <a:schemeClr val="accent1"/>
              </a:solidFill>
              <a:effectLst>
                <a:reflection blurRad="6350" stA="60000" endA="900" endPos="60000" dist="60007" dir="5400000" sy="-100000" algn="bl" rotWithShape="0"/>
              </a:effectLst>
            </a:endParaRPr>
          </a:p>
        </p:txBody>
      </p:sp>
      <p:sp>
        <p:nvSpPr>
          <p:cNvPr id="3" name="Content Placeholder 2"/>
          <p:cNvSpPr>
            <a:spLocks noGrp="1"/>
          </p:cNvSpPr>
          <p:nvPr>
            <p:ph type="body" sz="half" idx="2"/>
          </p:nvPr>
        </p:nvSpPr>
        <p:spPr>
          <a:xfrm>
            <a:off x="1143000" y="4267200"/>
            <a:ext cx="4953000" cy="804862"/>
          </a:xfrm>
        </p:spPr>
        <p:txBody>
          <a:bodyPr/>
          <a:lstStyle/>
          <a:p>
            <a:r>
              <a:rPr lang="en-US" sz="2400" dirty="0" smtClean="0">
                <a:solidFill>
                  <a:schemeClr val="accent1"/>
                </a:solidFill>
              </a:rPr>
              <a:t>is not carnal but against that which threatens the soul</a:t>
            </a:r>
            <a:endParaRPr lang="en-US" sz="2400" dirty="0">
              <a:solidFill>
                <a:schemeClr val="accent1"/>
              </a:solidFill>
            </a:endParaRPr>
          </a:p>
        </p:txBody>
      </p:sp>
    </p:spTree>
  </p:cSld>
  <p:clrMapOvr>
    <a:masterClrMapping/>
  </p:clrMapOvr>
  <p:transition spd="med">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p:txBody>
          <a:bodyPr/>
          <a:lstStyle/>
          <a:p>
            <a:r>
              <a:rPr lang="en-US"/>
              <a:t>HOLINESS</a:t>
            </a:r>
          </a:p>
        </p:txBody>
      </p:sp>
      <p:sp>
        <p:nvSpPr>
          <p:cNvPr id="16390" name="Text Box 6"/>
          <p:cNvSpPr txBox="1">
            <a:spLocks noChangeArrowheads="1"/>
          </p:cNvSpPr>
          <p:nvPr/>
        </p:nvSpPr>
        <p:spPr bwMode="auto">
          <a:xfrm>
            <a:off x="685800" y="2057400"/>
            <a:ext cx="8077200" cy="4854575"/>
          </a:xfrm>
          <a:prstGeom prst="rect">
            <a:avLst/>
          </a:prstGeom>
          <a:noFill/>
          <a:ln w="9525">
            <a:noFill/>
            <a:miter lim="800000"/>
            <a:headEnd/>
            <a:tailEnd/>
          </a:ln>
          <a:effectLst/>
        </p:spPr>
        <p:txBody>
          <a:bodyPr>
            <a:spAutoFit/>
          </a:bodyPr>
          <a:lstStyle/>
          <a:p>
            <a:pPr marL="342900" indent="-342900"/>
            <a:r>
              <a:rPr lang="en-US" sz="2600" dirty="0"/>
              <a:t>17  Therefore "Come out from among them And </a:t>
            </a:r>
            <a:br>
              <a:rPr lang="en-US" sz="2600" dirty="0"/>
            </a:br>
            <a:r>
              <a:rPr lang="en-US" sz="2600" dirty="0"/>
              <a:t>be separate, says the Lord. Do not touch what is unclean, And I will receive you."</a:t>
            </a:r>
          </a:p>
          <a:p>
            <a:pPr marL="342900" indent="-342900"/>
            <a:r>
              <a:rPr lang="en-US" sz="2600" dirty="0"/>
              <a:t>18  "I will be a Father to you, And you shall be My sons and daughters, Says the LORD Almighty."</a:t>
            </a:r>
          </a:p>
          <a:p>
            <a:pPr marL="342900" indent="-342900"/>
            <a:r>
              <a:rPr lang="en-US" sz="2600" dirty="0"/>
              <a:t>1 ¶  Therefore, having these promises, beloved, let us cleanse ourselves from all filthiness of the flesh and spirit, perfecting holiness in the fear of God.</a:t>
            </a:r>
          </a:p>
          <a:p>
            <a:pPr marL="342900" indent="-342900">
              <a:buFontTx/>
              <a:buAutoNum type="arabicPlain" startAt="2"/>
            </a:pPr>
            <a:r>
              <a:rPr lang="en-US" sz="2600" dirty="0"/>
              <a:t>Open your hearts to us. We have wronged no one, we have corrupted no one, we have cheated no one.</a:t>
            </a:r>
          </a:p>
          <a:p>
            <a:pPr marL="342900" indent="-342900" algn="r"/>
            <a:r>
              <a:rPr lang="en-US" sz="2600" dirty="0"/>
              <a:t>(2 CORINTHIANS 6:17-7:2)</a:t>
            </a:r>
          </a:p>
        </p:txBody>
      </p:sp>
      <p:sp>
        <p:nvSpPr>
          <p:cNvPr id="16391" name="Line 7"/>
          <p:cNvSpPr>
            <a:spLocks noChangeShapeType="1"/>
          </p:cNvSpPr>
          <p:nvPr/>
        </p:nvSpPr>
        <p:spPr bwMode="auto">
          <a:xfrm>
            <a:off x="3043238" y="2470150"/>
            <a:ext cx="3957637" cy="0"/>
          </a:xfrm>
          <a:prstGeom prst="line">
            <a:avLst/>
          </a:prstGeom>
          <a:noFill/>
          <a:ln w="28575">
            <a:solidFill>
              <a:schemeClr val="tx1"/>
            </a:solidFill>
            <a:round/>
            <a:headEnd/>
            <a:tailEnd/>
          </a:ln>
          <a:effectLst/>
        </p:spPr>
        <p:txBody>
          <a:bodyPr/>
          <a:lstStyle/>
          <a:p>
            <a:endParaRPr lang="en-US"/>
          </a:p>
        </p:txBody>
      </p:sp>
      <p:sp>
        <p:nvSpPr>
          <p:cNvPr id="16392" name="Line 8"/>
          <p:cNvSpPr>
            <a:spLocks noChangeShapeType="1"/>
          </p:cNvSpPr>
          <p:nvPr/>
        </p:nvSpPr>
        <p:spPr bwMode="auto">
          <a:xfrm>
            <a:off x="1143000" y="2895600"/>
            <a:ext cx="1676400" cy="0"/>
          </a:xfrm>
          <a:prstGeom prst="line">
            <a:avLst/>
          </a:prstGeom>
          <a:noFill/>
          <a:ln w="28575">
            <a:solidFill>
              <a:schemeClr val="tx1"/>
            </a:solidFill>
            <a:round/>
            <a:headEnd/>
            <a:tailEnd/>
          </a:ln>
          <a:effectLst/>
        </p:spPr>
        <p:txBody>
          <a:bodyPr/>
          <a:lstStyle/>
          <a:p>
            <a:endParaRPr lang="en-US"/>
          </a:p>
        </p:txBody>
      </p:sp>
      <p:sp>
        <p:nvSpPr>
          <p:cNvPr id="16393" name="Line 9"/>
          <p:cNvSpPr>
            <a:spLocks noChangeShapeType="1"/>
          </p:cNvSpPr>
          <p:nvPr/>
        </p:nvSpPr>
        <p:spPr bwMode="auto">
          <a:xfrm>
            <a:off x="1143000" y="4876800"/>
            <a:ext cx="6858000" cy="0"/>
          </a:xfrm>
          <a:prstGeom prst="line">
            <a:avLst/>
          </a:prstGeom>
          <a:noFill/>
          <a:ln w="28575">
            <a:solidFill>
              <a:schemeClr val="tx1"/>
            </a:solidFill>
            <a:round/>
            <a:headEnd/>
            <a:tailEnd/>
          </a:ln>
          <a:effectLst/>
        </p:spPr>
        <p:txBody>
          <a:bodyPr/>
          <a:lstStyle/>
          <a:p>
            <a:endParaRPr lang="en-US"/>
          </a:p>
        </p:txBody>
      </p:sp>
      <p:sp>
        <p:nvSpPr>
          <p:cNvPr id="16394" name="Line 10"/>
          <p:cNvSpPr>
            <a:spLocks noChangeShapeType="1"/>
          </p:cNvSpPr>
          <p:nvPr/>
        </p:nvSpPr>
        <p:spPr bwMode="auto">
          <a:xfrm>
            <a:off x="1143000" y="5638800"/>
            <a:ext cx="2438400" cy="0"/>
          </a:xfrm>
          <a:prstGeom prst="line">
            <a:avLst/>
          </a:prstGeom>
          <a:noFill/>
          <a:ln w="28575">
            <a:solidFill>
              <a:schemeClr val="tx1"/>
            </a:solidFill>
            <a:round/>
            <a:headEnd/>
            <a:tailEnd/>
          </a:ln>
          <a:effectLst/>
        </p:spPr>
        <p:txBody>
          <a:bodyPr/>
          <a:lstStyle/>
          <a:p>
            <a:endParaRPr lang="en-US"/>
          </a:p>
        </p:txBody>
      </p:sp>
      <p:sp>
        <p:nvSpPr>
          <p:cNvPr id="16395" name="Oval 11"/>
          <p:cNvSpPr>
            <a:spLocks noChangeArrowheads="1"/>
          </p:cNvSpPr>
          <p:nvPr/>
        </p:nvSpPr>
        <p:spPr bwMode="auto">
          <a:xfrm>
            <a:off x="2362200" y="4864100"/>
            <a:ext cx="3124200" cy="469900"/>
          </a:xfrm>
          <a:prstGeom prst="ellipse">
            <a:avLst/>
          </a:prstGeom>
          <a:noFill/>
          <a:ln w="76200">
            <a:solidFill>
              <a:srgbClr val="FFFF00"/>
            </a:solidFill>
            <a:round/>
            <a:headEnd/>
            <a:tailEnd/>
          </a:ln>
          <a:effectLst/>
        </p:spPr>
        <p:txBody>
          <a:bodyPr wrap="none" anchor="ctr"/>
          <a:lstStyle/>
          <a:p>
            <a:endParaRPr lang="en-US"/>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6395"/>
                                        </p:tgtEl>
                                        <p:attrNameLst>
                                          <p:attrName>style.visibility</p:attrName>
                                        </p:attrNameLst>
                                      </p:cBhvr>
                                      <p:to>
                                        <p:strVal val="visible"/>
                                      </p:to>
                                    </p:set>
                                    <p:animEffect transition="in" filter="wheel(4)">
                                      <p:cBhvr>
                                        <p:cTn id="7" dur="2000"/>
                                        <p:tgtEl>
                                          <p:spTgt spid="16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DEUTERONOMY</a:t>
            </a:r>
          </a:p>
        </p:txBody>
      </p:sp>
      <p:sp>
        <p:nvSpPr>
          <p:cNvPr id="18435" name="Rectangle 3"/>
          <p:cNvSpPr>
            <a:spLocks noGrp="1" noChangeArrowheads="1"/>
          </p:cNvSpPr>
          <p:nvPr>
            <p:ph type="body" idx="1"/>
          </p:nvPr>
        </p:nvSpPr>
        <p:spPr/>
        <p:txBody>
          <a:bodyPr/>
          <a:lstStyle/>
          <a:p>
            <a:pPr marL="514350" indent="-514350">
              <a:buSzPct val="110000"/>
              <a:buFont typeface="+mj-lt"/>
              <a:buAutoNum type="arabicPeriod" startAt="7"/>
            </a:pP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HUMILITY IS THE HANDMAID OF OBEDIENCE (8:1-6)</a:t>
            </a:r>
          </a:p>
          <a:p>
            <a:pPr lvl="1"/>
            <a:r>
              <a:rPr lang="en-US" dirty="0"/>
              <a:t>THE WILDERNESS WAS A TEST</a:t>
            </a:r>
          </a:p>
          <a:p>
            <a:pPr lvl="1"/>
            <a:r>
              <a:rPr lang="en-US" dirty="0"/>
              <a:t>HUNGER WAS A TEST</a:t>
            </a:r>
          </a:p>
          <a:p>
            <a:pPr lvl="1"/>
            <a:r>
              <a:rPr lang="en-US" dirty="0"/>
              <a:t>HUMILITY IS ESSENTIAL IN FEARING THE LORD (vv. 5, 6</a:t>
            </a:r>
            <a:r>
              <a:rPr lang="en-US" dirty="0" smtClean="0"/>
              <a:t>)</a:t>
            </a:r>
          </a:p>
          <a:p>
            <a:pPr lvl="1"/>
            <a:r>
              <a:rPr lang="en-US" dirty="0" smtClean="0"/>
              <a:t>YOU CANNOT OBEY GOD WITHOUT HUMBLING YOURSELVES!</a:t>
            </a:r>
            <a:endParaRPr lang="en-US" dirty="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fade">
                                      <p:cBhvr>
                                        <p:cTn id="7" dur="3000"/>
                                        <p:tgtEl>
                                          <p:spTgt spid="18435">
                                            <p:txEl>
                                              <p:pRg st="1" end="1"/>
                                            </p:txEl>
                                          </p:spTgt>
                                        </p:tgtEl>
                                      </p:cBhvr>
                                    </p:animEffect>
                                    <p:anim calcmode="lin" valueType="num">
                                      <p:cBhvr>
                                        <p:cTn id="8" dur="30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9" dur="3000" fill="hold"/>
                                        <p:tgtEl>
                                          <p:spTgt spid="18435">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435">
                                            <p:txEl>
                                              <p:pRg st="2" end="2"/>
                                            </p:txEl>
                                          </p:spTgt>
                                        </p:tgtEl>
                                        <p:attrNameLst>
                                          <p:attrName>style.visibility</p:attrName>
                                        </p:attrNameLst>
                                      </p:cBhvr>
                                      <p:to>
                                        <p:strVal val="visible"/>
                                      </p:to>
                                    </p:set>
                                    <p:animEffect transition="in" filter="fade">
                                      <p:cBhvr>
                                        <p:cTn id="12" dur="6000"/>
                                        <p:tgtEl>
                                          <p:spTgt spid="18435">
                                            <p:txEl>
                                              <p:pRg st="2" end="2"/>
                                            </p:txEl>
                                          </p:spTgt>
                                        </p:tgtEl>
                                      </p:cBhvr>
                                    </p:animEffect>
                                    <p:anim calcmode="lin" valueType="num">
                                      <p:cBhvr>
                                        <p:cTn id="13" dur="60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14" dur="6000" fill="hold"/>
                                        <p:tgtEl>
                                          <p:spTgt spid="18435">
                                            <p:txEl>
                                              <p:pRg st="2" end="2"/>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8435">
                                            <p:txEl>
                                              <p:pRg st="3" end="3"/>
                                            </p:txEl>
                                          </p:spTgt>
                                        </p:tgtEl>
                                        <p:attrNameLst>
                                          <p:attrName>style.visibility</p:attrName>
                                        </p:attrNameLst>
                                      </p:cBhvr>
                                      <p:to>
                                        <p:strVal val="visible"/>
                                      </p:to>
                                    </p:set>
                                    <p:animEffect transition="in" filter="fade">
                                      <p:cBhvr>
                                        <p:cTn id="17" dur="5000"/>
                                        <p:tgtEl>
                                          <p:spTgt spid="18435">
                                            <p:txEl>
                                              <p:pRg st="3" end="3"/>
                                            </p:txEl>
                                          </p:spTgt>
                                        </p:tgtEl>
                                      </p:cBhvr>
                                    </p:animEffect>
                                    <p:anim calcmode="lin" valueType="num">
                                      <p:cBhvr>
                                        <p:cTn id="18" dur="50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19" dur="5000" fill="hold"/>
                                        <p:tgtEl>
                                          <p:spTgt spid="18435">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435">
                                            <p:txEl>
                                              <p:pRg st="4" end="4"/>
                                            </p:txEl>
                                          </p:spTgt>
                                        </p:tgtEl>
                                        <p:attrNameLst>
                                          <p:attrName>style.visibility</p:attrName>
                                        </p:attrNameLst>
                                      </p:cBhvr>
                                      <p:to>
                                        <p:strVal val="visible"/>
                                      </p:to>
                                    </p:set>
                                    <p:animEffect transition="in" filter="fade">
                                      <p:cBhvr>
                                        <p:cTn id="22" dur="2000"/>
                                        <p:tgtEl>
                                          <p:spTgt spid="18435">
                                            <p:txEl>
                                              <p:pRg st="4" end="4"/>
                                            </p:txEl>
                                          </p:spTgt>
                                        </p:tgtEl>
                                      </p:cBhvr>
                                    </p:animEffect>
                                    <p:anim calcmode="lin" valueType="num">
                                      <p:cBhvr>
                                        <p:cTn id="23" dur="20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24" dur="20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“HUMILITY”</a:t>
            </a:r>
            <a:endParaRPr lang="en-US" dirty="0"/>
          </a:p>
        </p:txBody>
      </p:sp>
      <p:sp>
        <p:nvSpPr>
          <p:cNvPr id="3" name="Content Placeholder 2"/>
          <p:cNvSpPr>
            <a:spLocks noGrp="1"/>
          </p:cNvSpPr>
          <p:nvPr>
            <p:ph idx="1"/>
          </p:nvPr>
        </p:nvSpPr>
        <p:spPr/>
        <p:txBody>
          <a:bodyPr/>
          <a:lstStyle/>
          <a:p>
            <a:r>
              <a:rPr lang="en-US" dirty="0" smtClean="0"/>
              <a:t>“The state or quality of being humble; freedom from pride and arrogance; lowliness of mind; a modest estimate of one's own worth; a sense of one's own unworthiness through imperfection and sinfulness; self-abasement; humbleness” </a:t>
            </a:r>
            <a:r>
              <a:rPr lang="en-US" sz="2000" dirty="0" smtClean="0"/>
              <a:t>(</a:t>
            </a:r>
            <a:r>
              <a:rPr lang="en-US" sz="2000" dirty="0" smtClean="0">
                <a:hlinkClick r:id="rId2"/>
              </a:rPr>
              <a:t>http://</a:t>
            </a:r>
            <a:r>
              <a:rPr lang="en-US" sz="2000" dirty="0" smtClean="0">
                <a:hlinkClick r:id="rId2"/>
              </a:rPr>
              <a:t>www.brainyquote.com/words/hu/humility174717.html</a:t>
            </a:r>
            <a:r>
              <a:rPr lang="en-US" sz="2000" dirty="0" smtClean="0"/>
              <a:t> )</a:t>
            </a:r>
            <a:endParaRPr lang="en-US" dirty="0"/>
          </a:p>
        </p:txBody>
      </p:sp>
    </p:spTree>
  </p:cSld>
  <p:clrMapOvr>
    <a:masterClrMapping/>
  </p:clrMapOvr>
  <p:transition spd="med">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of NO HUMILITY</a:t>
            </a:r>
            <a:endParaRPr lang="en-US" dirty="0"/>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lstStyle/>
          <a:p>
            <a:pPr>
              <a:buClr>
                <a:schemeClr val="accent1"/>
              </a:buClr>
            </a:pPr>
            <a:r>
              <a:rPr lang="en-US" dirty="0" smtClean="0"/>
              <a:t>After carefully outlining </a:t>
            </a:r>
            <a:r>
              <a:rPr lang="en-US" dirty="0" smtClean="0"/>
              <a:t>that </a:t>
            </a:r>
            <a:r>
              <a:rPr lang="en-US" dirty="0" smtClean="0"/>
              <a:t>God has already built His Kingdom by asserting:</a:t>
            </a:r>
          </a:p>
          <a:p>
            <a:pPr lvl="1"/>
            <a:r>
              <a:rPr lang="en-US" dirty="0" smtClean="0"/>
              <a:t>Kingdom/New Birth </a:t>
            </a:r>
            <a:r>
              <a:rPr lang="en-US" dirty="0" smtClean="0"/>
              <a:t>is a </a:t>
            </a:r>
            <a:r>
              <a:rPr lang="en-US" b="1" u="sng" dirty="0" smtClean="0"/>
              <a:t>PRESENT REALITY</a:t>
            </a:r>
            <a:r>
              <a:rPr lang="en-US" dirty="0" smtClean="0"/>
              <a:t> (Jn. 3:1-5)</a:t>
            </a:r>
          </a:p>
          <a:p>
            <a:pPr lvl="2"/>
            <a:r>
              <a:rPr lang="en-US" dirty="0" smtClean="0"/>
              <a:t>Daniel 2:44 prophecy</a:t>
            </a:r>
          </a:p>
          <a:p>
            <a:pPr lvl="2"/>
            <a:r>
              <a:rPr lang="en-US" dirty="0" smtClean="0"/>
              <a:t>“kingdom at hand” (Mk. 1:15; cf. Mk. 9:1)</a:t>
            </a:r>
          </a:p>
          <a:p>
            <a:pPr lvl="2"/>
            <a:r>
              <a:rPr lang="en-US" dirty="0" smtClean="0"/>
              <a:t>In the kingdom (Rev. 1:9)</a:t>
            </a:r>
            <a:endParaRPr lang="en-US" dirty="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of NO HUMILITY</a:t>
            </a:r>
            <a:endParaRPr lang="en-US" dirty="0"/>
          </a:p>
        </p:txBody>
      </p:sp>
      <p:sp>
        <p:nvSpPr>
          <p:cNvPr id="3" name="Content Placeholder 2"/>
          <p:cNvSpPr>
            <a:spLocks noGrp="1"/>
          </p:cNvSpPr>
          <p:nvPr>
            <p:ph idx="1"/>
          </p:nvPr>
        </p:nvSpPr>
        <p:spPr>
          <a:xfrm>
            <a:off x="685800" y="1981200"/>
            <a:ext cx="7772400" cy="4876800"/>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sz="2800" dirty="0" smtClean="0"/>
              <a:t>After carefully outlining from the scriptures that God requires sinners to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believe</a:t>
            </a:r>
            <a:r>
              <a:rPr lang="en-US" sz="2800" dirty="0" smtClean="0"/>
              <a:t>,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repent </a:t>
            </a:r>
            <a:r>
              <a:rPr lang="en-US" sz="2800" dirty="0" smtClean="0"/>
              <a:t>and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be baptized </a:t>
            </a:r>
            <a:r>
              <a:rPr lang="en-US" sz="2800" dirty="0" smtClean="0"/>
              <a:t>(with water) to get into the </a:t>
            </a:r>
            <a:r>
              <a:rPr lang="en-US" sz="2800" dirty="0" smtClean="0"/>
              <a:t>kingdom-church</a:t>
            </a:r>
            <a:endParaRPr lang="en-US" sz="2800" dirty="0" smtClean="0"/>
          </a:p>
          <a:p>
            <a:pPr lvl="1"/>
            <a:r>
              <a:rPr lang="en-US" sz="2400" dirty="0" smtClean="0"/>
              <a:t>Mark 16:16</a:t>
            </a:r>
          </a:p>
          <a:p>
            <a:pPr lvl="1"/>
            <a:r>
              <a:rPr lang="en-US" sz="2400" dirty="0" smtClean="0"/>
              <a:t>Acts 10:47 – Commanded Gentiles to be baptized with water</a:t>
            </a:r>
          </a:p>
          <a:p>
            <a:pPr lvl="2"/>
            <a:r>
              <a:rPr lang="en-US" sz="2000" dirty="0" smtClean="0"/>
              <a:t>(showing water-baptism </a:t>
            </a:r>
            <a:r>
              <a:rPr lang="en-US" sz="2000" dirty="0" smtClean="0"/>
              <a:t>was not a Jewish tradition </a:t>
            </a:r>
            <a:r>
              <a:rPr lang="en-US" sz="2000" dirty="0" smtClean="0"/>
              <a:t>as some erroneously assert cf</a:t>
            </a:r>
            <a:r>
              <a:rPr lang="en-US" sz="2000" dirty="0" smtClean="0"/>
              <a:t>. Gal. 3:27, </a:t>
            </a:r>
            <a:r>
              <a:rPr lang="en-US" sz="2000" dirty="0" smtClean="0"/>
              <a:t>28)</a:t>
            </a:r>
            <a:endParaRPr lang="en-US" sz="2000" dirty="0"/>
          </a:p>
          <a:p>
            <a:pPr lvl="1"/>
            <a:r>
              <a:rPr lang="en-US" sz="2400" dirty="0" smtClean="0"/>
              <a:t>Acts 2:38/22:16</a:t>
            </a:r>
            <a:r>
              <a:rPr lang="en-US" sz="2400" dirty="0"/>
              <a:t> </a:t>
            </a:r>
            <a:r>
              <a:rPr lang="en-US" sz="2400" dirty="0" smtClean="0"/>
              <a:t>– remission of sins</a:t>
            </a:r>
          </a:p>
          <a:p>
            <a:pPr lvl="1"/>
            <a:r>
              <a:rPr lang="en-US" sz="2400" dirty="0" smtClean="0"/>
              <a:t>Romans 5:9, 10; 6:3 – “what” and “when”</a:t>
            </a:r>
          </a:p>
          <a:p>
            <a:pPr lvl="1"/>
            <a:endParaRPr lang="en-US" sz="2400" dirty="0" smtClean="0"/>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MOSES – A PREACHER</a:t>
            </a:r>
          </a:p>
        </p:txBody>
      </p:sp>
      <p:sp>
        <p:nvSpPr>
          <p:cNvPr id="8195" name="Rectangle 3"/>
          <p:cNvSpPr>
            <a:spLocks noGrp="1" noChangeArrowheads="1"/>
          </p:cNvSpPr>
          <p:nvPr>
            <p:ph type="body" idx="1"/>
          </p:nvPr>
        </p:nvSpPr>
        <p:spPr/>
        <p:txBody>
          <a:bodyPr/>
          <a:lstStyle/>
          <a:p>
            <a:pPr>
              <a:lnSpc>
                <a:spcPct val="90000"/>
              </a:lnSpc>
            </a:pPr>
            <a:r>
              <a:rPr lang="en-US" dirty="0"/>
              <a:t>DEUTERONOMY IS A BOOK OF SERMONS PREACHED BY MOSES</a:t>
            </a:r>
          </a:p>
          <a:p>
            <a:pPr>
              <a:lnSpc>
                <a:spcPct val="90000"/>
              </a:lnSpc>
            </a:pPr>
            <a:r>
              <a:rPr lang="en-US" dirty="0"/>
              <a:t>SETTING:</a:t>
            </a:r>
          </a:p>
          <a:p>
            <a:pPr lvl="1">
              <a:lnSpc>
                <a:spcPct val="90000"/>
              </a:lnSpc>
            </a:pPr>
            <a:r>
              <a:rPr lang="en-US" dirty="0"/>
              <a:t>ISRAEL HAD WANDERED 40 YEARS</a:t>
            </a:r>
            <a:br>
              <a:rPr lang="en-US" dirty="0"/>
            </a:br>
            <a:r>
              <a:rPr lang="en-US" dirty="0" smtClean="0"/>
              <a:t>IN A WILDERNESS</a:t>
            </a:r>
            <a:endParaRPr lang="en-US" dirty="0"/>
          </a:p>
          <a:p>
            <a:pPr lvl="1">
              <a:lnSpc>
                <a:spcPct val="90000"/>
              </a:lnSpc>
            </a:pPr>
            <a:r>
              <a:rPr lang="en-US" dirty="0"/>
              <a:t>OLD GENERATION DIED </a:t>
            </a:r>
          </a:p>
          <a:p>
            <a:pPr lvl="1">
              <a:lnSpc>
                <a:spcPct val="90000"/>
              </a:lnSpc>
            </a:pPr>
            <a:r>
              <a:rPr lang="en-US" dirty="0"/>
              <a:t>IN THE PLAINS OF MOAB READY </a:t>
            </a:r>
            <a:br>
              <a:rPr lang="en-US" dirty="0"/>
            </a:br>
            <a:r>
              <a:rPr lang="en-US" dirty="0"/>
              <a:t>TO CROSS OVER INTO THE </a:t>
            </a:r>
            <a:br>
              <a:rPr lang="en-US" dirty="0"/>
            </a:br>
            <a:r>
              <a:rPr lang="en-US" dirty="0"/>
              <a:t>PROMISED LAND</a:t>
            </a:r>
          </a:p>
        </p:txBody>
      </p:sp>
      <p:pic>
        <p:nvPicPr>
          <p:cNvPr id="8198" name="Picture 6" descr="2c2hhuaz[1]"/>
          <p:cNvPicPr>
            <a:picLocks noChangeAspect="1" noChangeArrowheads="1"/>
          </p:cNvPicPr>
          <p:nvPr/>
        </p:nvPicPr>
        <p:blipFill>
          <a:blip r:embed="rId2"/>
          <a:srcRect/>
          <a:stretch>
            <a:fillRect/>
          </a:stretch>
        </p:blipFill>
        <p:spPr bwMode="auto">
          <a:xfrm>
            <a:off x="6945313" y="3408363"/>
            <a:ext cx="2198687" cy="3449637"/>
          </a:xfrm>
          <a:prstGeom prst="rect">
            <a:avLst/>
          </a:prstGeom>
          <a:noFill/>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Ending the E-mail</a:t>
            </a:r>
            <a:endParaRPr lang="en-US" dirty="0"/>
          </a:p>
        </p:txBody>
      </p:sp>
      <p:sp>
        <p:nvSpPr>
          <p:cNvPr id="3" name="Content Placeholder 2"/>
          <p:cNvSpPr>
            <a:spLocks noGrp="1"/>
          </p:cNvSpPr>
          <p:nvPr>
            <p:ph idx="1"/>
          </p:nvPr>
        </p:nvSpPr>
        <p:spPr/>
        <p:txBody>
          <a:bodyPr/>
          <a:lstStyle/>
          <a:p>
            <a:r>
              <a:rPr lang="en-US" sz="2000" dirty="0">
                <a:solidFill>
                  <a:schemeClr val="tx1"/>
                </a:solidFill>
                <a:latin typeface="+mn-lt"/>
                <a:ea typeface="+mn-ea"/>
                <a:cs typeface="+mn-cs"/>
              </a:rPr>
              <a:t>Ed, the truth is simple. The kingdom of God was established in the first century. It is governed by a NEW LAW (New Covenant). The Old Covenant has passed away (Heb. 8:13). The New Covenant was to be given from Mount Zion, not Sinai (Is. 2:2, 3). Preachers before Acts 2 pointed to the kingdom coming shortly. Preachers after Acts 2 spoke of it being a present reality (see Col. 1:13; Rev. 1:9; etc.). People entered that kingdom by being born again (John 3:5). That birth is of the water and the Spirit. Both the water and the Spirit are in the "ONE" baptism that Paul spoke of in Ephesians 4:5. The Spirit authorizes water baptism (Matt. 28:19; 1 Cor. 6:9; 12:13; Titus 3:5). When you see these simple truths, you will not be far from the kingdom</a:t>
            </a:r>
            <a:r>
              <a:rPr lang="en-US" sz="2000" dirty="0" smtClean="0">
                <a:solidFill>
                  <a:schemeClr val="tx1"/>
                </a:solidFill>
                <a:latin typeface="+mn-lt"/>
                <a:ea typeface="+mn-ea"/>
                <a:cs typeface="+mn-cs"/>
              </a:rPr>
              <a:t>!</a:t>
            </a:r>
            <a:r>
              <a:rPr lang="en-US" sz="2000" dirty="0"/>
              <a:t/>
            </a:r>
            <a:br>
              <a:rPr lang="en-US" sz="2000" dirty="0"/>
            </a:br>
            <a:r>
              <a:rPr lang="en-US" sz="2000" dirty="0" smtClean="0"/>
              <a:t/>
            </a:r>
            <a:br>
              <a:rPr lang="en-US" sz="2000" dirty="0" smtClean="0"/>
            </a:br>
            <a:r>
              <a:rPr lang="en-US" sz="2000" dirty="0" smtClean="0">
                <a:solidFill>
                  <a:schemeClr val="tx1"/>
                </a:solidFill>
                <a:latin typeface="+mn-lt"/>
                <a:ea typeface="+mn-ea"/>
                <a:cs typeface="+mn-cs"/>
              </a:rPr>
              <a:t>"Now </a:t>
            </a:r>
            <a:r>
              <a:rPr lang="en-US" sz="2000" dirty="0">
                <a:solidFill>
                  <a:schemeClr val="tx1"/>
                </a:solidFill>
                <a:latin typeface="+mn-lt"/>
                <a:ea typeface="+mn-ea"/>
                <a:cs typeface="+mn-cs"/>
              </a:rPr>
              <a:t>salvation, and strength, and the kingdom of our God, and the power of His Christ have come." Revelation </a:t>
            </a:r>
            <a:r>
              <a:rPr lang="en-US" sz="2000" dirty="0" smtClean="0">
                <a:solidFill>
                  <a:schemeClr val="tx1"/>
                </a:solidFill>
                <a:latin typeface="+mn-lt"/>
                <a:ea typeface="+mn-ea"/>
                <a:cs typeface="+mn-cs"/>
              </a:rPr>
              <a:t>12:10 (06.03.08)</a:t>
            </a:r>
            <a:endParaRPr lang="en-US" sz="2000" dirty="0">
              <a:solidFill>
                <a:schemeClr val="tx1"/>
              </a:solidFill>
              <a:latin typeface="+mn-lt"/>
              <a:ea typeface="+mn-ea"/>
              <a:cs typeface="+mn-cs"/>
            </a:endParaRPr>
          </a:p>
        </p:txBody>
      </p:sp>
    </p:spTree>
  </p:cSld>
  <p:clrMapOvr>
    <a:masterClrMapping/>
  </p:clrMapOvr>
  <p:transition spd="med">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of NO HUMILITY</a:t>
            </a:r>
            <a:endParaRPr lang="en-US" dirty="0"/>
          </a:p>
        </p:txBody>
      </p:sp>
      <p:sp>
        <p:nvSpPr>
          <p:cNvPr id="3" name="Content Placeholder 2"/>
          <p:cNvSpPr>
            <a:spLocks noGrp="1"/>
          </p:cNvSpPr>
          <p:nvPr>
            <p:ph idx="1"/>
          </p:nvPr>
        </p:nvSpPr>
        <p:spPr/>
        <p:txBody>
          <a:bodyPr/>
          <a:lstStyle/>
          <a:p>
            <a:r>
              <a:rPr lang="en-US" sz="2800" dirty="0" smtClean="0"/>
              <a:t>Response </a:t>
            </a:r>
            <a:r>
              <a:rPr lang="en-US" sz="2800" dirty="0" smtClean="0"/>
              <a:t>to me with </a:t>
            </a:r>
            <a:r>
              <a:rPr lang="en-US" sz="2800" dirty="0" smtClean="0"/>
              <a:t>this TONE:</a:t>
            </a:r>
          </a:p>
          <a:p>
            <a:pPr lvl="1"/>
            <a:r>
              <a:rPr lang="en-US" sz="2400" dirty="0" smtClean="0">
                <a:solidFill>
                  <a:schemeClr val="tx1"/>
                </a:solidFill>
                <a:latin typeface="+mn-lt"/>
                <a:ea typeface="+mn-ea"/>
                <a:cs typeface="+mn-cs"/>
              </a:rPr>
              <a:t>“I </a:t>
            </a:r>
            <a:r>
              <a:rPr lang="en-US" sz="2400" dirty="0">
                <a:solidFill>
                  <a:schemeClr val="tx1"/>
                </a:solidFill>
                <a:latin typeface="+mn-lt"/>
                <a:ea typeface="+mn-ea"/>
                <a:cs typeface="+mn-cs"/>
              </a:rPr>
              <a:t>repeat. Anyone should be able to talk about Bible Scripture with out quoting it. I know the Bible and you know the Bible. Who are you trying to convince that you have read the Bible? You said you did and I trust that you did. The way you state your facts and attempts at convincing statements leads me to believe that you are still in the little league of knowledge and understanding. </a:t>
            </a:r>
            <a:r>
              <a:rPr lang="en-US" sz="2400" dirty="0" smtClean="0">
                <a:solidFill>
                  <a:schemeClr val="tx1"/>
                </a:solidFill>
                <a:latin typeface="+mn-lt"/>
                <a:ea typeface="+mn-ea"/>
                <a:cs typeface="+mn-cs"/>
              </a:rPr>
              <a:t>Give </a:t>
            </a:r>
            <a:r>
              <a:rPr lang="en-US" sz="2400" dirty="0">
                <a:solidFill>
                  <a:schemeClr val="tx1"/>
                </a:solidFill>
                <a:latin typeface="+mn-lt"/>
                <a:ea typeface="+mn-ea"/>
                <a:cs typeface="+mn-cs"/>
              </a:rPr>
              <a:t>me a little of your history, like I </a:t>
            </a:r>
            <a:r>
              <a:rPr lang="en-US" sz="2400" dirty="0" smtClean="0">
                <a:solidFill>
                  <a:schemeClr val="tx1"/>
                </a:solidFill>
                <a:latin typeface="+mn-lt"/>
                <a:ea typeface="+mn-ea"/>
                <a:cs typeface="+mn-cs"/>
              </a:rPr>
              <a:t>did. Always </a:t>
            </a:r>
            <a:r>
              <a:rPr lang="en-US" sz="2400" dirty="0">
                <a:solidFill>
                  <a:schemeClr val="tx1"/>
                </a:solidFill>
                <a:latin typeface="+mn-lt"/>
                <a:ea typeface="+mn-ea"/>
                <a:cs typeface="+mn-cs"/>
              </a:rPr>
              <a:t>remember that I'm a Major Leaguer. I'm not impressed in the slightest by the shotgun application of information. </a:t>
            </a:r>
            <a:r>
              <a:rPr lang="en-US" sz="2400" dirty="0" smtClean="0">
                <a:solidFill>
                  <a:schemeClr val="tx1"/>
                </a:solidFill>
                <a:latin typeface="+mn-lt"/>
                <a:ea typeface="+mn-ea"/>
                <a:cs typeface="+mn-cs"/>
              </a:rPr>
              <a:t>It</a:t>
            </a:r>
            <a:r>
              <a:rPr lang="en-US" sz="2400" dirty="0">
                <a:solidFill>
                  <a:schemeClr val="tx1"/>
                </a:solidFill>
                <a:latin typeface="+mn-lt"/>
                <a:ea typeface="+mn-ea"/>
                <a:cs typeface="+mn-cs"/>
              </a:rPr>
              <a:t> doesn't prove anything or do you justice</a:t>
            </a:r>
            <a:r>
              <a:rPr lang="en-US" sz="2400" dirty="0" smtClean="0">
                <a:solidFill>
                  <a:schemeClr val="tx1"/>
                </a:solidFill>
                <a:latin typeface="+mn-lt"/>
                <a:ea typeface="+mn-ea"/>
                <a:cs typeface="+mn-cs"/>
              </a:rPr>
              <a:t>.”</a:t>
            </a:r>
            <a:endParaRPr lang="en-US" sz="3600" dirty="0">
              <a:solidFill>
                <a:schemeClr val="tx1"/>
              </a:solidFill>
              <a:latin typeface="+mn-lt"/>
              <a:ea typeface="+mn-ea"/>
              <a:cs typeface="+mn-cs"/>
            </a:endParaRPr>
          </a:p>
        </p:txBody>
      </p:sp>
    </p:spTree>
  </p:cSld>
  <p:clrMapOvr>
    <a:masterClrMapping/>
  </p:clrMapOvr>
  <p:transition spd="med">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of NO HUMILITY</a:t>
            </a:r>
            <a:endParaRPr lang="en-US" dirty="0"/>
          </a:p>
        </p:txBody>
      </p:sp>
      <p:sp>
        <p:nvSpPr>
          <p:cNvPr id="3" name="Content Placeholder 2"/>
          <p:cNvSpPr>
            <a:spLocks noGrp="1"/>
          </p:cNvSpPr>
          <p:nvPr>
            <p:ph idx="1"/>
          </p:nvPr>
        </p:nvSpPr>
        <p:spPr/>
        <p:txBody>
          <a:bodyPr/>
          <a:lstStyle/>
          <a:p>
            <a:r>
              <a:rPr lang="en-US" sz="2800" dirty="0" smtClean="0"/>
              <a:t>Continued response:</a:t>
            </a:r>
            <a:endParaRPr lang="en-US" sz="2800" dirty="0" smtClean="0"/>
          </a:p>
          <a:p>
            <a:pPr lvl="1"/>
            <a:r>
              <a:rPr lang="en-US" sz="2400" dirty="0" smtClean="0">
                <a:solidFill>
                  <a:schemeClr val="tx1"/>
                </a:solidFill>
                <a:latin typeface="+mn-lt"/>
                <a:ea typeface="+mn-ea"/>
                <a:cs typeface="+mn-cs"/>
              </a:rPr>
              <a:t>“Give </a:t>
            </a:r>
            <a:r>
              <a:rPr lang="en-US" sz="2400" dirty="0">
                <a:solidFill>
                  <a:schemeClr val="tx1"/>
                </a:solidFill>
                <a:latin typeface="+mn-lt"/>
                <a:ea typeface="+mn-ea"/>
                <a:cs typeface="+mn-cs"/>
              </a:rPr>
              <a:t>me one topic for discussion and I will do my best to answer you in a timely </a:t>
            </a:r>
            <a:r>
              <a:rPr lang="en-US" sz="2400" dirty="0" smtClean="0">
                <a:solidFill>
                  <a:schemeClr val="tx1"/>
                </a:solidFill>
                <a:latin typeface="+mn-lt"/>
                <a:ea typeface="+mn-ea"/>
                <a:cs typeface="+mn-cs"/>
              </a:rPr>
              <a:t>manner.</a:t>
            </a:r>
            <a:br>
              <a:rPr lang="en-US" sz="2400" dirty="0" smtClean="0">
                <a:solidFill>
                  <a:schemeClr val="tx1"/>
                </a:solidFill>
                <a:latin typeface="+mn-lt"/>
                <a:ea typeface="+mn-ea"/>
                <a:cs typeface="+mn-cs"/>
              </a:rPr>
            </a:br>
            <a:r>
              <a:rPr lang="en-US" sz="2400" dirty="0" smtClean="0">
                <a:solidFill>
                  <a:schemeClr val="tx1"/>
                </a:solidFill>
                <a:latin typeface="+mn-lt"/>
                <a:ea typeface="+mn-ea"/>
                <a:cs typeface="+mn-cs"/>
              </a:rPr>
              <a:t/>
            </a:r>
            <a:br>
              <a:rPr lang="en-US" sz="2400" dirty="0" smtClean="0">
                <a:solidFill>
                  <a:schemeClr val="tx1"/>
                </a:solidFill>
                <a:latin typeface="+mn-lt"/>
                <a:ea typeface="+mn-ea"/>
                <a:cs typeface="+mn-cs"/>
              </a:rPr>
            </a:br>
            <a:r>
              <a:rPr lang="en-US" sz="2400" dirty="0" smtClean="0">
                <a:solidFill>
                  <a:schemeClr val="tx1"/>
                </a:solidFill>
                <a:latin typeface="+mn-lt"/>
                <a:ea typeface="+mn-ea"/>
                <a:cs typeface="+mn-cs"/>
              </a:rPr>
              <a:t>I </a:t>
            </a:r>
            <a:r>
              <a:rPr lang="en-US" sz="2400" dirty="0">
                <a:solidFill>
                  <a:schemeClr val="tx1"/>
                </a:solidFill>
                <a:latin typeface="+mn-lt"/>
                <a:ea typeface="+mn-ea"/>
                <a:cs typeface="+mn-cs"/>
              </a:rPr>
              <a:t>have a lot of hunters in my family and they like to brag. Most have never been in the military or served long periods of combat overseas like I have. None of them were police officers either. I remind them that the game (men) that I hunted for 29 years were felons and could fight and shoot back</a:t>
            </a:r>
            <a:r>
              <a:rPr lang="en-US" sz="2400" dirty="0" smtClean="0">
                <a:solidFill>
                  <a:schemeClr val="tx1"/>
                </a:solidFill>
                <a:latin typeface="+mn-lt"/>
                <a:ea typeface="+mn-ea"/>
                <a:cs typeface="+mn-cs"/>
              </a:rPr>
              <a:t>.”</a:t>
            </a:r>
            <a:endParaRPr lang="en-US" sz="3600" dirty="0">
              <a:solidFill>
                <a:schemeClr val="tx1"/>
              </a:solidFill>
              <a:latin typeface="+mn-lt"/>
              <a:ea typeface="+mn-ea"/>
              <a:cs typeface="+mn-cs"/>
            </a:endParaRPr>
          </a:p>
        </p:txBody>
      </p:sp>
    </p:spTree>
  </p:cSld>
  <p:clrMapOvr>
    <a:masterClrMapping/>
  </p:clrMapOvr>
  <p:transition spd="med">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downloads.clipart.com/10025674.jpg?t=1214513443&amp;h=c15a334abba6b57a8238f3a1018ad9b7&amp;u=stevenjwallace"/>
          <p:cNvPicPr>
            <a:picLocks noChangeAspect="1" noChangeArrowheads="1"/>
          </p:cNvPicPr>
          <p:nvPr/>
        </p:nvPicPr>
        <p:blipFill>
          <a:blip r:embed="rId3"/>
          <a:srcRect/>
          <a:stretch>
            <a:fillRect/>
          </a:stretch>
        </p:blipFill>
        <p:spPr bwMode="auto">
          <a:xfrm>
            <a:off x="0" y="1600200"/>
            <a:ext cx="9144000" cy="5257800"/>
          </a:xfrm>
          <a:prstGeom prst="ellipse">
            <a:avLst/>
          </a:prstGeom>
          <a:ln>
            <a:noFill/>
          </a:ln>
          <a:effectLst>
            <a:softEdge rad="112500"/>
          </a:effectLst>
        </p:spPr>
      </p:pic>
      <p:sp>
        <p:nvSpPr>
          <p:cNvPr id="2" name="Title 1"/>
          <p:cNvSpPr>
            <a:spLocks noGrp="1"/>
          </p:cNvSpPr>
          <p:nvPr>
            <p:ph type="title"/>
          </p:nvPr>
        </p:nvSpPr>
        <p:spPr/>
        <p:txBody>
          <a:bodyPr/>
          <a:lstStyle/>
          <a:p>
            <a:r>
              <a:rPr lang="en-US" sz="3200" dirty="0" smtClean="0"/>
              <a:t>IF, SIMPLY QUOTING SCRIPTURE TO ANSWER AN OPPONENT</a:t>
            </a:r>
            <a:endParaRPr lang="en-US" sz="3200" dirty="0"/>
          </a:p>
        </p:txBody>
      </p:sp>
      <p:sp>
        <p:nvSpPr>
          <p:cNvPr id="3" name="Content Placeholder 2"/>
          <p:cNvSpPr>
            <a:spLocks noGrp="1"/>
          </p:cNvSpPr>
          <p:nvPr>
            <p:ph idx="1"/>
          </p:nvPr>
        </p:nvSpPr>
        <p:spPr/>
        <p:txBody>
          <a:bodyPr/>
          <a:lstStyle/>
          <a:p>
            <a:r>
              <a:rPr lang="en-US" dirty="0" smtClean="0"/>
              <a:t>means I am trying to convince someone that I read the bible</a:t>
            </a:r>
          </a:p>
          <a:p>
            <a:r>
              <a:rPr lang="en-US" dirty="0" smtClean="0"/>
              <a:t>means I am in the </a:t>
            </a:r>
            <a:r>
              <a:rPr lang="en-US" dirty="0" smtClean="0"/>
              <a:t>“little league” </a:t>
            </a:r>
            <a:r>
              <a:rPr lang="en-US" dirty="0" smtClean="0"/>
              <a:t>of knowledge and understanding</a:t>
            </a:r>
          </a:p>
          <a:p>
            <a:r>
              <a:rPr lang="en-US" dirty="0" smtClean="0"/>
              <a:t>makes me a “shotgun” applicator</a:t>
            </a:r>
            <a:endParaRPr lang="en-US" dirty="0"/>
          </a:p>
        </p:txBody>
      </p:sp>
      <p:sp>
        <p:nvSpPr>
          <p:cNvPr id="6" name="Rectangle 5"/>
          <p:cNvSpPr/>
          <p:nvPr/>
        </p:nvSpPr>
        <p:spPr>
          <a:xfrm>
            <a:off x="1600200" y="4722674"/>
            <a:ext cx="5980996"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Then I am in</a:t>
            </a:r>
          </a:p>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GOOD COMPANY</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53" presetClass="entr" presetSubtype="0" fill="hold" nodeType="afterEffect">
                                  <p:stCondLst>
                                    <p:cond delay="0"/>
                                  </p:stCondLst>
                                  <p:childTnLst>
                                    <p:set>
                                      <p:cBhvr>
                                        <p:cTn id="17" dur="1" fill="hold">
                                          <p:stCondLst>
                                            <p:cond delay="0"/>
                                          </p:stCondLst>
                                        </p:cTn>
                                        <p:tgtEl>
                                          <p:spTgt spid="1028"/>
                                        </p:tgtEl>
                                        <p:attrNameLst>
                                          <p:attrName>style.visibility</p:attrName>
                                        </p:attrNameLst>
                                      </p:cBhvr>
                                      <p:to>
                                        <p:strVal val="visible"/>
                                      </p:to>
                                    </p:set>
                                    <p:anim calcmode="lin" valueType="num">
                                      <p:cBhvr>
                                        <p:cTn id="18" dur="5000" fill="hold"/>
                                        <p:tgtEl>
                                          <p:spTgt spid="1028"/>
                                        </p:tgtEl>
                                        <p:attrNameLst>
                                          <p:attrName>ppt_w</p:attrName>
                                        </p:attrNameLst>
                                      </p:cBhvr>
                                      <p:tavLst>
                                        <p:tav tm="0">
                                          <p:val>
                                            <p:fltVal val="0"/>
                                          </p:val>
                                        </p:tav>
                                        <p:tav tm="100000">
                                          <p:val>
                                            <p:strVal val="#ppt_w"/>
                                          </p:val>
                                        </p:tav>
                                      </p:tavLst>
                                    </p:anim>
                                    <p:anim calcmode="lin" valueType="num">
                                      <p:cBhvr>
                                        <p:cTn id="19" dur="5000" fill="hold"/>
                                        <p:tgtEl>
                                          <p:spTgt spid="1028"/>
                                        </p:tgtEl>
                                        <p:attrNameLst>
                                          <p:attrName>ppt_h</p:attrName>
                                        </p:attrNameLst>
                                      </p:cBhvr>
                                      <p:tavLst>
                                        <p:tav tm="0">
                                          <p:val>
                                            <p:fltVal val="0"/>
                                          </p:val>
                                        </p:tav>
                                        <p:tav tm="100000">
                                          <p:val>
                                            <p:strVal val="#ppt_h"/>
                                          </p:val>
                                        </p:tav>
                                      </p:tavLst>
                                    </p:anim>
                                    <p:animEffect transition="in" filter="fade">
                                      <p:cBhvr>
                                        <p:cTn id="20" dur="5000"/>
                                        <p:tgtEl>
                                          <p:spTgt spid="1028"/>
                                        </p:tgtEl>
                                      </p:cBhvr>
                                    </p:animEffect>
                                  </p:childTnLst>
                                </p:cTn>
                              </p:par>
                            </p:childTnLst>
                          </p:cTn>
                        </p:par>
                        <p:par>
                          <p:cTn id="21" fill="hold">
                            <p:stCondLst>
                              <p:cond delay="50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50000">
              <a:schemeClr val="bg1">
                <a:lumMod val="75000"/>
                <a:lumOff val="25000"/>
              </a:schemeClr>
            </a:gs>
            <a:gs pos="100000">
              <a:schemeClr val="bg1"/>
            </a:gs>
          </a:gsLst>
          <a:lin ang="7800000" scaled="0"/>
        </a:gradFill>
        <a:effectLst/>
      </p:bgPr>
    </p:bg>
    <p:spTree>
      <p:nvGrpSpPr>
        <p:cNvPr id="1" name=""/>
        <p:cNvGrpSpPr/>
        <p:nvPr/>
      </p:nvGrpSpPr>
      <p:grpSpPr>
        <a:xfrm>
          <a:off x="0" y="0"/>
          <a:ext cx="0" cy="0"/>
          <a:chOff x="0" y="0"/>
          <a:chExt cx="0" cy="0"/>
        </a:xfrm>
      </p:grpSpPr>
      <p:pic>
        <p:nvPicPr>
          <p:cNvPr id="5" name="Picture 4" descr="http://downloads.clipart.com/10025674.jpg?t=1214513443&amp;h=c15a334abba6b57a8238f3a1018ad9b7&amp;u=stevenjwallace"/>
          <p:cNvPicPr>
            <a:picLocks noChangeAspect="1" noChangeArrowheads="1"/>
          </p:cNvPicPr>
          <p:nvPr/>
        </p:nvPicPr>
        <p:blipFill>
          <a:blip r:embed="rId3"/>
          <a:srcRect/>
          <a:stretch>
            <a:fillRect/>
          </a:stretch>
        </p:blipFill>
        <p:spPr bwMode="auto">
          <a:xfrm>
            <a:off x="0" y="1600200"/>
            <a:ext cx="9144000" cy="5257800"/>
          </a:xfrm>
          <a:prstGeom prst="ellipse">
            <a:avLst/>
          </a:prstGeom>
          <a:ln>
            <a:noFill/>
          </a:ln>
          <a:effectLst>
            <a:softEdge rad="112500"/>
          </a:effectLst>
        </p:spPr>
      </p:pic>
      <p:sp>
        <p:nvSpPr>
          <p:cNvPr id="3" name="Content Placeholder 2"/>
          <p:cNvSpPr>
            <a:spLocks noGrp="1"/>
          </p:cNvSpPr>
          <p:nvPr>
            <p:ph idx="1"/>
          </p:nvPr>
        </p:nvSpPr>
        <p:spPr>
          <a:xfrm>
            <a:off x="685800" y="533400"/>
            <a:ext cx="7772400" cy="5562600"/>
          </a:xfrm>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Jesus</a:t>
            </a:r>
          </a:p>
          <a:p>
            <a:pPr lvl="1"/>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Matthew 4:4, 7, 10; </a:t>
            </a:r>
            <a:b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21:13</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42; </a:t>
            </a:r>
            <a:b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Lk. 24:27; etc.</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James </a:t>
            </a:r>
          </a:p>
          <a:p>
            <a:pPr lvl="1"/>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Acts 15:15-19</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Paul</a:t>
            </a:r>
          </a:p>
          <a:p>
            <a:pPr lvl="1"/>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Acts 17:2; 1 Cor. 15:3, 4; etc.</a:t>
            </a:r>
          </a:p>
          <a:p>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Apollos</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1"/>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Acts 18:28</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Every writer of the New Testament!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6322" name="Picture 2" descr="http://downloads.clipart.com/20290740.png?t=1214514300&amp;h=4e61eb5bb210ecebe63a1572fc7d25a2&amp;u=stevenjwallace"/>
          <p:cNvPicPr>
            <a:picLocks noChangeAspect="1" noChangeArrowheads="1"/>
          </p:cNvPicPr>
          <p:nvPr/>
        </p:nvPicPr>
        <p:blipFill>
          <a:blip r:embed="rId4"/>
          <a:srcRect/>
          <a:stretch>
            <a:fillRect/>
          </a:stretch>
        </p:blipFill>
        <p:spPr bwMode="auto">
          <a:xfrm>
            <a:off x="4876800" y="762000"/>
            <a:ext cx="4083050" cy="2912576"/>
          </a:xfrm>
          <a:prstGeom prst="rect">
            <a:avLst/>
          </a:prstGeom>
          <a:noFill/>
        </p:spPr>
      </p:pic>
      <p:sp>
        <p:nvSpPr>
          <p:cNvPr id="4" name="TextBox 3"/>
          <p:cNvSpPr txBox="1"/>
          <p:nvPr/>
        </p:nvSpPr>
        <p:spPr>
          <a:xfrm>
            <a:off x="5410200" y="924580"/>
            <a:ext cx="3256020" cy="523220"/>
          </a:xfrm>
          <a:prstGeom prst="rect">
            <a:avLst/>
          </a:prstGeom>
          <a:noFill/>
        </p:spPr>
        <p:txBody>
          <a:bodyPr wrap="none" rtlCol="0">
            <a:spAutoFit/>
          </a:bodyPr>
          <a:lstStyle/>
          <a:p>
            <a:r>
              <a:rPr lang="en-US" sz="2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lainasHand" pitchFamily="18" charset="0"/>
              </a:rPr>
              <a:t>“IT IS WRITTEN”</a:t>
            </a:r>
            <a:endParaRPr lang="en-US" sz="2800" dirty="0">
              <a:ln w="10160">
                <a:solidFill>
                  <a:schemeClr val="accent1"/>
                </a:solidFill>
                <a:prstDash val="solid"/>
              </a:ln>
              <a:solidFill>
                <a:srgbClr val="FFFFFF"/>
              </a:solidFill>
              <a:effectLst>
                <a:outerShdw blurRad="38100" dist="32000" dir="5400000" algn="tl">
                  <a:srgbClr val="000000">
                    <a:alpha val="30000"/>
                  </a:srgbClr>
                </a:outerShdw>
              </a:effectLst>
              <a:latin typeface="AlainasHand"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4648200" cy="6324600"/>
          </a:xfrm>
        </p:spPr>
        <p:txBody>
          <a:bodyPr/>
          <a:lstStyle/>
          <a:p>
            <a:r>
              <a:rPr lang="en-US" dirty="0" smtClean="0"/>
              <a:t>“Now </a:t>
            </a:r>
            <a:r>
              <a:rPr lang="en-US" dirty="0" smtClean="0"/>
              <a:t>when they heard this, they were cut to the heart, and said to Peter and the rest of the apostles, </a:t>
            </a:r>
            <a:r>
              <a:rPr lang="en-US" dirty="0" smtClean="0"/>
              <a:t>‘Men </a:t>
            </a:r>
            <a:r>
              <a:rPr lang="en-US" dirty="0" smtClean="0"/>
              <a:t>and brethren, what shall we do</a:t>
            </a:r>
            <a:r>
              <a:rPr lang="en-US" dirty="0" smtClean="0"/>
              <a:t>?’” (Acts 2:37)</a:t>
            </a:r>
          </a:p>
          <a:p>
            <a:r>
              <a:rPr lang="en-US" dirty="0" smtClean="0"/>
              <a:t>“When </a:t>
            </a:r>
            <a:r>
              <a:rPr lang="en-US" dirty="0" smtClean="0"/>
              <a:t>they heard these things they were cut to the heart, and they gnashed at him with their </a:t>
            </a:r>
            <a:r>
              <a:rPr lang="en-US" dirty="0" smtClean="0"/>
              <a:t>teeth” </a:t>
            </a:r>
            <a:br>
              <a:rPr lang="en-US" dirty="0" smtClean="0"/>
            </a:br>
            <a:r>
              <a:rPr lang="en-US" dirty="0" smtClean="0"/>
              <a:t>(Acts 7:54)</a:t>
            </a:r>
            <a:endParaRPr lang="en-US" dirty="0"/>
          </a:p>
        </p:txBody>
      </p:sp>
      <p:pic>
        <p:nvPicPr>
          <p:cNvPr id="1028" name="Picture 4" descr="http://downloads.clipart.com/15287698.wmf?t=1218228717&amp;h=63567858ccbc267e7fd21908b507cb51&amp;u=stevenjwallace"/>
          <p:cNvPicPr>
            <a:picLocks noChangeAspect="1" noChangeArrowheads="1"/>
          </p:cNvPicPr>
          <p:nvPr/>
        </p:nvPicPr>
        <p:blipFill>
          <a:blip r:embed="rId3"/>
          <a:srcRect/>
          <a:stretch>
            <a:fillRect/>
          </a:stretch>
        </p:blipFill>
        <p:spPr bwMode="auto">
          <a:xfrm>
            <a:off x="5334000" y="152400"/>
            <a:ext cx="3667125" cy="3600146"/>
          </a:xfrm>
          <a:prstGeom prst="ellipse">
            <a:avLst/>
          </a:prstGeom>
          <a:ln>
            <a:noFill/>
          </a:ln>
          <a:effectLst>
            <a:softEdge rad="112500"/>
          </a:effectLst>
        </p:spPr>
      </p:pic>
      <p:pic>
        <p:nvPicPr>
          <p:cNvPr id="1030" name="Picture 6" descr="http://downloads.clipart.com/15272569.wmf?t=1218229046&amp;h=151e7ca119fe2e62c2a2fe0a46fde6b1&amp;u=stevenjwallace"/>
          <p:cNvPicPr>
            <a:picLocks noChangeAspect="1" noChangeArrowheads="1"/>
          </p:cNvPicPr>
          <p:nvPr/>
        </p:nvPicPr>
        <p:blipFill>
          <a:blip r:embed="rId4"/>
          <a:srcRect/>
          <a:stretch>
            <a:fillRect/>
          </a:stretch>
        </p:blipFill>
        <p:spPr bwMode="auto">
          <a:xfrm>
            <a:off x="6019800" y="4191000"/>
            <a:ext cx="2044332" cy="2057400"/>
          </a:xfrm>
          <a:prstGeom prst="rect">
            <a:avLst/>
          </a:prstGeom>
          <a:noFill/>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3000"/>
                                        <p:tgtEl>
                                          <p:spTgt spid="3">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fade">
                                      <p:cBhvr>
                                        <p:cTn id="15"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1 PETER 5:5, 6</a:t>
            </a:r>
          </a:p>
        </p:txBody>
      </p:sp>
      <p:sp>
        <p:nvSpPr>
          <p:cNvPr id="19460" name="Text Box 4"/>
          <p:cNvSpPr txBox="1">
            <a:spLocks noChangeArrowheads="1"/>
          </p:cNvSpPr>
          <p:nvPr/>
        </p:nvSpPr>
        <p:spPr bwMode="auto">
          <a:xfrm>
            <a:off x="762000" y="2514600"/>
            <a:ext cx="8001000" cy="3081338"/>
          </a:xfrm>
          <a:prstGeom prst="rect">
            <a:avLst/>
          </a:prstGeom>
          <a:noFill/>
          <a:ln w="28575">
            <a:noFill/>
            <a:miter lim="800000"/>
            <a:headEnd/>
            <a:tailEnd/>
          </a:ln>
          <a:effectLst/>
        </p:spPr>
        <p:txBody>
          <a:bodyPr>
            <a:spAutoFit/>
          </a:bodyPr>
          <a:lstStyle/>
          <a:p>
            <a:r>
              <a:rPr lang="en-US" sz="2800" dirty="0"/>
              <a:t>5 </a:t>
            </a:r>
            <a:r>
              <a:rPr lang="en-US" sz="2800" dirty="0" smtClean="0"/>
              <a:t>Likewise </a:t>
            </a:r>
            <a:r>
              <a:rPr lang="en-US" sz="2800" dirty="0"/>
              <a:t>you younger people, submit yourselves to your elders. Yes, all of you be submissive to one another, </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and be clothed with humility</a:t>
            </a:r>
            <a:r>
              <a:rPr lang="en-US" sz="2800" dirty="0"/>
              <a:t>, for "God resists the proud, But gives grace to the humble."</a:t>
            </a:r>
          </a:p>
          <a:p>
            <a:r>
              <a:rPr lang="en-US" sz="2800" dirty="0"/>
              <a:t>6  Therefore humble yourselves under the mighty hand of God, that He may exalt you in due time,</a:t>
            </a:r>
          </a:p>
        </p:txBody>
      </p:sp>
      <p:sp>
        <p:nvSpPr>
          <p:cNvPr id="19461" name="WordArt 5"/>
          <p:cNvSpPr>
            <a:spLocks noChangeArrowheads="1" noChangeShapeType="1" noTextEdit="1"/>
          </p:cNvSpPr>
          <p:nvPr/>
        </p:nvSpPr>
        <p:spPr bwMode="auto">
          <a:xfrm>
            <a:off x="990600" y="5943600"/>
            <a:ext cx="7343775" cy="647700"/>
          </a:xfrm>
          <a:prstGeom prst="rect">
            <a:avLst/>
          </a:prstGeom>
        </p:spPr>
        <p:txBody>
          <a:bodyPr wrap="none" fromWordArt="1">
            <a:prstTxWarp prst="textPlain">
              <a:avLst>
                <a:gd name="adj" fmla="val 50000"/>
              </a:avLst>
            </a:prstTxWarp>
          </a:bodyPr>
          <a:lstStyle/>
          <a:p>
            <a:pPr algn="ctr"/>
            <a:r>
              <a:rPr lang="en-US" sz="3600" kern="10" spc="720" dirty="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HUMILITY </a:t>
            </a:r>
            <a:r>
              <a:rPr lang="en-US" sz="3600" b="1" kern="1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Black"/>
              </a:rPr>
              <a:t>PRECEDES </a:t>
            </a:r>
            <a:r>
              <a:rPr lang="en-US" sz="3600" kern="10" spc="720" dirty="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GLORY</a:t>
            </a:r>
          </a:p>
        </p:txBody>
      </p:sp>
    </p:spTree>
  </p:cSld>
  <p:clrMapOvr>
    <a:masterClrMapping/>
  </p:clrMapOvr>
  <p:transition spd="med">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1143000"/>
          </a:xfrm>
        </p:spPr>
        <p:txBody>
          <a:bodyPr/>
          <a:lstStyle/>
          <a:p>
            <a:r>
              <a:rPr lang="en-US" dirty="0" smtClean="0"/>
              <a:t>Review of Deuteronomy Sermons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sz="2800" dirty="0" smtClean="0"/>
              <a:t>Hold fast the word of God (4:1-8)</a:t>
            </a:r>
          </a:p>
          <a:p>
            <a:pPr marL="514350" indent="-514350">
              <a:buFont typeface="+mj-lt"/>
              <a:buAutoNum type="arabicPeriod"/>
            </a:pPr>
            <a:r>
              <a:rPr lang="en-US" sz="2800" dirty="0" smtClean="0"/>
              <a:t>Beware of idolatry (4:15-31)</a:t>
            </a:r>
          </a:p>
          <a:p>
            <a:pPr marL="514350" indent="-514350">
              <a:buFont typeface="+mj-lt"/>
              <a:buAutoNum type="arabicPeriod"/>
            </a:pPr>
            <a:r>
              <a:rPr lang="en-US" sz="2800" dirty="0" smtClean="0"/>
              <a:t>Remember your first commitment (5:23-29)</a:t>
            </a:r>
          </a:p>
          <a:p>
            <a:pPr marL="514350" indent="-514350">
              <a:buFont typeface="+mj-lt"/>
              <a:buAutoNum type="arabicPeriod"/>
            </a:pPr>
            <a:r>
              <a:rPr lang="en-US" sz="2800" dirty="0" smtClean="0"/>
              <a:t>Obedience brings the fulfillment (5:31-33)</a:t>
            </a:r>
          </a:p>
          <a:p>
            <a:pPr marL="514350" indent="-514350">
              <a:buFont typeface="+mj-lt"/>
              <a:buAutoNum type="arabicPeriod"/>
            </a:pPr>
            <a:r>
              <a:rPr lang="en-US" sz="2800" dirty="0" smtClean="0"/>
              <a:t>Tell it to your children (6:7-9)</a:t>
            </a:r>
          </a:p>
          <a:p>
            <a:pPr marL="514350" indent="-514350">
              <a:buFont typeface="+mj-lt"/>
              <a:buAutoNum type="arabicPeriod"/>
            </a:pPr>
            <a:r>
              <a:rPr lang="en-US" sz="2800" dirty="0" smtClean="0"/>
              <a:t>Obedience requires holiness (7:1-11)</a:t>
            </a:r>
          </a:p>
          <a:p>
            <a:pPr marL="514350" indent="-514350">
              <a:buFont typeface="+mj-lt"/>
              <a:buAutoNum type="arabicPeriod"/>
            </a:pPr>
            <a:r>
              <a:rPr lang="en-US" sz="2800" dirty="0" smtClean="0"/>
              <a:t>Humility is the handmaid of obedience (8:1-6)</a:t>
            </a:r>
          </a:p>
          <a:p>
            <a:pPr marL="514350" indent="-514350">
              <a:buFont typeface="+mj-lt"/>
              <a:buAutoNum type="arabicPeriod"/>
            </a:pPr>
            <a:endParaRPr lang="en-US" sz="2800" dirty="0"/>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6" dur="2000" fill="hold"/>
                                        <p:tgtEl>
                                          <p:spTgt spid="3">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2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3">
                                            <p:txEl>
                                              <p:pRg st="5" end="5"/>
                                            </p:txEl>
                                          </p:spTgt>
                                        </p:tgtEl>
                                        <p:attrNameLst>
                                          <p:attrName>ppt_y</p:attrName>
                                        </p:attrNameLst>
                                      </p:cBhvr>
                                      <p:tavLst>
                                        <p:tav tm="0">
                                          <p:val>
                                            <p:strVal val="0-#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2000" fill="hold"/>
                                        <p:tgtEl>
                                          <p:spTgt spid="3">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2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3">
                                            <p:txEl>
                                              <p:pRg st="6" end="6"/>
                                            </p:txEl>
                                          </p:spTgt>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4000"/>
              <a:t>THE VALUE OF DEUTERONOMY</a:t>
            </a:r>
          </a:p>
        </p:txBody>
      </p:sp>
      <p:sp>
        <p:nvSpPr>
          <p:cNvPr id="21507" name="Rectangle 3"/>
          <p:cNvSpPr>
            <a:spLocks noGrp="1" noChangeArrowheads="1"/>
          </p:cNvSpPr>
          <p:nvPr>
            <p:ph type="body" idx="1"/>
          </p:nvPr>
        </p:nvSpPr>
        <p:spPr/>
        <p:txBody>
          <a:bodyPr/>
          <a:lstStyle/>
          <a:p>
            <a:r>
              <a:rPr lang="en-US" dirty="0"/>
              <a:t>It was written for our learning </a:t>
            </a:r>
            <a:br>
              <a:rPr lang="en-US" dirty="0"/>
            </a:br>
            <a:r>
              <a:rPr lang="en-US" dirty="0"/>
              <a:t>(Rom. 15:4)</a:t>
            </a:r>
          </a:p>
          <a:p>
            <a:r>
              <a:rPr lang="en-US" dirty="0"/>
              <a:t>The fact that Jesus quoted from Deuteronomy in all three temptations is significant (Matt. 4:4, 7, 10)</a:t>
            </a:r>
          </a:p>
          <a:p>
            <a:pPr lvl="1"/>
            <a:r>
              <a:rPr lang="en-US" dirty="0"/>
              <a:t>If Jesus used it in His fight against Satan, should not we</a:t>
            </a:r>
            <a:r>
              <a:rPr lang="en-US" dirty="0" smtClean="0"/>
              <a:t>?</a:t>
            </a:r>
          </a:p>
          <a:p>
            <a:pPr lvl="1"/>
            <a:r>
              <a:rPr lang="en-US" dirty="0" smtClean="0"/>
              <a:t>Do you judge this series beneficial against our struggle with sin?</a:t>
            </a:r>
            <a:endParaRPr lang="en-US" dirty="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10000"/>
                                  </p:iterate>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fade">
                                      <p:cBhvr>
                                        <p:cTn id="12" dur="500"/>
                                        <p:tgtEl>
                                          <p:spTgt spid="21507">
                                            <p:txEl>
                                              <p:pRg st="1" end="1"/>
                                            </p:txEl>
                                          </p:spTgt>
                                        </p:tgtEl>
                                      </p:cBhvr>
                                    </p:animEffect>
                                  </p:childTnLst>
                                </p:cTn>
                              </p:par>
                            </p:childTnLst>
                          </p:cTn>
                        </p:par>
                        <p:par>
                          <p:cTn id="13" fill="hold">
                            <p:stCondLst>
                              <p:cond delay="1550"/>
                            </p:stCondLst>
                            <p:childTnLst>
                              <p:par>
                                <p:cTn id="14" presetID="10" presetClass="entr" presetSubtype="0" fill="hold" grpId="0" nodeType="afterEffect">
                                  <p:stCondLst>
                                    <p:cond delay="0"/>
                                  </p:stCondLst>
                                  <p:iterate type="wd">
                                    <p:tmPct val="10000"/>
                                  </p:iterate>
                                  <p:childTnLst>
                                    <p:set>
                                      <p:cBhvr>
                                        <p:cTn id="15" dur="1" fill="hold">
                                          <p:stCondLst>
                                            <p:cond delay="0"/>
                                          </p:stCondLst>
                                        </p:cTn>
                                        <p:tgtEl>
                                          <p:spTgt spid="21507">
                                            <p:txEl>
                                              <p:pRg st="2" end="2"/>
                                            </p:txEl>
                                          </p:spTgt>
                                        </p:tgtEl>
                                        <p:attrNameLst>
                                          <p:attrName>style.visibility</p:attrName>
                                        </p:attrNameLst>
                                      </p:cBhvr>
                                      <p:to>
                                        <p:strVal val="visible"/>
                                      </p:to>
                                    </p:set>
                                    <p:animEffect transition="in" filter="fade">
                                      <p:cBhvr>
                                        <p:cTn id="16" dur="500"/>
                                        <p:tgtEl>
                                          <p:spTgt spid="21507">
                                            <p:txEl>
                                              <p:pRg st="2" end="2"/>
                                            </p:txEl>
                                          </p:spTgt>
                                        </p:tgtEl>
                                      </p:cBhvr>
                                    </p:animEffect>
                                  </p:childTnLst>
                                </p:cTn>
                              </p:par>
                              <p:par>
                                <p:cTn id="17" presetID="10" presetClass="entr" presetSubtype="0" fill="hold" grpId="0" nodeType="withEffect">
                                  <p:stCondLst>
                                    <p:cond delay="0"/>
                                  </p:stCondLst>
                                  <p:iterate type="wd">
                                    <p:tmPct val="10000"/>
                                  </p:iterate>
                                  <p:childTnLst>
                                    <p:set>
                                      <p:cBhvr>
                                        <p:cTn id="18" dur="1" fill="hold">
                                          <p:stCondLst>
                                            <p:cond delay="0"/>
                                          </p:stCondLst>
                                        </p:cTn>
                                        <p:tgtEl>
                                          <p:spTgt spid="21507">
                                            <p:txEl>
                                              <p:pRg st="3" end="3"/>
                                            </p:txEl>
                                          </p:spTgt>
                                        </p:tgtEl>
                                        <p:attrNameLst>
                                          <p:attrName>style.visibility</p:attrName>
                                        </p:attrNameLst>
                                      </p:cBhvr>
                                      <p:to>
                                        <p:strVal val="visible"/>
                                      </p:to>
                                    </p:set>
                                    <p:animEffect transition="in" filter="fade">
                                      <p:cBhvr>
                                        <p:cTn id="19" dur="500"/>
                                        <p:tgtEl>
                                          <p:spTgt spid="21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Hebrews 5:8, 9</a:t>
            </a:r>
          </a:p>
        </p:txBody>
      </p:sp>
      <p:sp>
        <p:nvSpPr>
          <p:cNvPr id="22532" name="Text Box 4"/>
          <p:cNvSpPr txBox="1">
            <a:spLocks noChangeArrowheads="1"/>
          </p:cNvSpPr>
          <p:nvPr/>
        </p:nvSpPr>
        <p:spPr bwMode="auto">
          <a:xfrm>
            <a:off x="381000" y="2133600"/>
            <a:ext cx="4495800" cy="4478338"/>
          </a:xfrm>
          <a:prstGeom prst="rect">
            <a:avLst/>
          </a:prstGeom>
          <a:noFill/>
          <a:ln w="28575">
            <a:noFill/>
            <a:miter lim="800000"/>
            <a:headEnd/>
            <a:tailEnd/>
          </a:ln>
          <a:effectLst/>
        </p:spPr>
        <p:txBody>
          <a:bodyPr>
            <a:spAutoFit/>
          </a:bodyPr>
          <a:lstStyle/>
          <a:p>
            <a:r>
              <a:rPr lang="en-US" sz="3200"/>
              <a:t>8  though He was a Son, yet He learned obedience by the things which He suffered.</a:t>
            </a:r>
          </a:p>
          <a:p>
            <a:r>
              <a:rPr lang="en-US" sz="3200"/>
              <a:t>9  And having been perfected, He became the author of eternal salvation to all who obey Him</a:t>
            </a:r>
          </a:p>
        </p:txBody>
      </p:sp>
      <p:sp>
        <p:nvSpPr>
          <p:cNvPr id="22533" name="Text Box 5"/>
          <p:cNvSpPr txBox="1">
            <a:spLocks noChangeArrowheads="1"/>
          </p:cNvSpPr>
          <p:nvPr/>
        </p:nvSpPr>
        <p:spPr bwMode="auto">
          <a:xfrm>
            <a:off x="5181600" y="2438400"/>
            <a:ext cx="3657600" cy="3567113"/>
          </a:xfrm>
          <a:prstGeom prst="rect">
            <a:avLst/>
          </a:prstGeom>
          <a:noFill/>
          <a:ln w="57150">
            <a:solidFill>
              <a:srgbClr val="99CCFF"/>
            </a:solidFill>
            <a:miter lim="800000"/>
            <a:headEnd/>
            <a:tailEnd/>
          </a:ln>
          <a:effectLst/>
        </p:spPr>
        <p:txBody>
          <a:bodyPr>
            <a:spAutoFit/>
          </a:bodyPr>
          <a:lstStyle/>
          <a:p>
            <a:pPr marL="342900" indent="-342900">
              <a:spcBef>
                <a:spcPct val="50000"/>
              </a:spcBef>
              <a:buFontTx/>
              <a:buChar char="•"/>
            </a:pPr>
            <a:r>
              <a:rPr lang="en-US" sz="2800"/>
              <a:t>Will you take the message from Moses?</a:t>
            </a:r>
          </a:p>
          <a:p>
            <a:pPr marL="342900" indent="-342900">
              <a:spcBef>
                <a:spcPct val="50000"/>
              </a:spcBef>
              <a:buFontTx/>
              <a:buChar char="•"/>
            </a:pPr>
            <a:r>
              <a:rPr lang="en-US" sz="2800"/>
              <a:t>Will you obey?</a:t>
            </a:r>
          </a:p>
          <a:p>
            <a:pPr marL="342900" indent="-342900">
              <a:spcBef>
                <a:spcPct val="50000"/>
              </a:spcBef>
              <a:buFontTx/>
              <a:buChar char="•"/>
            </a:pPr>
            <a:r>
              <a:rPr lang="en-US" sz="2800"/>
              <a:t>Salvation is only given to those who obey!</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3">
                                            <p:bg/>
                                          </p:spTgt>
                                        </p:tgtEl>
                                        <p:attrNameLst>
                                          <p:attrName>style.visibility</p:attrName>
                                        </p:attrNameLst>
                                      </p:cBhvr>
                                      <p:to>
                                        <p:strVal val="visible"/>
                                      </p:to>
                                    </p:set>
                                    <p:animEffect transition="in" filter="blinds(horizontal)">
                                      <p:cBhvr>
                                        <p:cTn id="7" dur="500"/>
                                        <p:tgtEl>
                                          <p:spTgt spid="22533">
                                            <p:bg/>
                                          </p:spTgt>
                                        </p:tgtEl>
                                      </p:cBhvr>
                                    </p:animEffect>
                                  </p:childTnLst>
                                </p:cTn>
                              </p:par>
                              <p:par>
                                <p:cTn id="8" presetID="52" presetClass="entr" presetSubtype="0" fill="hold" grpId="0" nodeType="withEffect">
                                  <p:stCondLst>
                                    <p:cond delay="0"/>
                                  </p:stCondLst>
                                  <p:childTnLst>
                                    <p:set>
                                      <p:cBhvr>
                                        <p:cTn id="9" dur="1" fill="hold">
                                          <p:stCondLst>
                                            <p:cond delay="0"/>
                                          </p:stCondLst>
                                        </p:cTn>
                                        <p:tgtEl>
                                          <p:spTgt spid="22533">
                                            <p:txEl>
                                              <p:pRg st="0" end="0"/>
                                            </p:txEl>
                                          </p:spTgt>
                                        </p:tgtEl>
                                        <p:attrNameLst>
                                          <p:attrName>style.visibility</p:attrName>
                                        </p:attrNameLst>
                                      </p:cBhvr>
                                      <p:to>
                                        <p:strVal val="visible"/>
                                      </p:to>
                                    </p:set>
                                    <p:animScale>
                                      <p:cBhvr>
                                        <p:cTn id="10" dur="1000" decel="50000" fill="hold">
                                          <p:stCondLst>
                                            <p:cond delay="0"/>
                                          </p:stCondLst>
                                        </p:cTn>
                                        <p:tgtEl>
                                          <p:spTgt spid="2253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22533">
                                            <p:txEl>
                                              <p:pRg st="0" end="0"/>
                                            </p:txEl>
                                          </p:spTgt>
                                        </p:tgtEl>
                                        <p:attrNameLst>
                                          <p:attrName>ppt_x</p:attrName>
                                          <p:attrName>ppt_y</p:attrName>
                                        </p:attrNameLst>
                                      </p:cBhvr>
                                    </p:animMotion>
                                    <p:animEffect transition="in" filter="fade">
                                      <p:cBhvr>
                                        <p:cTn id="12" dur="1000"/>
                                        <p:tgtEl>
                                          <p:spTgt spid="2253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grpId="0" nodeType="clickEffect">
                                  <p:stCondLst>
                                    <p:cond delay="0"/>
                                  </p:stCondLst>
                                  <p:childTnLst>
                                    <p:set>
                                      <p:cBhvr>
                                        <p:cTn id="16" dur="1" fill="hold">
                                          <p:stCondLst>
                                            <p:cond delay="0"/>
                                          </p:stCondLst>
                                        </p:cTn>
                                        <p:tgtEl>
                                          <p:spTgt spid="22533">
                                            <p:txEl>
                                              <p:pRg st="1" end="1"/>
                                            </p:txEl>
                                          </p:spTgt>
                                        </p:tgtEl>
                                        <p:attrNameLst>
                                          <p:attrName>style.visibility</p:attrName>
                                        </p:attrNameLst>
                                      </p:cBhvr>
                                      <p:to>
                                        <p:strVal val="visible"/>
                                      </p:to>
                                    </p:set>
                                    <p:animScale>
                                      <p:cBhvr>
                                        <p:cTn id="17" dur="1000" decel="50000" fill="hold">
                                          <p:stCondLst>
                                            <p:cond delay="0"/>
                                          </p:stCondLst>
                                        </p:cTn>
                                        <p:tgtEl>
                                          <p:spTgt spid="2253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2533">
                                            <p:txEl>
                                              <p:pRg st="1" end="1"/>
                                            </p:txEl>
                                          </p:spTgt>
                                        </p:tgtEl>
                                        <p:attrNameLst>
                                          <p:attrName>ppt_x</p:attrName>
                                          <p:attrName>ppt_y</p:attrName>
                                        </p:attrNameLst>
                                      </p:cBhvr>
                                    </p:animMotion>
                                    <p:animEffect transition="in" filter="fade">
                                      <p:cBhvr>
                                        <p:cTn id="19" dur="1000"/>
                                        <p:tgtEl>
                                          <p:spTgt spid="2253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grpId="0" nodeType="clickEffect">
                                  <p:stCondLst>
                                    <p:cond delay="0"/>
                                  </p:stCondLst>
                                  <p:childTnLst>
                                    <p:set>
                                      <p:cBhvr>
                                        <p:cTn id="23" dur="1" fill="hold">
                                          <p:stCondLst>
                                            <p:cond delay="0"/>
                                          </p:stCondLst>
                                        </p:cTn>
                                        <p:tgtEl>
                                          <p:spTgt spid="22533">
                                            <p:txEl>
                                              <p:pRg st="2" end="2"/>
                                            </p:txEl>
                                          </p:spTgt>
                                        </p:tgtEl>
                                        <p:attrNameLst>
                                          <p:attrName>style.visibility</p:attrName>
                                        </p:attrNameLst>
                                      </p:cBhvr>
                                      <p:to>
                                        <p:strVal val="visible"/>
                                      </p:to>
                                    </p:set>
                                    <p:animScale>
                                      <p:cBhvr>
                                        <p:cTn id="24" dur="1000" decel="50000" fill="hold">
                                          <p:stCondLst>
                                            <p:cond delay="0"/>
                                          </p:stCondLst>
                                        </p:cTn>
                                        <p:tgtEl>
                                          <p:spTgt spid="2253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22533">
                                            <p:txEl>
                                              <p:pRg st="2" end="2"/>
                                            </p:txEl>
                                          </p:spTgt>
                                        </p:tgtEl>
                                        <p:attrNameLst>
                                          <p:attrName>ppt_x</p:attrName>
                                          <p:attrName>ppt_y</p:attrName>
                                        </p:attrNameLst>
                                      </p:cBhvr>
                                    </p:animMotion>
                                    <p:animEffect transition="in" filter="fade">
                                      <p:cBhvr>
                                        <p:cTn id="26" dur="1000"/>
                                        <p:tgtEl>
                                          <p:spTgt spid="225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uiExpand="1" build="p"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DEUTERONOMY</a:t>
            </a:r>
          </a:p>
        </p:txBody>
      </p:sp>
      <p:sp>
        <p:nvSpPr>
          <p:cNvPr id="9219" name="Rectangle 3"/>
          <p:cNvSpPr>
            <a:spLocks noGrp="1" noChangeArrowheads="1"/>
          </p:cNvSpPr>
          <p:nvPr>
            <p:ph type="body" idx="1"/>
          </p:nvPr>
        </p:nvSpPr>
        <p:spPr/>
        <p:txBody>
          <a:bodyPr/>
          <a:lstStyle/>
          <a:p>
            <a:pPr marL="514350" indent="-514350">
              <a:lnSpc>
                <a:spcPct val="90000"/>
              </a:lnSpc>
              <a:buClr>
                <a:schemeClr val="tx2"/>
              </a:buClr>
              <a:buSzPct val="110000"/>
              <a:buFont typeface="+mj-lt"/>
              <a:buAutoNum type="arabicPeriod"/>
            </a:pP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HOLD FAST TO THE WORD (4:1-8)</a:t>
            </a:r>
          </a:p>
          <a:p>
            <a:pPr lvl="1">
              <a:lnSpc>
                <a:spcPct val="90000"/>
              </a:lnSpc>
            </a:pPr>
            <a:r>
              <a:rPr lang="en-US" dirty="0" smtClean="0"/>
              <a:t>LISTEN, OBSERVE, LIVE! (v. 1)</a:t>
            </a:r>
          </a:p>
          <a:p>
            <a:pPr lvl="2">
              <a:lnSpc>
                <a:spcPct val="90000"/>
              </a:lnSpc>
            </a:pPr>
            <a:r>
              <a:rPr lang="en-US" dirty="0" smtClean="0"/>
              <a:t>LISTENING </a:t>
            </a:r>
            <a:r>
              <a:rPr lang="en-US" dirty="0"/>
              <a:t>TO THE WORD WILL BRING ABOUT THE LAND </a:t>
            </a:r>
            <a:r>
              <a:rPr lang="en-US" dirty="0" smtClean="0"/>
              <a:t>PROMISE</a:t>
            </a:r>
            <a:endParaRPr lang="en-US" dirty="0"/>
          </a:p>
          <a:p>
            <a:pPr lvl="1">
              <a:lnSpc>
                <a:spcPct val="90000"/>
              </a:lnSpc>
            </a:pPr>
            <a:r>
              <a:rPr lang="en-US" dirty="0"/>
              <a:t>ADDING TO THE WORD RESULTS IN </a:t>
            </a:r>
            <a:r>
              <a:rPr lang="en-US" dirty="0" smtClean="0"/>
              <a:t>DISOBEDIENCE (v. 2)</a:t>
            </a:r>
            <a:endParaRPr lang="en-US" dirty="0"/>
          </a:p>
          <a:p>
            <a:pPr lvl="1">
              <a:lnSpc>
                <a:spcPct val="90000"/>
              </a:lnSpc>
            </a:pPr>
            <a:r>
              <a:rPr lang="en-US" dirty="0"/>
              <a:t>HOLDING FAST TO THE </a:t>
            </a:r>
            <a:r>
              <a:rPr lang="en-US" dirty="0" smtClean="0"/>
              <a:t>LORD (vv. 3-5)</a:t>
            </a:r>
          </a:p>
          <a:p>
            <a:pPr lvl="2">
              <a:lnSpc>
                <a:spcPct val="90000"/>
              </a:lnSpc>
            </a:pPr>
            <a:r>
              <a:rPr lang="en-US" dirty="0" smtClean="0"/>
              <a:t>EVEN </a:t>
            </a:r>
            <a:r>
              <a:rPr lang="en-US" dirty="0"/>
              <a:t>IN A DEGENERATE SOCIETY IS </a:t>
            </a:r>
            <a:r>
              <a:rPr lang="en-US" dirty="0" smtClean="0"/>
              <a:t>KEY</a:t>
            </a:r>
            <a:endParaRPr lang="en-US" dirty="0"/>
          </a:p>
          <a:p>
            <a:pPr lvl="1">
              <a:lnSpc>
                <a:spcPct val="90000"/>
              </a:lnSpc>
            </a:pPr>
            <a:r>
              <a:rPr lang="en-US" dirty="0"/>
              <a:t>“BE CAREFUL” THE WORD IS WHAT MAKES YOU A WISE </a:t>
            </a:r>
            <a:r>
              <a:rPr lang="en-US" dirty="0" smtClean="0"/>
              <a:t>NATION (vv. 6-8)</a:t>
            </a:r>
            <a:endParaRPr lang="en-US" dirty="0"/>
          </a:p>
        </p:txBody>
      </p:sp>
      <p:sp>
        <p:nvSpPr>
          <p:cNvPr id="7" name="Rectangle 6"/>
          <p:cNvSpPr/>
          <p:nvPr/>
        </p:nvSpPr>
        <p:spPr>
          <a:xfrm>
            <a:off x="3657600" y="0"/>
            <a:ext cx="548640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i="1" dirty="0" smtClean="0"/>
              <a:t>“You shall not follow a crowd to do evil…” (Ex. 23:2)</a:t>
            </a:r>
            <a:endParaRPr lang="en-US" i="1" dirty="0"/>
          </a:p>
        </p:txBody>
      </p:sp>
      <p:sp>
        <p:nvSpPr>
          <p:cNvPr id="8" name="TextBox 7"/>
          <p:cNvSpPr txBox="1"/>
          <p:nvPr/>
        </p:nvSpPr>
        <p:spPr>
          <a:xfrm>
            <a:off x="381000" y="6336268"/>
            <a:ext cx="8584338" cy="369332"/>
          </a:xfrm>
          <a:prstGeom prst="rect">
            <a:avLst/>
          </a:prstGeom>
          <a:noFill/>
        </p:spPr>
        <p:txBody>
          <a:bodyPr wrap="none" rtlCol="0">
            <a:spAutoFit/>
          </a:bodyPr>
          <a:lstStyle/>
          <a:p>
            <a:r>
              <a:rPr lang="en-US" i="1" dirty="0" smtClean="0"/>
              <a:t>(Related verses: Prov. 8:11; Eccl. 2:13; 7:19; Prov. 14:34; 16:12; 25:5; 28:2, 4; etc.)</a:t>
            </a:r>
            <a:endParaRPr lang="en-US" i="1" dirty="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2000"/>
                                        <p:tgtEl>
                                          <p:spTgt spid="9219">
                                            <p:txEl>
                                              <p:pRg st="1" end="1"/>
                                            </p:txEl>
                                          </p:spTgt>
                                        </p:tgtEl>
                                      </p:cBhvr>
                                    </p:animEffect>
                                  </p:childTnLst>
                                </p:cTn>
                              </p:par>
                            </p:childTnLst>
                          </p:cTn>
                        </p:par>
                        <p:par>
                          <p:cTn id="8" fill="hold">
                            <p:stCondLst>
                              <p:cond delay="2000"/>
                            </p:stCondLst>
                            <p:childTnLst>
                              <p:par>
                                <p:cTn id="9" presetID="26" presetClass="emph" presetSubtype="0" fill="hold" nodeType="afterEffect">
                                  <p:stCondLst>
                                    <p:cond delay="0"/>
                                  </p:stCondLst>
                                  <p:childTnLst>
                                    <p:animEffect transition="out" filter="fade">
                                      <p:cBhvr>
                                        <p:cTn id="10" dur="500" tmFilter="0, 0; .2, .5; .8, .5; 1, 0"/>
                                        <p:tgtEl>
                                          <p:spTgt spid="9219">
                                            <p:txEl>
                                              <p:pRg st="1" end="1"/>
                                            </p:txEl>
                                          </p:spTgt>
                                        </p:tgtEl>
                                      </p:cBhvr>
                                    </p:animEffect>
                                    <p:animScale>
                                      <p:cBhvr>
                                        <p:cTn id="11" dur="250" autoRev="1" fill="hold"/>
                                        <p:tgtEl>
                                          <p:spTgt spid="9219">
                                            <p:txEl>
                                              <p:pRg st="1" end="1"/>
                                            </p:txEl>
                                          </p:spTgt>
                                        </p:tgtEl>
                                      </p:cBhvr>
                                      <p:by x="105000" y="105000"/>
                                    </p:animScale>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animEffect transition="in" filter="fade">
                                      <p:cBhvr>
                                        <p:cTn id="15" dur="2000"/>
                                        <p:tgtEl>
                                          <p:spTgt spid="921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219">
                                            <p:txEl>
                                              <p:pRg st="3" end="3"/>
                                            </p:txEl>
                                          </p:spTgt>
                                        </p:tgtEl>
                                        <p:attrNameLst>
                                          <p:attrName>style.visibility</p:attrName>
                                        </p:attrNameLst>
                                      </p:cBhvr>
                                      <p:to>
                                        <p:strVal val="visible"/>
                                      </p:to>
                                    </p:set>
                                    <p:animEffect transition="in" filter="fade">
                                      <p:cBhvr>
                                        <p:cTn id="20" dur="2000"/>
                                        <p:tgtEl>
                                          <p:spTgt spid="9219">
                                            <p:txEl>
                                              <p:pRg st="3" end="3"/>
                                            </p:txEl>
                                          </p:spTgt>
                                        </p:tgtEl>
                                      </p:cBhvr>
                                    </p:animEffect>
                                  </p:childTnLst>
                                </p:cTn>
                              </p:par>
                            </p:childTnLst>
                          </p:cTn>
                        </p:par>
                        <p:par>
                          <p:cTn id="21" fill="hold">
                            <p:stCondLst>
                              <p:cond delay="2000"/>
                            </p:stCondLst>
                            <p:childTnLst>
                              <p:par>
                                <p:cTn id="22" presetID="26" presetClass="emph" presetSubtype="0" fill="hold" nodeType="afterEffect">
                                  <p:stCondLst>
                                    <p:cond delay="0"/>
                                  </p:stCondLst>
                                  <p:childTnLst>
                                    <p:animEffect transition="out" filter="fade">
                                      <p:cBhvr>
                                        <p:cTn id="23" dur="500" tmFilter="0, 0; .2, .5; .8, .5; 1, 0"/>
                                        <p:tgtEl>
                                          <p:spTgt spid="9219">
                                            <p:txEl>
                                              <p:pRg st="3" end="3"/>
                                            </p:txEl>
                                          </p:spTgt>
                                        </p:tgtEl>
                                      </p:cBhvr>
                                    </p:animEffect>
                                    <p:animScale>
                                      <p:cBhvr>
                                        <p:cTn id="24" dur="250" autoRev="1" fill="hold"/>
                                        <p:tgtEl>
                                          <p:spTgt spid="9219">
                                            <p:txEl>
                                              <p:pRg st="3" end="3"/>
                                            </p:txEl>
                                          </p:spTgt>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219">
                                            <p:txEl>
                                              <p:pRg st="4" end="4"/>
                                            </p:txEl>
                                          </p:spTgt>
                                        </p:tgtEl>
                                        <p:attrNameLst>
                                          <p:attrName>style.visibility</p:attrName>
                                        </p:attrNameLst>
                                      </p:cBhvr>
                                      <p:to>
                                        <p:strVal val="visible"/>
                                      </p:to>
                                    </p:set>
                                    <p:animEffect transition="in" filter="fade">
                                      <p:cBhvr>
                                        <p:cTn id="29" dur="2000"/>
                                        <p:tgtEl>
                                          <p:spTgt spid="9219">
                                            <p:txEl>
                                              <p:pRg st="4" end="4"/>
                                            </p:txEl>
                                          </p:spTgt>
                                        </p:tgtEl>
                                      </p:cBhvr>
                                    </p:animEffect>
                                  </p:childTnLst>
                                </p:cTn>
                              </p:par>
                            </p:childTnLst>
                          </p:cTn>
                        </p:par>
                        <p:par>
                          <p:cTn id="30" fill="hold">
                            <p:stCondLst>
                              <p:cond delay="2000"/>
                            </p:stCondLst>
                            <p:childTnLst>
                              <p:par>
                                <p:cTn id="31" presetID="26" presetClass="emph" presetSubtype="0" fill="hold" nodeType="afterEffect">
                                  <p:stCondLst>
                                    <p:cond delay="0"/>
                                  </p:stCondLst>
                                  <p:childTnLst>
                                    <p:animEffect transition="out" filter="fade">
                                      <p:cBhvr>
                                        <p:cTn id="32" dur="500" tmFilter="0, 0; .2, .5; .8, .5; 1, 0"/>
                                        <p:tgtEl>
                                          <p:spTgt spid="9219">
                                            <p:txEl>
                                              <p:pRg st="4" end="4"/>
                                            </p:txEl>
                                          </p:spTgt>
                                        </p:tgtEl>
                                      </p:cBhvr>
                                    </p:animEffect>
                                    <p:animScale>
                                      <p:cBhvr>
                                        <p:cTn id="33" dur="250" autoRev="1" fill="hold"/>
                                        <p:tgtEl>
                                          <p:spTgt spid="9219">
                                            <p:txEl>
                                              <p:pRg st="4" end="4"/>
                                            </p:txEl>
                                          </p:spTgt>
                                        </p:tgtEl>
                                      </p:cBhvr>
                                      <p:by x="105000" y="105000"/>
                                    </p:animScale>
                                  </p:childTnLst>
                                </p:cTn>
                              </p:par>
                              <p:par>
                                <p:cTn id="34" presetID="10" presetClass="entr" presetSubtype="0" fill="hold" grpId="0" nodeType="withEffect">
                                  <p:stCondLst>
                                    <p:cond delay="0"/>
                                  </p:stCondLst>
                                  <p:childTnLst>
                                    <p:set>
                                      <p:cBhvr>
                                        <p:cTn id="35" dur="1" fill="hold">
                                          <p:stCondLst>
                                            <p:cond delay="0"/>
                                          </p:stCondLst>
                                        </p:cTn>
                                        <p:tgtEl>
                                          <p:spTgt spid="9219">
                                            <p:txEl>
                                              <p:pRg st="5" end="5"/>
                                            </p:txEl>
                                          </p:spTgt>
                                        </p:tgtEl>
                                        <p:attrNameLst>
                                          <p:attrName>style.visibility</p:attrName>
                                        </p:attrNameLst>
                                      </p:cBhvr>
                                      <p:to>
                                        <p:strVal val="visible"/>
                                      </p:to>
                                    </p:set>
                                    <p:animEffect transition="in" filter="fade">
                                      <p:cBhvr>
                                        <p:cTn id="36" dur="2000"/>
                                        <p:tgtEl>
                                          <p:spTgt spid="9219">
                                            <p:txEl>
                                              <p:pRg st="5" end="5"/>
                                            </p:txEl>
                                          </p:spTgt>
                                        </p:tgtEl>
                                      </p:cBhvr>
                                    </p:animEffect>
                                  </p:childTnLst>
                                </p:cTn>
                              </p:par>
                            </p:childTnLst>
                          </p:cTn>
                        </p:par>
                        <p:par>
                          <p:cTn id="37" fill="hold">
                            <p:stCondLst>
                              <p:cond delay="4000"/>
                            </p:stCondLst>
                            <p:childTnLst>
                              <p:par>
                                <p:cTn id="38" presetID="36" presetClass="emph" presetSubtype="0" repeatCount="indefinite" fill="hold" grpId="1" nodeType="afterEffect">
                                  <p:stCondLst>
                                    <p:cond delay="0"/>
                                  </p:stCondLst>
                                  <p:iterate type="lt">
                                    <p:tmPct val="10000"/>
                                  </p:iterate>
                                  <p:childTnLst>
                                    <p:animScale>
                                      <p:cBhvr>
                                        <p:cTn id="39" dur="250" autoRev="1" fill="hold">
                                          <p:stCondLst>
                                            <p:cond delay="0"/>
                                          </p:stCondLst>
                                        </p:cTn>
                                        <p:tgtEl>
                                          <p:spTgt spid="7">
                                            <p:txEl>
                                              <p:charRg st="4294967295" end="4294967295"/>
                                            </p:txEl>
                                          </p:spTgt>
                                        </p:tgtEl>
                                      </p:cBhvr>
                                      <p:to x="80000" y="100000"/>
                                    </p:animScale>
                                    <p:anim by="(#ppt_w*0.10)" calcmode="lin" valueType="num">
                                      <p:cBhvr>
                                        <p:cTn id="40" dur="250" autoRev="1" fill="hold">
                                          <p:stCondLst>
                                            <p:cond delay="0"/>
                                          </p:stCondLst>
                                        </p:cTn>
                                        <p:tgtEl>
                                          <p:spTgt spid="7">
                                            <p:txEl>
                                              <p:charRg st="4294967295" end="4294967295"/>
                                            </p:txEl>
                                          </p:spTgt>
                                        </p:tgtEl>
                                        <p:attrNameLst>
                                          <p:attrName>ppt_x</p:attrName>
                                        </p:attrNameLst>
                                      </p:cBhvr>
                                    </p:anim>
                                    <p:anim by="(-#ppt_w*0.10)" calcmode="lin" valueType="num">
                                      <p:cBhvr>
                                        <p:cTn id="41" dur="250" autoRev="1" fill="hold">
                                          <p:stCondLst>
                                            <p:cond delay="0"/>
                                          </p:stCondLst>
                                        </p:cTn>
                                        <p:tgtEl>
                                          <p:spTgt spid="7">
                                            <p:txEl>
                                              <p:charRg st="4294967295" end="4294967295"/>
                                            </p:txEl>
                                          </p:spTgt>
                                        </p:tgtEl>
                                        <p:attrNameLst>
                                          <p:attrName>ppt_y</p:attrName>
                                        </p:attrNameLst>
                                      </p:cBhvr>
                                    </p:anim>
                                    <p:animRot by="-480000">
                                      <p:cBhvr>
                                        <p:cTn id="42" dur="250" autoRev="1" fill="hold">
                                          <p:stCondLst>
                                            <p:cond delay="0"/>
                                          </p:stCondLst>
                                        </p:cTn>
                                        <p:tgtEl>
                                          <p:spTgt spid="7">
                                            <p:txEl>
                                              <p:charRg st="4294967295" end="4294967295"/>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219">
                                            <p:txEl>
                                              <p:pRg st="6" end="6"/>
                                            </p:txEl>
                                          </p:spTgt>
                                        </p:tgtEl>
                                        <p:attrNameLst>
                                          <p:attrName>style.visibility</p:attrName>
                                        </p:attrNameLst>
                                      </p:cBhvr>
                                      <p:to>
                                        <p:strVal val="visible"/>
                                      </p:to>
                                    </p:set>
                                    <p:animEffect transition="in" filter="fade">
                                      <p:cBhvr>
                                        <p:cTn id="47" dur="2000"/>
                                        <p:tgtEl>
                                          <p:spTgt spid="9219">
                                            <p:txEl>
                                              <p:pRg st="6" end="6"/>
                                            </p:txEl>
                                          </p:spTgt>
                                        </p:tgtEl>
                                      </p:cBhvr>
                                    </p:animEffect>
                                  </p:childTnLst>
                                </p:cTn>
                              </p:par>
                            </p:childTnLst>
                          </p:cTn>
                        </p:par>
                        <p:par>
                          <p:cTn id="48" fill="hold">
                            <p:stCondLst>
                              <p:cond delay="2000"/>
                            </p:stCondLst>
                            <p:childTnLst>
                              <p:par>
                                <p:cTn id="49" presetID="26" presetClass="emph" presetSubtype="0" fill="hold" nodeType="afterEffect">
                                  <p:stCondLst>
                                    <p:cond delay="0"/>
                                  </p:stCondLst>
                                  <p:childTnLst>
                                    <p:animEffect transition="out" filter="fade">
                                      <p:cBhvr>
                                        <p:cTn id="50" dur="500" tmFilter="0, 0; .2, .5; .8, .5; 1, 0"/>
                                        <p:tgtEl>
                                          <p:spTgt spid="9219">
                                            <p:txEl>
                                              <p:pRg st="6" end="6"/>
                                            </p:txEl>
                                          </p:spTgt>
                                        </p:tgtEl>
                                      </p:cBhvr>
                                    </p:animEffect>
                                    <p:animScale>
                                      <p:cBhvr>
                                        <p:cTn id="51" dur="250" autoRev="1" fill="hold"/>
                                        <p:tgtEl>
                                          <p:spTgt spid="9219">
                                            <p:txEl>
                                              <p:pRg st="6" end="6"/>
                                            </p:txEl>
                                          </p:spTgt>
                                        </p:tgtEl>
                                      </p:cBhvr>
                                      <p:by x="105000" y="105000"/>
                                    </p:animScale>
                                  </p:childTnLst>
                                </p:cTn>
                              </p:par>
                            </p:childTnLst>
                          </p:cTn>
                        </p:par>
                        <p:par>
                          <p:cTn id="52" fill="hold">
                            <p:stCondLst>
                              <p:cond delay="2500"/>
                            </p:stCondLst>
                            <p:childTnLst>
                              <p:par>
                                <p:cTn id="53" presetID="10" presetClass="entr" presetSubtype="0"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P spid="7" grpId="1" autoUpdateAnimBg="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Matthew 7:21</a:t>
            </a:r>
          </a:p>
        </p:txBody>
      </p:sp>
      <p:sp>
        <p:nvSpPr>
          <p:cNvPr id="24580" name="Text Box 4"/>
          <p:cNvSpPr txBox="1">
            <a:spLocks noChangeArrowheads="1"/>
          </p:cNvSpPr>
          <p:nvPr/>
        </p:nvSpPr>
        <p:spPr bwMode="auto">
          <a:xfrm>
            <a:off x="914400" y="2209800"/>
            <a:ext cx="7543800" cy="2289175"/>
          </a:xfrm>
          <a:prstGeom prst="rect">
            <a:avLst/>
          </a:prstGeom>
          <a:noFill/>
          <a:ln w="28575">
            <a:noFill/>
            <a:miter lim="800000"/>
            <a:headEnd/>
            <a:tailEnd/>
          </a:ln>
          <a:effectLst/>
        </p:spPr>
        <p:txBody>
          <a:bodyPr>
            <a:spAutoFit/>
          </a:bodyPr>
          <a:lstStyle/>
          <a:p>
            <a:pPr>
              <a:spcBef>
                <a:spcPct val="50000"/>
              </a:spcBef>
            </a:pPr>
            <a:r>
              <a:rPr lang="en-US" sz="3600" i="1"/>
              <a:t> "Not everyone who says to Me, ‘Lord, Lord,’ shall enter the kingdom of heaven, but he who does the will of My Father in heaven.</a:t>
            </a:r>
          </a:p>
        </p:txBody>
      </p:sp>
      <p:sp>
        <p:nvSpPr>
          <p:cNvPr id="24581" name="Oval 5"/>
          <p:cNvSpPr>
            <a:spLocks noChangeArrowheads="1"/>
          </p:cNvSpPr>
          <p:nvPr/>
        </p:nvSpPr>
        <p:spPr bwMode="auto">
          <a:xfrm>
            <a:off x="5562600" y="3352800"/>
            <a:ext cx="1143000" cy="609600"/>
          </a:xfrm>
          <a:prstGeom prst="ellipse">
            <a:avLst/>
          </a:prstGeom>
          <a:noFill/>
          <a:ln w="38100">
            <a:solidFill>
              <a:schemeClr val="tx1"/>
            </a:solidFill>
            <a:round/>
            <a:headEnd/>
            <a:tailEnd/>
          </a:ln>
          <a:effectLst/>
        </p:spPr>
        <p:txBody>
          <a:bodyPr wrap="none" anchor="ctr"/>
          <a:lstStyle/>
          <a:p>
            <a:endParaRPr lang="en-US"/>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24581"/>
                                        </p:tgtEl>
                                        <p:attrNameLst>
                                          <p:attrName>style.visibility</p:attrName>
                                        </p:attrNameLst>
                                      </p:cBhvr>
                                      <p:to>
                                        <p:strVal val="visible"/>
                                      </p:to>
                                    </p:set>
                                    <p:anim calcmode="lin" valueType="num">
                                      <p:cBhvr>
                                        <p:cTn id="7" dur="5000" fill="hold"/>
                                        <p:tgtEl>
                                          <p:spTgt spid="24581"/>
                                        </p:tgtEl>
                                        <p:attrNameLst>
                                          <p:attrName>ppt_h</p:attrName>
                                        </p:attrNameLst>
                                      </p:cBhvr>
                                      <p:tavLst>
                                        <p:tav tm="0">
                                          <p:val>
                                            <p:strVal val="#ppt_h/20"/>
                                          </p:val>
                                        </p:tav>
                                        <p:tav tm="50000">
                                          <p:val>
                                            <p:strVal val="#ppt_h/20"/>
                                          </p:val>
                                        </p:tav>
                                        <p:tav tm="100000">
                                          <p:val>
                                            <p:strVal val="#ppt_h"/>
                                          </p:val>
                                        </p:tav>
                                      </p:tavLst>
                                    </p:anim>
                                    <p:anim calcmode="lin" valueType="num">
                                      <p:cBhvr>
                                        <p:cTn id="8" dur="5000" fill="hold"/>
                                        <p:tgtEl>
                                          <p:spTgt spid="24581"/>
                                        </p:tgtEl>
                                        <p:attrNameLst>
                                          <p:attrName>ppt_w</p:attrName>
                                        </p:attrNameLst>
                                      </p:cBhvr>
                                      <p:tavLst>
                                        <p:tav tm="0">
                                          <p:val>
                                            <p:strVal val="#ppt_w+.3"/>
                                          </p:val>
                                        </p:tav>
                                        <p:tav tm="50000">
                                          <p:val>
                                            <p:strVal val="#ppt_w+.3"/>
                                          </p:val>
                                        </p:tav>
                                        <p:tav tm="100000">
                                          <p:val>
                                            <p:strVal val="#ppt_w"/>
                                          </p:val>
                                        </p:tav>
                                      </p:tavLst>
                                    </p:anim>
                                    <p:anim calcmode="lin" valueType="num">
                                      <p:cBhvr>
                                        <p:cTn id="9" dur="5000" fill="hold"/>
                                        <p:tgtEl>
                                          <p:spTgt spid="24581"/>
                                        </p:tgtEl>
                                        <p:attrNameLst>
                                          <p:attrName>ppt_x</p:attrName>
                                        </p:attrNameLst>
                                      </p:cBhvr>
                                      <p:tavLst>
                                        <p:tav tm="0">
                                          <p:val>
                                            <p:strVal val="#ppt_x-.3"/>
                                          </p:val>
                                        </p:tav>
                                        <p:tav tm="50000">
                                          <p:val>
                                            <p:strVal val="#ppt_x"/>
                                          </p:val>
                                        </p:tav>
                                        <p:tav tm="100000">
                                          <p:val>
                                            <p:strVal val="#ppt_x"/>
                                          </p:val>
                                        </p:tav>
                                      </p:tavLst>
                                    </p:anim>
                                    <p:anim calcmode="lin" valueType="num">
                                      <p:cBhvr>
                                        <p:cTn id="10" dur="5000" fill="hold"/>
                                        <p:tgtEl>
                                          <p:spTgt spid="24581"/>
                                        </p:tgtEl>
                                        <p:attrNameLst>
                                          <p:attrName>ppt_y</p:attrName>
                                        </p:attrNameLst>
                                      </p:cBhvr>
                                      <p:tavLst>
                                        <p:tav tm="0">
                                          <p:val>
                                            <p:strVal val="#ppt_y"/>
                                          </p:val>
                                        </p:tav>
                                        <p:tav tm="100000">
                                          <p:val>
                                            <p:strVal val="#ppt_y"/>
                                          </p:val>
                                        </p:tav>
                                      </p:tavLst>
                                    </p:anim>
                                  </p:childTnLst>
                                </p:cTn>
                              </p:par>
                            </p:childTnLst>
                          </p:cTn>
                        </p:par>
                        <p:par>
                          <p:cTn id="11" fill="hold">
                            <p:stCondLst>
                              <p:cond delay="5000"/>
                            </p:stCondLst>
                            <p:childTnLst>
                              <p:par>
                                <p:cTn id="12" presetID="6" presetClass="emph" presetSubtype="0" accel="50000" decel="50000" autoRev="1" fill="hold" grpId="1" nodeType="afterEffect">
                                  <p:stCondLst>
                                    <p:cond delay="0"/>
                                  </p:stCondLst>
                                  <p:childTnLst>
                                    <p:animScale>
                                      <p:cBhvr>
                                        <p:cTn id="13" dur="2000" fill="hold"/>
                                        <p:tgtEl>
                                          <p:spTgt spid="24581"/>
                                        </p:tgtEl>
                                      </p:cBhvr>
                                      <p:by x="150000" y="150000"/>
                                    </p:animScale>
                                  </p:childTnLst>
                                </p:cTn>
                              </p:par>
                            </p:childTnLst>
                          </p:cTn>
                        </p:par>
                        <p:par>
                          <p:cTn id="14" fill="hold">
                            <p:stCondLst>
                              <p:cond delay="9000"/>
                            </p:stCondLst>
                            <p:childTnLst>
                              <p:par>
                                <p:cTn id="15" presetID="7" presetClass="emph" presetSubtype="2" fill="hold" nodeType="afterEffect">
                                  <p:stCondLst>
                                    <p:cond delay="0"/>
                                  </p:stCondLst>
                                  <p:childTnLst>
                                    <p:animClr clrSpc="rgb">
                                      <p:cBhvr>
                                        <p:cTn id="16" dur="2000" fill="hold"/>
                                        <p:tgtEl>
                                          <p:spTgt spid="24581"/>
                                        </p:tgtEl>
                                        <p:attrNameLst>
                                          <p:attrName>stroke.color</p:attrName>
                                        </p:attrNameLst>
                                      </p:cBhvr>
                                      <p:to>
                                        <a:schemeClr val="accent2"/>
                                      </p:to>
                                    </p:animClr>
                                    <p:set>
                                      <p:cBhvr>
                                        <p:cTn id="17" dur="2000" fill="hold"/>
                                        <p:tgtEl>
                                          <p:spTgt spid="24581"/>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animBg="1"/>
      <p:bldP spid="2458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p:txBody>
          <a:bodyPr/>
          <a:lstStyle/>
          <a:p>
            <a:pPr marL="514350" indent="-514350">
              <a:buClr>
                <a:schemeClr val="tx2"/>
              </a:buClr>
              <a:buSzPct val="110000"/>
              <a:buFont typeface="+mj-lt"/>
              <a:buAutoNum type="arabicPeriod" startAt="2"/>
            </a:pP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BEWARE OF IDOLATRY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4:15-31)</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lvl="1"/>
            <a:r>
              <a:rPr lang="en-US" dirty="0" smtClean="0"/>
              <a:t>YOU </a:t>
            </a:r>
            <a:r>
              <a:rPr lang="en-US" dirty="0"/>
              <a:t>SAW NO FORM OF </a:t>
            </a:r>
            <a:r>
              <a:rPr lang="en-US" dirty="0" smtClean="0"/>
              <a:t>GOD (v. 15)</a:t>
            </a:r>
            <a:endParaRPr lang="en-US" dirty="0"/>
          </a:p>
          <a:p>
            <a:pPr lvl="1"/>
            <a:r>
              <a:rPr lang="en-US" dirty="0"/>
              <a:t>GOD IS NOT LIKE ANYTHING THAT LIVES ON </a:t>
            </a:r>
            <a:r>
              <a:rPr lang="en-US" dirty="0" smtClean="0"/>
              <a:t>EARTH (vv. 16-18)</a:t>
            </a:r>
            <a:endParaRPr lang="en-US" dirty="0"/>
          </a:p>
          <a:p>
            <a:pPr lvl="1"/>
            <a:r>
              <a:rPr lang="en-US" dirty="0"/>
              <a:t>GOD IS NOT LIKE ANYTHING IN THE </a:t>
            </a:r>
            <a:r>
              <a:rPr lang="en-US" dirty="0" smtClean="0"/>
              <a:t>HEAVENS (v. 19)</a:t>
            </a:r>
          </a:p>
          <a:p>
            <a:pPr lvl="1"/>
            <a:r>
              <a:rPr lang="en-US" dirty="0" smtClean="0"/>
              <a:t>RECALL </a:t>
            </a:r>
          </a:p>
          <a:p>
            <a:pPr lvl="2"/>
            <a:r>
              <a:rPr lang="en-US" dirty="0" smtClean="0"/>
              <a:t>WHAT GOD HAS DONE FOR YOU (v. 20)</a:t>
            </a:r>
          </a:p>
          <a:p>
            <a:pPr lvl="2"/>
            <a:r>
              <a:rPr lang="en-US" dirty="0" smtClean="0"/>
              <a:t>HOW GOD BECAME ANGRY AT ME (v. 21, 22)</a:t>
            </a:r>
            <a:endParaRPr lang="en-US" dirty="0"/>
          </a:p>
        </p:txBody>
      </p:sp>
      <p:sp>
        <p:nvSpPr>
          <p:cNvPr id="10244" name="Rectangle 4"/>
          <p:cNvSpPr>
            <a:spLocks noGrp="1" noChangeArrowheads="1"/>
          </p:cNvSpPr>
          <p:nvPr>
            <p:ph type="title"/>
          </p:nvPr>
        </p:nvSpPr>
        <p:spPr>
          <a:noFill/>
          <a:ln/>
        </p:spPr>
        <p:txBody>
          <a:bodyPr/>
          <a:lstStyle/>
          <a:p>
            <a:r>
              <a:rPr lang="en-US" dirty="0"/>
              <a:t>DEUTERONOMY</a:t>
            </a:r>
          </a:p>
        </p:txBody>
      </p:sp>
      <p:sp>
        <p:nvSpPr>
          <p:cNvPr id="6" name="Rectangle 5"/>
          <p:cNvSpPr/>
          <p:nvPr/>
        </p:nvSpPr>
        <p:spPr>
          <a:xfrm>
            <a:off x="4572000" y="0"/>
            <a:ext cx="4572000" cy="646331"/>
          </a:xfrm>
          <a:prstGeom prst="rect">
            <a:avLst/>
          </a:prstGeom>
        </p:spPr>
        <p:txBody>
          <a:bodyPr>
            <a:spAutoFit/>
          </a:bodyPr>
          <a:lstStyle/>
          <a:p>
            <a:pPr lvl="1"/>
            <a:r>
              <a:rPr lang="en-US"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THE IMAGE OF GOD IS LOST IN IDOLATRY</a:t>
            </a:r>
            <a:endParaRPr lang="en-US"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685800" y="1981200"/>
            <a:ext cx="8153400" cy="4114800"/>
          </a:xfrm>
        </p:spPr>
        <p:txBody>
          <a:bodyPr/>
          <a:lstStyle/>
          <a:p>
            <a:pPr marL="514350" indent="-514350">
              <a:buClr>
                <a:schemeClr val="tx2"/>
              </a:buClr>
              <a:buSzPct val="110000"/>
              <a:buFont typeface="+mj-lt"/>
              <a:buAutoNum type="arabicPeriod" startAt="2"/>
            </a:pP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BEWARE OF IDOLATRY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4:15-31)</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lvl="1"/>
            <a:r>
              <a:rPr lang="en-US" dirty="0" smtClean="0"/>
              <a:t>TAKE HEED TO THE COVENANT –FLEE IDOLATRY (v. 23)</a:t>
            </a:r>
          </a:p>
          <a:p>
            <a:pPr lvl="2"/>
            <a:r>
              <a:rPr lang="en-US" dirty="0" smtClean="0"/>
              <a:t>BECAUSE GOD IS A CONSUMING FIRE (v. 24)</a:t>
            </a:r>
          </a:p>
          <a:p>
            <a:pPr lvl="1"/>
            <a:r>
              <a:rPr lang="en-US" dirty="0" smtClean="0"/>
              <a:t>IDOLATRY MAY SLIP IN SLOWLY (v. 25)</a:t>
            </a:r>
          </a:p>
          <a:p>
            <a:pPr lvl="1"/>
            <a:r>
              <a:rPr lang="en-US" dirty="0" smtClean="0"/>
              <a:t>HEAVEN AND EARTH WILL TESTIFY AGAINST YOU (v. 26)</a:t>
            </a:r>
          </a:p>
          <a:p>
            <a:pPr lvl="2"/>
            <a:r>
              <a:rPr lang="en-US" dirty="0" smtClean="0"/>
              <a:t>IRONY: YOU MAKE AN IMAGE OF GOD OF ANYTHING IN HEAVEN OR EARTH AND HEAVEN AND EARTH WILL WITNESS AGAINST YOU!</a:t>
            </a:r>
            <a:endParaRPr lang="en-US" dirty="0"/>
          </a:p>
        </p:txBody>
      </p:sp>
      <p:sp>
        <p:nvSpPr>
          <p:cNvPr id="10244" name="Rectangle 4"/>
          <p:cNvSpPr>
            <a:spLocks noGrp="1" noChangeArrowheads="1"/>
          </p:cNvSpPr>
          <p:nvPr>
            <p:ph type="title"/>
          </p:nvPr>
        </p:nvSpPr>
        <p:spPr>
          <a:noFill/>
          <a:ln/>
        </p:spPr>
        <p:txBody>
          <a:bodyPr/>
          <a:lstStyle/>
          <a:p>
            <a:r>
              <a:rPr lang="en-US" dirty="0"/>
              <a:t>DEUTERONOMY</a:t>
            </a:r>
          </a:p>
        </p:txBody>
      </p:sp>
      <p:sp>
        <p:nvSpPr>
          <p:cNvPr id="6" name="Rectangle 5"/>
          <p:cNvSpPr/>
          <p:nvPr/>
        </p:nvSpPr>
        <p:spPr>
          <a:xfrm>
            <a:off x="4572000" y="0"/>
            <a:ext cx="4572000" cy="646331"/>
          </a:xfrm>
          <a:prstGeom prst="rect">
            <a:avLst/>
          </a:prstGeom>
        </p:spPr>
        <p:txBody>
          <a:bodyPr>
            <a:spAutoFit/>
          </a:bodyPr>
          <a:lstStyle/>
          <a:p>
            <a:pPr lvl="1"/>
            <a:r>
              <a:rPr lang="en-US"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THE IMAGE OF GOD IS LOST IN IDOLATRY</a:t>
            </a:r>
            <a:endParaRPr lang="en-US"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685800" y="1981200"/>
            <a:ext cx="8229600" cy="4114800"/>
          </a:xfrm>
        </p:spPr>
        <p:txBody>
          <a:bodyPr/>
          <a:lstStyle/>
          <a:p>
            <a:pPr marL="514350" indent="-514350">
              <a:buClr>
                <a:schemeClr val="tx2"/>
              </a:buClr>
              <a:buSzPct val="110000"/>
              <a:buFont typeface="+mj-lt"/>
              <a:buAutoNum type="arabicPeriod" startAt="2"/>
            </a:pP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BEWARE OF IDOLATRY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4:15-31)</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lvl="1"/>
            <a:r>
              <a:rPr lang="en-US" dirty="0" smtClean="0"/>
              <a:t>IDOLATRY WILL BE THE CAUSE FOR THE LORD TO DRIVE YOU OUT (vv. 27, 28)</a:t>
            </a:r>
          </a:p>
          <a:p>
            <a:pPr lvl="1"/>
            <a:r>
              <a:rPr lang="en-US" dirty="0" smtClean="0"/>
              <a:t>GOD’S MERCY CAN BE FOUND EVEN WHEN YOU ARE SCATTERED (vv. 29-31)</a:t>
            </a:r>
          </a:p>
          <a:p>
            <a:pPr lvl="2"/>
            <a:r>
              <a:rPr lang="en-US" spc="-150" dirty="0" smtClean="0"/>
              <a:t>“for the LORD your God is a </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consuming </a:t>
            </a:r>
            <a:r>
              <a:rPr lang="en-US" spc="-150" dirty="0" smtClean="0"/>
              <a:t>fire” (v. 24)</a:t>
            </a:r>
          </a:p>
          <a:p>
            <a:pPr lvl="2"/>
            <a:r>
              <a:rPr lang="en-US" spc="-150" dirty="0" smtClean="0"/>
              <a:t>“for the LORD your God is a </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merciful </a:t>
            </a:r>
            <a:r>
              <a:rPr lang="en-US" spc="-150" dirty="0" smtClean="0"/>
              <a:t>God” (v. 31)</a:t>
            </a:r>
          </a:p>
        </p:txBody>
      </p:sp>
      <p:sp>
        <p:nvSpPr>
          <p:cNvPr id="10244" name="Rectangle 4"/>
          <p:cNvSpPr>
            <a:spLocks noGrp="1" noChangeArrowheads="1"/>
          </p:cNvSpPr>
          <p:nvPr>
            <p:ph type="title"/>
          </p:nvPr>
        </p:nvSpPr>
        <p:spPr>
          <a:noFill/>
          <a:ln/>
        </p:spPr>
        <p:txBody>
          <a:bodyPr/>
          <a:lstStyle/>
          <a:p>
            <a:r>
              <a:rPr lang="en-US" dirty="0"/>
              <a:t>DEUTERONOMY</a:t>
            </a:r>
          </a:p>
        </p:txBody>
      </p:sp>
      <p:sp>
        <p:nvSpPr>
          <p:cNvPr id="6" name="Rectangle 5"/>
          <p:cNvSpPr/>
          <p:nvPr/>
        </p:nvSpPr>
        <p:spPr>
          <a:xfrm>
            <a:off x="4572000" y="0"/>
            <a:ext cx="4572000" cy="646331"/>
          </a:xfrm>
          <a:prstGeom prst="rect">
            <a:avLst/>
          </a:prstGeom>
        </p:spPr>
        <p:txBody>
          <a:bodyPr>
            <a:spAutoFit/>
          </a:bodyPr>
          <a:lstStyle/>
          <a:p>
            <a:pPr lvl="1"/>
            <a:r>
              <a:rPr lang="en-US"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IMAGE OF GOD IS LOST IN IDOLATRY</a:t>
            </a:r>
            <a:endParaRPr lang="en-US"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 name="Rectangle 6"/>
          <p:cNvSpPr/>
          <p:nvPr/>
        </p:nvSpPr>
        <p:spPr bwMode="auto">
          <a:xfrm>
            <a:off x="3810000" y="0"/>
            <a:ext cx="5334000" cy="6858000"/>
          </a:xfrm>
          <a:prstGeom prst="rect">
            <a:avLst/>
          </a:prstGeom>
          <a:blipFill dpi="0" rotWithShape="1">
            <a:blip r:embed="rId3">
              <a:alphaModFix amt="67000"/>
            </a:blip>
            <a:srcRect/>
            <a:stretch>
              <a:fillRect/>
            </a:stretch>
          </a:blip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 name="Title 3"/>
          <p:cNvSpPr>
            <a:spLocks noGrp="1"/>
          </p:cNvSpPr>
          <p:nvPr>
            <p:ph type="title"/>
          </p:nvPr>
        </p:nvSpPr>
        <p:spPr>
          <a:xfrm>
            <a:off x="722313" y="4406901"/>
            <a:ext cx="2706687" cy="774700"/>
          </a:xfrm>
        </p:spPr>
        <p:txBody>
          <a:bodyPr/>
          <a:lstStyle/>
          <a:p>
            <a:r>
              <a:rPr lang="en-US" spc="-150" dirty="0" smtClean="0"/>
              <a:t>The point!</a:t>
            </a:r>
            <a:endParaRPr lang="en-US" spc="-150" dirty="0"/>
          </a:p>
        </p:txBody>
      </p:sp>
      <p:sp>
        <p:nvSpPr>
          <p:cNvPr id="5" name="Text Placeholder 4"/>
          <p:cNvSpPr>
            <a:spLocks noGrp="1"/>
          </p:cNvSpPr>
          <p:nvPr>
            <p:ph type="body" idx="1"/>
          </p:nvPr>
        </p:nvSpPr>
        <p:spPr>
          <a:xfrm>
            <a:off x="3810000" y="3581400"/>
            <a:ext cx="4953000" cy="1957387"/>
          </a:xfrm>
          <a:effectLst>
            <a:outerShdw blurRad="50800" dist="38100" dir="5400000" algn="t" rotWithShape="0">
              <a:prstClr val="black">
                <a:alpha val="40000"/>
              </a:prstClr>
            </a:outerShdw>
          </a:effectLst>
          <a:scene3d>
            <a:camera prst="orthographicFront"/>
            <a:lightRig rig="threePt" dir="t"/>
          </a:scene3d>
          <a:sp3d>
            <a:bevelT w="114300" prst="artDeco"/>
          </a:sp3d>
        </p:spPr>
        <p:style>
          <a:lnRef idx="0">
            <a:scrgbClr r="0" g="0" b="0"/>
          </a:lnRef>
          <a:fillRef idx="1003">
            <a:schemeClr val="lt2"/>
          </a:fillRef>
          <a:effectRef idx="0">
            <a:scrgbClr r="0" g="0" b="0"/>
          </a:effectRef>
          <a:fontRef idx="major"/>
        </p:style>
        <p:txBody>
          <a:bodyPr/>
          <a:lstStyle/>
          <a:p>
            <a:pPr algn="ctr">
              <a:lnSpc>
                <a:spcPts val="3500"/>
              </a:lnSpc>
            </a:pPr>
            <a:r>
              <a:rPr lang="en-US" sz="3600" spc="-150" dirty="0" smtClean="0">
                <a:effectLst>
                  <a:outerShdw blurRad="38100" dist="38100" dir="2700000" algn="tl">
                    <a:srgbClr val="000000">
                      <a:alpha val="43137"/>
                    </a:srgbClr>
                  </a:outerShdw>
                </a:effectLst>
              </a:rPr>
              <a:t>God is a consuming fire to the </a:t>
            </a: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idol-builder</a:t>
            </a:r>
            <a:r>
              <a:rPr lang="en-US" sz="3600" spc="-150" dirty="0" smtClean="0">
                <a:effectLst>
                  <a:outerShdw blurRad="38100" dist="38100" dir="2700000" algn="tl">
                    <a:srgbClr val="000000">
                      <a:alpha val="43137"/>
                    </a:srgbClr>
                  </a:outerShdw>
                </a:effectLst>
              </a:rPr>
              <a:t> and God is merciful to the </a:t>
            </a:r>
            <a:r>
              <a:rPr lang="en-US" sz="3600" i="1" dirty="0" smtClean="0">
                <a:ln w="10160">
                  <a:solidFill>
                    <a:schemeClr val="accent1"/>
                  </a:solidFill>
                  <a:prstDash val="solid"/>
                </a:ln>
                <a:solidFill>
                  <a:srgbClr val="FFFFFF"/>
                </a:solidFill>
                <a:effectLst>
                  <a:outerShdw blurRad="38100" dist="32000" dir="5400000" algn="tl">
                    <a:srgbClr val="000000">
                      <a:alpha val="30000"/>
                    </a:srgbClr>
                  </a:outerShdw>
                </a:effectLst>
              </a:rPr>
              <a:t>God-seeker</a:t>
            </a:r>
            <a:r>
              <a:rPr lang="en-US" sz="3600"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endParaRPr lang="en-US" sz="3600" b="1" spc="-15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9" name="Straight Connector 8"/>
          <p:cNvCxnSpPr/>
          <p:nvPr/>
        </p:nvCxnSpPr>
        <p:spPr bwMode="auto">
          <a:xfrm rot="5400000">
            <a:off x="381000" y="3429000"/>
            <a:ext cx="685800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0" name="TextBox 9"/>
          <p:cNvSpPr txBox="1"/>
          <p:nvPr/>
        </p:nvSpPr>
        <p:spPr>
          <a:xfrm>
            <a:off x="457200" y="39469"/>
            <a:ext cx="5036956" cy="646331"/>
          </a:xfrm>
          <a:prstGeom prst="rect">
            <a:avLst/>
          </a:prstGeom>
          <a:noFill/>
        </p:spPr>
        <p:txBody>
          <a:bodyPr wrap="none" rtlCol="0">
            <a:spAutoFit/>
            <a:scene3d>
              <a:camera prst="orthographicFront"/>
              <a:lightRig rig="threePt" dir="t"/>
            </a:scene3d>
            <a:sp3d extrusionH="57150">
              <a:bevelT w="50800" h="38100" prst="riblet"/>
            </a:sp3d>
          </a:bodyPr>
          <a:lstStyle/>
          <a:p>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latin typeface="Bauhaus 93" pitchFamily="82" charset="0"/>
              </a:rPr>
              <a:t>DEUTERONOMY </a:t>
            </a:r>
            <a:r>
              <a:rPr lang="en-US" sz="3600" b="1" dirty="0" smtClean="0">
                <a:ln w="19050">
                  <a:solidFill>
                    <a:srgbClr val="E3D90B"/>
                  </a:solidFill>
                  <a:prstDash val="solid"/>
                </a:ln>
                <a:solidFill>
                  <a:schemeClr val="accent3"/>
                </a:solidFill>
                <a:effectLst>
                  <a:outerShdw blurRad="41275" dist="20320" dir="1800000" algn="tl" rotWithShape="0">
                    <a:srgbClr val="000000">
                      <a:alpha val="40000"/>
                    </a:srgbClr>
                  </a:outerShdw>
                  <a:reflection blurRad="6350" stA="55000" endA="300" endPos="45500" dir="5400000" sy="-100000" algn="bl" rotWithShape="0"/>
                </a:effectLst>
                <a:latin typeface="Bauhaus 93" pitchFamily="82" charset="0"/>
              </a:rPr>
              <a:t>4:29-31</a:t>
            </a:r>
            <a:endParaRPr lang="en-US" sz="3600" b="1" dirty="0">
              <a:ln w="19050">
                <a:solidFill>
                  <a:srgbClr val="E3D90B"/>
                </a:solidFill>
                <a:prstDash val="solid"/>
              </a:ln>
              <a:solidFill>
                <a:schemeClr val="accent3"/>
              </a:solidFill>
              <a:effectLst>
                <a:outerShdw blurRad="41275" dist="20320" dir="1800000" algn="tl" rotWithShape="0">
                  <a:srgbClr val="000000">
                    <a:alpha val="40000"/>
                  </a:srgbClr>
                </a:outerShdw>
                <a:reflection blurRad="6350" stA="55000" endA="300" endPos="45500" dir="5400000" sy="-100000" algn="bl" rotWithShape="0"/>
              </a:effectLst>
              <a:latin typeface="Bauhaus 93" pitchFamily="82" charset="0"/>
            </a:endParaRPr>
          </a:p>
        </p:txBody>
      </p:sp>
    </p:spTree>
  </p:cSld>
  <p:clrMapOvr>
    <a:overrideClrMapping bg1="lt1" tx1="dk1" bg2="lt2" tx2="dk2" accent1="accent1" accent2="accent2" accent3="accent3" accent4="accent4" accent5="accent5" accent6="accent6" hlink="hlink" folHlink="folHlink"/>
  </p:clrMapOvr>
  <p:transition spd="med">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p:txBody>
          <a:bodyPr/>
          <a:lstStyle/>
          <a:p>
            <a:pPr marL="514350" indent="-514350">
              <a:buSzPct val="110000"/>
              <a:buFont typeface="+mj-lt"/>
              <a:buAutoNum type="arabicPeriod" startAt="3"/>
            </a:pP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REMEMBER YOUR FIRST COMMITMENT (5:23-29)</a:t>
            </a:r>
          </a:p>
          <a:p>
            <a:pPr lvl="1"/>
            <a:r>
              <a:rPr lang="en-US" dirty="0"/>
              <a:t>THE PEOPLE ASKED FOR MOSES TO GO NEAR THE LORD AND BRING BACK THE WORD TO </a:t>
            </a:r>
            <a:r>
              <a:rPr lang="en-US" dirty="0" smtClean="0"/>
              <a:t>THEM (vv. 23-26)</a:t>
            </a:r>
            <a:endParaRPr lang="en-US" dirty="0"/>
          </a:p>
          <a:p>
            <a:pPr lvl="1"/>
            <a:r>
              <a:rPr lang="en-US" dirty="0" smtClean="0"/>
              <a:t>THEY COMMITED THEMSELVES TO </a:t>
            </a:r>
            <a:r>
              <a:rPr lang="en-US" b="1" dirty="0" smtClean="0"/>
              <a:t>HEAR</a:t>
            </a:r>
            <a:r>
              <a:rPr lang="en-US" dirty="0" smtClean="0"/>
              <a:t> </a:t>
            </a:r>
            <a:r>
              <a:rPr lang="en-US" dirty="0"/>
              <a:t>AND </a:t>
            </a:r>
            <a:r>
              <a:rPr lang="en-US" b="1" dirty="0"/>
              <a:t>DO</a:t>
            </a:r>
            <a:r>
              <a:rPr lang="en-US" dirty="0"/>
              <a:t> </a:t>
            </a:r>
            <a:r>
              <a:rPr lang="en-US" dirty="0" smtClean="0"/>
              <a:t>IT (v. 27)</a:t>
            </a:r>
            <a:endParaRPr lang="en-US" dirty="0"/>
          </a:p>
          <a:p>
            <a:pPr lvl="1"/>
            <a:r>
              <a:rPr lang="en-US" dirty="0" smtClean="0"/>
              <a:t>A HEART THAT FEARS MOTIVATES COMMITMENT (vv. 28, 29) </a:t>
            </a:r>
          </a:p>
          <a:p>
            <a:pPr lvl="2"/>
            <a:r>
              <a:rPr lang="en-US" dirty="0" smtClean="0"/>
              <a:t>THE </a:t>
            </a:r>
            <a:r>
              <a:rPr lang="en-US" dirty="0"/>
              <a:t>LORD APPROVED OF THEIR </a:t>
            </a:r>
            <a:r>
              <a:rPr lang="en-US" dirty="0" smtClean="0"/>
              <a:t>HEART</a:t>
            </a:r>
            <a:endParaRPr lang="en-US" dirty="0"/>
          </a:p>
        </p:txBody>
      </p:sp>
      <p:sp>
        <p:nvSpPr>
          <p:cNvPr id="11268" name="Rectangle 4"/>
          <p:cNvSpPr>
            <a:spLocks noGrp="1" noChangeArrowheads="1"/>
          </p:cNvSpPr>
          <p:nvPr>
            <p:ph type="title"/>
          </p:nvPr>
        </p:nvSpPr>
        <p:spPr>
          <a:noFill/>
          <a:ln/>
        </p:spPr>
        <p:txBody>
          <a:bodyPr/>
          <a:lstStyle/>
          <a:p>
            <a:r>
              <a:rPr lang="en-US"/>
              <a:t>DEUTERONOMY</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fade">
                                      <p:cBhvr>
                                        <p:cTn id="7" dur="2000"/>
                                        <p:tgtEl>
                                          <p:spTgt spid="11267">
                                            <p:txEl>
                                              <p:pRg st="1" end="1"/>
                                            </p:txEl>
                                          </p:spTgt>
                                        </p:tgtEl>
                                      </p:cBhvr>
                                    </p:animEffect>
                                  </p:childTnLst>
                                </p:cTn>
                              </p:par>
                            </p:childTnLst>
                          </p:cTn>
                        </p:par>
                        <p:par>
                          <p:cTn id="8" fill="hold">
                            <p:stCondLst>
                              <p:cond delay="2000"/>
                            </p:stCondLst>
                            <p:childTnLst>
                              <p:par>
                                <p:cTn id="9" presetID="26" presetClass="emph" presetSubtype="0" fill="hold" nodeType="afterEffect">
                                  <p:stCondLst>
                                    <p:cond delay="0"/>
                                  </p:stCondLst>
                                  <p:childTnLst>
                                    <p:animEffect transition="out" filter="fade">
                                      <p:cBhvr>
                                        <p:cTn id="10" dur="500" tmFilter="0, 0; .2, .5; .8, .5; 1, 0"/>
                                        <p:tgtEl>
                                          <p:spTgt spid="11267">
                                            <p:txEl>
                                              <p:pRg st="1" end="1"/>
                                            </p:txEl>
                                          </p:spTgt>
                                        </p:tgtEl>
                                      </p:cBhvr>
                                    </p:animEffect>
                                    <p:animScale>
                                      <p:cBhvr>
                                        <p:cTn id="11" dur="250" autoRev="1" fill="hold"/>
                                        <p:tgtEl>
                                          <p:spTgt spid="11267">
                                            <p:txEl>
                                              <p:pRg st="1" end="1"/>
                                            </p:txEl>
                                          </p:spTgt>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267">
                                            <p:txEl>
                                              <p:pRg st="2" end="2"/>
                                            </p:txEl>
                                          </p:spTgt>
                                        </p:tgtEl>
                                        <p:attrNameLst>
                                          <p:attrName>style.visibility</p:attrName>
                                        </p:attrNameLst>
                                      </p:cBhvr>
                                      <p:to>
                                        <p:strVal val="visible"/>
                                      </p:to>
                                    </p:set>
                                    <p:animEffect transition="in" filter="fade">
                                      <p:cBhvr>
                                        <p:cTn id="16" dur="2000"/>
                                        <p:tgtEl>
                                          <p:spTgt spid="11267">
                                            <p:txEl>
                                              <p:pRg st="2" end="2"/>
                                            </p:txEl>
                                          </p:spTgt>
                                        </p:tgtEl>
                                      </p:cBhvr>
                                    </p:animEffect>
                                  </p:childTnLst>
                                </p:cTn>
                              </p:par>
                            </p:childTnLst>
                          </p:cTn>
                        </p:par>
                        <p:par>
                          <p:cTn id="17" fill="hold">
                            <p:stCondLst>
                              <p:cond delay="2000"/>
                            </p:stCondLst>
                            <p:childTnLst>
                              <p:par>
                                <p:cTn id="18" presetID="26" presetClass="emph" presetSubtype="0" fill="hold" nodeType="afterEffect">
                                  <p:stCondLst>
                                    <p:cond delay="0"/>
                                  </p:stCondLst>
                                  <p:childTnLst>
                                    <p:animEffect transition="out" filter="fade">
                                      <p:cBhvr>
                                        <p:cTn id="19" dur="500" tmFilter="0, 0; .2, .5; .8, .5; 1, 0"/>
                                        <p:tgtEl>
                                          <p:spTgt spid="11267">
                                            <p:txEl>
                                              <p:pRg st="2" end="2"/>
                                            </p:txEl>
                                          </p:spTgt>
                                        </p:tgtEl>
                                      </p:cBhvr>
                                    </p:animEffect>
                                    <p:animScale>
                                      <p:cBhvr>
                                        <p:cTn id="20" dur="250" autoRev="1" fill="hold"/>
                                        <p:tgtEl>
                                          <p:spTgt spid="11267">
                                            <p:txEl>
                                              <p:pRg st="2" end="2"/>
                                            </p:txEl>
                                          </p:spTgt>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Effect transition="in" filter="fade">
                                      <p:cBhvr>
                                        <p:cTn id="25" dur="2000"/>
                                        <p:tgtEl>
                                          <p:spTgt spid="11267">
                                            <p:txEl>
                                              <p:pRg st="3" end="3"/>
                                            </p:txEl>
                                          </p:spTgt>
                                        </p:tgtEl>
                                      </p:cBhvr>
                                    </p:animEffect>
                                  </p:childTnLst>
                                </p:cTn>
                              </p:par>
                            </p:childTnLst>
                          </p:cTn>
                        </p:par>
                        <p:par>
                          <p:cTn id="26" fill="hold">
                            <p:stCondLst>
                              <p:cond delay="2000"/>
                            </p:stCondLst>
                            <p:childTnLst>
                              <p:par>
                                <p:cTn id="27" presetID="26" presetClass="emph" presetSubtype="0" fill="hold" nodeType="afterEffect">
                                  <p:stCondLst>
                                    <p:cond delay="0"/>
                                  </p:stCondLst>
                                  <p:childTnLst>
                                    <p:animEffect transition="out" filter="fade">
                                      <p:cBhvr>
                                        <p:cTn id="28" dur="500" tmFilter="0, 0; .2, .5; .8, .5; 1, 0"/>
                                        <p:tgtEl>
                                          <p:spTgt spid="11267">
                                            <p:txEl>
                                              <p:pRg st="3" end="3"/>
                                            </p:txEl>
                                          </p:spTgt>
                                        </p:tgtEl>
                                      </p:cBhvr>
                                    </p:animEffect>
                                    <p:animScale>
                                      <p:cBhvr>
                                        <p:cTn id="29" dur="250" autoRev="1" fill="hold"/>
                                        <p:tgtEl>
                                          <p:spTgt spid="11267">
                                            <p:txEl>
                                              <p:pRg st="3" end="3"/>
                                            </p:txEl>
                                          </p:spTgt>
                                        </p:tgtEl>
                                      </p:cBhvr>
                                      <p:by x="105000" y="105000"/>
                                    </p:animScale>
                                  </p:childTnLst>
                                </p:cTn>
                              </p:par>
                              <p:par>
                                <p:cTn id="30" presetID="10" presetClass="entr" presetSubtype="0" fill="hold" grpId="0" nodeType="withEffect">
                                  <p:stCondLst>
                                    <p:cond delay="0"/>
                                  </p:stCondLst>
                                  <p:childTnLst>
                                    <p:set>
                                      <p:cBhvr>
                                        <p:cTn id="31" dur="1" fill="hold">
                                          <p:stCondLst>
                                            <p:cond delay="0"/>
                                          </p:stCondLst>
                                        </p:cTn>
                                        <p:tgtEl>
                                          <p:spTgt spid="11267">
                                            <p:txEl>
                                              <p:pRg st="4" end="4"/>
                                            </p:txEl>
                                          </p:spTgt>
                                        </p:tgtEl>
                                        <p:attrNameLst>
                                          <p:attrName>style.visibility</p:attrName>
                                        </p:attrNameLst>
                                      </p:cBhvr>
                                      <p:to>
                                        <p:strVal val="visible"/>
                                      </p:to>
                                    </p:set>
                                    <p:animEffect transition="in" filter="fade">
                                      <p:cBhvr>
                                        <p:cTn id="32" dur="20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theme/theme1.xml><?xml version="1.0" encoding="utf-8"?>
<a:theme xmlns:a="http://schemas.openxmlformats.org/drawingml/2006/main" name="INMOTION">
  <a:themeElements>
    <a:clrScheme name="Custom 1">
      <a:dk1>
        <a:srgbClr val="000000"/>
      </a:dk1>
      <a:lt1>
        <a:srgbClr val="FFFFFF"/>
      </a:lt1>
      <a:dk2>
        <a:srgbClr val="000000"/>
      </a:dk2>
      <a:lt2>
        <a:srgbClr val="FFCC00"/>
      </a:lt2>
      <a:accent1>
        <a:srgbClr val="996600"/>
      </a:accent1>
      <a:accent2>
        <a:srgbClr val="BF9900"/>
      </a:accent2>
      <a:accent3>
        <a:srgbClr val="0C0C0C"/>
      </a:accent3>
      <a:accent4>
        <a:srgbClr val="DADADA"/>
      </a:accent4>
      <a:accent5>
        <a:srgbClr val="ADE2E2"/>
      </a:accent5>
      <a:accent6>
        <a:srgbClr val="FFCC00"/>
      </a:accent6>
      <a:hlink>
        <a:srgbClr val="FFFFFF"/>
      </a:hlink>
      <a:folHlink>
        <a:srgbClr val="FFFFFF"/>
      </a:folHlink>
    </a:clrScheme>
    <a:fontScheme name="INMOTION">
      <a:majorFont>
        <a:latin typeface="Berlin Sans FB Dem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INMOTION 1">
        <a:dk1>
          <a:srgbClr val="000000"/>
        </a:dk1>
        <a:lt1>
          <a:srgbClr val="FFFFFF"/>
        </a:lt1>
        <a:dk2>
          <a:srgbClr val="000000"/>
        </a:dk2>
        <a:lt2>
          <a:srgbClr val="FFCC00"/>
        </a:lt2>
        <a:accent1>
          <a:srgbClr val="33CCCC"/>
        </a:accent1>
        <a:accent2>
          <a:srgbClr val="FF00FF"/>
        </a:accent2>
        <a:accent3>
          <a:srgbClr val="AAAAAA"/>
        </a:accent3>
        <a:accent4>
          <a:srgbClr val="DADADA"/>
        </a:accent4>
        <a:accent5>
          <a:srgbClr val="ADE2E2"/>
        </a:accent5>
        <a:accent6>
          <a:srgbClr val="E700E7"/>
        </a:accent6>
        <a:hlink>
          <a:srgbClr val="6702FC"/>
        </a:hlink>
        <a:folHlink>
          <a:srgbClr val="1D92FD"/>
        </a:folHlink>
      </a:clrScheme>
      <a:clrMap bg1="dk2" tx1="lt1" bg2="dk1" tx2="lt2" accent1="accent1" accent2="accent2" accent3="accent3" accent4="accent4" accent5="accent5" accent6="accent6" hlink="hlink" folHlink="folHlink"/>
    </a:extraClrScheme>
    <a:extraClrScheme>
      <a:clrScheme name="INMOTION 2">
        <a:dk1>
          <a:srgbClr val="000000"/>
        </a:dk1>
        <a:lt1>
          <a:srgbClr val="FFFFFF"/>
        </a:lt1>
        <a:dk2>
          <a:srgbClr val="000000"/>
        </a:dk2>
        <a:lt2>
          <a:srgbClr val="FFFFFF"/>
        </a:lt2>
        <a:accent1>
          <a:srgbClr val="FFFFCC"/>
        </a:accent1>
        <a:accent2>
          <a:srgbClr val="990000"/>
        </a:accent2>
        <a:accent3>
          <a:srgbClr val="FFFFFF"/>
        </a:accent3>
        <a:accent4>
          <a:srgbClr val="000000"/>
        </a:accent4>
        <a:accent5>
          <a:srgbClr val="FFFFE2"/>
        </a:accent5>
        <a:accent6>
          <a:srgbClr val="8A0000"/>
        </a:accent6>
        <a:hlink>
          <a:srgbClr val="FF0066"/>
        </a:hlink>
        <a:folHlink>
          <a:srgbClr val="FFCC00"/>
        </a:folHlink>
      </a:clrScheme>
      <a:clrMap bg1="lt1" tx1="dk1" bg2="lt2" tx2="dk2" accent1="accent1" accent2="accent2" accent3="accent3" accent4="accent4" accent5="accent5" accent6="accent6" hlink="hlink" folHlink="folHlink"/>
    </a:extraClrScheme>
    <a:extraClrScheme>
      <a:clrScheme name="INMOTION 3">
        <a:dk1>
          <a:srgbClr val="000000"/>
        </a:dk1>
        <a:lt1>
          <a:srgbClr val="FFFFFF"/>
        </a:lt1>
        <a:dk2>
          <a:srgbClr val="000000"/>
        </a:dk2>
        <a:lt2>
          <a:srgbClr val="FFFFFF"/>
        </a:lt2>
        <a:accent1>
          <a:srgbClr val="F8F8F8"/>
        </a:accent1>
        <a:accent2>
          <a:srgbClr val="808080"/>
        </a:accent2>
        <a:accent3>
          <a:srgbClr val="FFFFFF"/>
        </a:accent3>
        <a:accent4>
          <a:srgbClr val="000000"/>
        </a:accent4>
        <a:accent5>
          <a:srgbClr val="FBFBFB"/>
        </a:accent5>
        <a:accent6>
          <a:srgbClr val="737373"/>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INMOTION 4">
        <a:dk1>
          <a:srgbClr val="240157"/>
        </a:dk1>
        <a:lt1>
          <a:srgbClr val="FFFFFF"/>
        </a:lt1>
        <a:dk2>
          <a:srgbClr val="4601AB"/>
        </a:dk2>
        <a:lt2>
          <a:srgbClr val="FFCC00"/>
        </a:lt2>
        <a:accent1>
          <a:srgbClr val="33CCCC"/>
        </a:accent1>
        <a:accent2>
          <a:srgbClr val="FF00FF"/>
        </a:accent2>
        <a:accent3>
          <a:srgbClr val="B0AAD2"/>
        </a:accent3>
        <a:accent4>
          <a:srgbClr val="DADADA"/>
        </a:accent4>
        <a:accent5>
          <a:srgbClr val="ADE2E2"/>
        </a:accent5>
        <a:accent6>
          <a:srgbClr val="E700E7"/>
        </a:accent6>
        <a:hlink>
          <a:srgbClr val="6702FC"/>
        </a:hlink>
        <a:folHlink>
          <a:srgbClr val="1D92FD"/>
        </a:folHlink>
      </a:clrScheme>
      <a:clrMap bg1="dk2" tx1="lt1" bg2="dk1" tx2="lt2" accent1="accent1" accent2="accent2" accent3="accent3" accent4="accent4" accent5="accent5" accent6="accent6" hlink="hlink" folHlink="folHlink"/>
    </a:extraClrScheme>
    <a:extraClrScheme>
      <a:clrScheme name="INMOTION 5">
        <a:dk1>
          <a:srgbClr val="000000"/>
        </a:dk1>
        <a:lt1>
          <a:srgbClr val="FFFFFF"/>
        </a:lt1>
        <a:dk2>
          <a:srgbClr val="660033"/>
        </a:dk2>
        <a:lt2>
          <a:srgbClr val="FFCC00"/>
        </a:lt2>
        <a:accent1>
          <a:srgbClr val="CC9900"/>
        </a:accent1>
        <a:accent2>
          <a:srgbClr val="FF9900"/>
        </a:accent2>
        <a:accent3>
          <a:srgbClr val="B8AAAD"/>
        </a:accent3>
        <a:accent4>
          <a:srgbClr val="DADADA"/>
        </a:accent4>
        <a:accent5>
          <a:srgbClr val="E2CAAA"/>
        </a:accent5>
        <a:accent6>
          <a:srgbClr val="E78A00"/>
        </a:accent6>
        <a:hlink>
          <a:srgbClr val="D60093"/>
        </a:hlink>
        <a:folHlink>
          <a:srgbClr val="FF5050"/>
        </a:folHlink>
      </a:clrScheme>
      <a:clrMap bg1="dk2" tx1="lt1" bg2="dk1" tx2="lt2" accent1="accent1" accent2="accent2" accent3="accent3" accent4="accent4" accent5="accent5" accent6="accent6" hlink="hlink" folHlink="folHlink"/>
    </a:extraClrScheme>
    <a:extraClrScheme>
      <a:clrScheme name="INMOTION 6">
        <a:dk1>
          <a:srgbClr val="000000"/>
        </a:dk1>
        <a:lt1>
          <a:srgbClr val="717BAD"/>
        </a:lt1>
        <a:dk2>
          <a:srgbClr val="FFFFFF"/>
        </a:dk2>
        <a:lt2>
          <a:srgbClr val="A9AABB"/>
        </a:lt2>
        <a:accent1>
          <a:srgbClr val="8BB6CB"/>
        </a:accent1>
        <a:accent2>
          <a:srgbClr val="DDDDDD"/>
        </a:accent2>
        <a:accent3>
          <a:srgbClr val="BBBFD3"/>
        </a:accent3>
        <a:accent4>
          <a:srgbClr val="000000"/>
        </a:accent4>
        <a:accent5>
          <a:srgbClr val="C4D7E2"/>
        </a:accent5>
        <a:accent6>
          <a:srgbClr val="C8C8C8"/>
        </a:accent6>
        <a:hlink>
          <a:srgbClr val="53628D"/>
        </a:hlink>
        <a:folHlink>
          <a:srgbClr val="989BBA"/>
        </a:folHlink>
      </a:clrScheme>
      <a:clrMap bg1="lt1" tx1="dk1" bg2="lt2" tx2="dk2" accent1="accent1" accent2="accent2" accent3="accent3" accent4="accent4" accent5="accent5" accent6="accent6" hlink="hlink" folHlink="folHlink"/>
    </a:extraClrScheme>
    <a:extraClrScheme>
      <a:clrScheme name="INMOTION 7">
        <a:dk1>
          <a:srgbClr val="003D50"/>
        </a:dk1>
        <a:lt1>
          <a:srgbClr val="FFFFFF"/>
        </a:lt1>
        <a:dk2>
          <a:srgbClr val="007D7A"/>
        </a:dk2>
        <a:lt2>
          <a:srgbClr val="FFCC66"/>
        </a:lt2>
        <a:accent1>
          <a:srgbClr val="33CCCC"/>
        </a:accent1>
        <a:accent2>
          <a:srgbClr val="00FFFF"/>
        </a:accent2>
        <a:accent3>
          <a:srgbClr val="AABFBE"/>
        </a:accent3>
        <a:accent4>
          <a:srgbClr val="DADADA"/>
        </a:accent4>
        <a:accent5>
          <a:srgbClr val="ADE2E2"/>
        </a:accent5>
        <a:accent6>
          <a:srgbClr val="00E7E7"/>
        </a:accent6>
        <a:hlink>
          <a:srgbClr val="02A3B4"/>
        </a:hlink>
        <a:folHlink>
          <a:srgbClr val="3CB1B4"/>
        </a:folHlink>
      </a:clrScheme>
      <a:clrMap bg1="dk2" tx1="lt1" bg2="dk1" tx2="lt2" accent1="accent1" accent2="accent2" accent3="accent3" accent4="accent4" accent5="accent5" accent6="accent6" hlink="hlink" folHlink="folHlink"/>
    </a:extraClrScheme>
    <a:extraClrScheme>
      <a:clrScheme name="INMOTION 8">
        <a:dk1>
          <a:srgbClr val="000000"/>
        </a:dk1>
        <a:lt1>
          <a:srgbClr val="FFFFFF"/>
        </a:lt1>
        <a:dk2>
          <a:srgbClr val="666699"/>
        </a:dk2>
        <a:lt2>
          <a:srgbClr val="F9EED3"/>
        </a:lt2>
        <a:accent1>
          <a:srgbClr val="FFFFCC"/>
        </a:accent1>
        <a:accent2>
          <a:srgbClr val="D195A0"/>
        </a:accent2>
        <a:accent3>
          <a:srgbClr val="FFFFFF"/>
        </a:accent3>
        <a:accent4>
          <a:srgbClr val="000000"/>
        </a:accent4>
        <a:accent5>
          <a:srgbClr val="FFFFE2"/>
        </a:accent5>
        <a:accent6>
          <a:srgbClr val="BD8791"/>
        </a:accent6>
        <a:hlink>
          <a:srgbClr val="993366"/>
        </a:hlink>
        <a:folHlink>
          <a:srgbClr val="FFD7CD"/>
        </a:folHlink>
      </a:clrScheme>
      <a:clrMap bg1="lt1" tx1="dk1" bg2="lt2" tx2="dk2" accent1="accent1" accent2="accent2" accent3="accent3" accent4="accent4" accent5="accent5" accent6="accent6" hlink="hlink" folHlink="folHlink"/>
    </a:extraClrScheme>
    <a:extraClrScheme>
      <a:clrScheme name="INMOTION 9">
        <a:dk1>
          <a:srgbClr val="000000"/>
        </a:dk1>
        <a:lt1>
          <a:srgbClr val="FFFFFF"/>
        </a:lt1>
        <a:dk2>
          <a:srgbClr val="CC0099"/>
        </a:dk2>
        <a:lt2>
          <a:srgbClr val="FFFFFF"/>
        </a:lt2>
        <a:accent1>
          <a:srgbClr val="FFFFCC"/>
        </a:accent1>
        <a:accent2>
          <a:srgbClr val="CCCC00"/>
        </a:accent2>
        <a:accent3>
          <a:srgbClr val="FFFFFF"/>
        </a:accent3>
        <a:accent4>
          <a:srgbClr val="000000"/>
        </a:accent4>
        <a:accent5>
          <a:srgbClr val="FFFFE2"/>
        </a:accent5>
        <a:accent6>
          <a:srgbClr val="B9B900"/>
        </a:accent6>
        <a:hlink>
          <a:srgbClr val="CCFF33"/>
        </a:hlink>
        <a:folHlink>
          <a:srgbClr val="00FF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NMOTION">
  <a:themeElements>
    <a:clrScheme name="Custom 1">
      <a:dk1>
        <a:srgbClr val="000000"/>
      </a:dk1>
      <a:lt1>
        <a:srgbClr val="FFFFFF"/>
      </a:lt1>
      <a:dk2>
        <a:srgbClr val="000000"/>
      </a:dk2>
      <a:lt2>
        <a:srgbClr val="FFCC00"/>
      </a:lt2>
      <a:accent1>
        <a:srgbClr val="996600"/>
      </a:accent1>
      <a:accent2>
        <a:srgbClr val="BF9900"/>
      </a:accent2>
      <a:accent3>
        <a:srgbClr val="0C0C0C"/>
      </a:accent3>
      <a:accent4>
        <a:srgbClr val="DADADA"/>
      </a:accent4>
      <a:accent5>
        <a:srgbClr val="ADE2E2"/>
      </a:accent5>
      <a:accent6>
        <a:srgbClr val="FFCC00"/>
      </a:accent6>
      <a:hlink>
        <a:srgbClr val="FFFFFF"/>
      </a:hlink>
      <a:folHlink>
        <a:srgbClr val="FFFFFF"/>
      </a:folHlink>
    </a:clrScheme>
    <a:fontScheme name="INMOTION">
      <a:majorFont>
        <a:latin typeface="Berlin Sans FB Dem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INMOTION 1">
        <a:dk1>
          <a:srgbClr val="000000"/>
        </a:dk1>
        <a:lt1>
          <a:srgbClr val="FFFFFF"/>
        </a:lt1>
        <a:dk2>
          <a:srgbClr val="000000"/>
        </a:dk2>
        <a:lt2>
          <a:srgbClr val="FFCC00"/>
        </a:lt2>
        <a:accent1>
          <a:srgbClr val="33CCCC"/>
        </a:accent1>
        <a:accent2>
          <a:srgbClr val="FF00FF"/>
        </a:accent2>
        <a:accent3>
          <a:srgbClr val="AAAAAA"/>
        </a:accent3>
        <a:accent4>
          <a:srgbClr val="DADADA"/>
        </a:accent4>
        <a:accent5>
          <a:srgbClr val="ADE2E2"/>
        </a:accent5>
        <a:accent6>
          <a:srgbClr val="E700E7"/>
        </a:accent6>
        <a:hlink>
          <a:srgbClr val="6702FC"/>
        </a:hlink>
        <a:folHlink>
          <a:srgbClr val="1D92FD"/>
        </a:folHlink>
      </a:clrScheme>
      <a:clrMap bg1="dk2" tx1="lt1" bg2="dk1" tx2="lt2" accent1="accent1" accent2="accent2" accent3="accent3" accent4="accent4" accent5="accent5" accent6="accent6" hlink="hlink" folHlink="folHlink"/>
    </a:extraClrScheme>
    <a:extraClrScheme>
      <a:clrScheme name="INMOTION 2">
        <a:dk1>
          <a:srgbClr val="000000"/>
        </a:dk1>
        <a:lt1>
          <a:srgbClr val="FFFFFF"/>
        </a:lt1>
        <a:dk2>
          <a:srgbClr val="000000"/>
        </a:dk2>
        <a:lt2>
          <a:srgbClr val="FFFFFF"/>
        </a:lt2>
        <a:accent1>
          <a:srgbClr val="FFFFCC"/>
        </a:accent1>
        <a:accent2>
          <a:srgbClr val="990000"/>
        </a:accent2>
        <a:accent3>
          <a:srgbClr val="FFFFFF"/>
        </a:accent3>
        <a:accent4>
          <a:srgbClr val="000000"/>
        </a:accent4>
        <a:accent5>
          <a:srgbClr val="FFFFE2"/>
        </a:accent5>
        <a:accent6>
          <a:srgbClr val="8A0000"/>
        </a:accent6>
        <a:hlink>
          <a:srgbClr val="FF0066"/>
        </a:hlink>
        <a:folHlink>
          <a:srgbClr val="FFCC00"/>
        </a:folHlink>
      </a:clrScheme>
      <a:clrMap bg1="lt1" tx1="dk1" bg2="lt2" tx2="dk2" accent1="accent1" accent2="accent2" accent3="accent3" accent4="accent4" accent5="accent5" accent6="accent6" hlink="hlink" folHlink="folHlink"/>
    </a:extraClrScheme>
    <a:extraClrScheme>
      <a:clrScheme name="INMOTION 3">
        <a:dk1>
          <a:srgbClr val="000000"/>
        </a:dk1>
        <a:lt1>
          <a:srgbClr val="FFFFFF"/>
        </a:lt1>
        <a:dk2>
          <a:srgbClr val="000000"/>
        </a:dk2>
        <a:lt2>
          <a:srgbClr val="FFFFFF"/>
        </a:lt2>
        <a:accent1>
          <a:srgbClr val="F8F8F8"/>
        </a:accent1>
        <a:accent2>
          <a:srgbClr val="808080"/>
        </a:accent2>
        <a:accent3>
          <a:srgbClr val="FFFFFF"/>
        </a:accent3>
        <a:accent4>
          <a:srgbClr val="000000"/>
        </a:accent4>
        <a:accent5>
          <a:srgbClr val="FBFBFB"/>
        </a:accent5>
        <a:accent6>
          <a:srgbClr val="737373"/>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INMOTION 4">
        <a:dk1>
          <a:srgbClr val="240157"/>
        </a:dk1>
        <a:lt1>
          <a:srgbClr val="FFFFFF"/>
        </a:lt1>
        <a:dk2>
          <a:srgbClr val="4601AB"/>
        </a:dk2>
        <a:lt2>
          <a:srgbClr val="FFCC00"/>
        </a:lt2>
        <a:accent1>
          <a:srgbClr val="33CCCC"/>
        </a:accent1>
        <a:accent2>
          <a:srgbClr val="FF00FF"/>
        </a:accent2>
        <a:accent3>
          <a:srgbClr val="B0AAD2"/>
        </a:accent3>
        <a:accent4>
          <a:srgbClr val="DADADA"/>
        </a:accent4>
        <a:accent5>
          <a:srgbClr val="ADE2E2"/>
        </a:accent5>
        <a:accent6>
          <a:srgbClr val="E700E7"/>
        </a:accent6>
        <a:hlink>
          <a:srgbClr val="6702FC"/>
        </a:hlink>
        <a:folHlink>
          <a:srgbClr val="1D92FD"/>
        </a:folHlink>
      </a:clrScheme>
      <a:clrMap bg1="dk2" tx1="lt1" bg2="dk1" tx2="lt2" accent1="accent1" accent2="accent2" accent3="accent3" accent4="accent4" accent5="accent5" accent6="accent6" hlink="hlink" folHlink="folHlink"/>
    </a:extraClrScheme>
    <a:extraClrScheme>
      <a:clrScheme name="INMOTION 5">
        <a:dk1>
          <a:srgbClr val="000000"/>
        </a:dk1>
        <a:lt1>
          <a:srgbClr val="FFFFFF"/>
        </a:lt1>
        <a:dk2>
          <a:srgbClr val="660033"/>
        </a:dk2>
        <a:lt2>
          <a:srgbClr val="FFCC00"/>
        </a:lt2>
        <a:accent1>
          <a:srgbClr val="CC9900"/>
        </a:accent1>
        <a:accent2>
          <a:srgbClr val="FF9900"/>
        </a:accent2>
        <a:accent3>
          <a:srgbClr val="B8AAAD"/>
        </a:accent3>
        <a:accent4>
          <a:srgbClr val="DADADA"/>
        </a:accent4>
        <a:accent5>
          <a:srgbClr val="E2CAAA"/>
        </a:accent5>
        <a:accent6>
          <a:srgbClr val="E78A00"/>
        </a:accent6>
        <a:hlink>
          <a:srgbClr val="D60093"/>
        </a:hlink>
        <a:folHlink>
          <a:srgbClr val="FF5050"/>
        </a:folHlink>
      </a:clrScheme>
      <a:clrMap bg1="dk2" tx1="lt1" bg2="dk1" tx2="lt2" accent1="accent1" accent2="accent2" accent3="accent3" accent4="accent4" accent5="accent5" accent6="accent6" hlink="hlink" folHlink="folHlink"/>
    </a:extraClrScheme>
    <a:extraClrScheme>
      <a:clrScheme name="INMOTION 6">
        <a:dk1>
          <a:srgbClr val="000000"/>
        </a:dk1>
        <a:lt1>
          <a:srgbClr val="717BAD"/>
        </a:lt1>
        <a:dk2>
          <a:srgbClr val="FFFFFF"/>
        </a:dk2>
        <a:lt2>
          <a:srgbClr val="A9AABB"/>
        </a:lt2>
        <a:accent1>
          <a:srgbClr val="8BB6CB"/>
        </a:accent1>
        <a:accent2>
          <a:srgbClr val="DDDDDD"/>
        </a:accent2>
        <a:accent3>
          <a:srgbClr val="BBBFD3"/>
        </a:accent3>
        <a:accent4>
          <a:srgbClr val="000000"/>
        </a:accent4>
        <a:accent5>
          <a:srgbClr val="C4D7E2"/>
        </a:accent5>
        <a:accent6>
          <a:srgbClr val="C8C8C8"/>
        </a:accent6>
        <a:hlink>
          <a:srgbClr val="53628D"/>
        </a:hlink>
        <a:folHlink>
          <a:srgbClr val="989BBA"/>
        </a:folHlink>
      </a:clrScheme>
      <a:clrMap bg1="lt1" tx1="dk1" bg2="lt2" tx2="dk2" accent1="accent1" accent2="accent2" accent3="accent3" accent4="accent4" accent5="accent5" accent6="accent6" hlink="hlink" folHlink="folHlink"/>
    </a:extraClrScheme>
    <a:extraClrScheme>
      <a:clrScheme name="INMOTION 7">
        <a:dk1>
          <a:srgbClr val="003D50"/>
        </a:dk1>
        <a:lt1>
          <a:srgbClr val="FFFFFF"/>
        </a:lt1>
        <a:dk2>
          <a:srgbClr val="007D7A"/>
        </a:dk2>
        <a:lt2>
          <a:srgbClr val="FFCC66"/>
        </a:lt2>
        <a:accent1>
          <a:srgbClr val="33CCCC"/>
        </a:accent1>
        <a:accent2>
          <a:srgbClr val="00FFFF"/>
        </a:accent2>
        <a:accent3>
          <a:srgbClr val="AABFBE"/>
        </a:accent3>
        <a:accent4>
          <a:srgbClr val="DADADA"/>
        </a:accent4>
        <a:accent5>
          <a:srgbClr val="ADE2E2"/>
        </a:accent5>
        <a:accent6>
          <a:srgbClr val="00E7E7"/>
        </a:accent6>
        <a:hlink>
          <a:srgbClr val="02A3B4"/>
        </a:hlink>
        <a:folHlink>
          <a:srgbClr val="3CB1B4"/>
        </a:folHlink>
      </a:clrScheme>
      <a:clrMap bg1="dk2" tx1="lt1" bg2="dk1" tx2="lt2" accent1="accent1" accent2="accent2" accent3="accent3" accent4="accent4" accent5="accent5" accent6="accent6" hlink="hlink" folHlink="folHlink"/>
    </a:extraClrScheme>
    <a:extraClrScheme>
      <a:clrScheme name="INMOTION 8">
        <a:dk1>
          <a:srgbClr val="000000"/>
        </a:dk1>
        <a:lt1>
          <a:srgbClr val="FFFFFF"/>
        </a:lt1>
        <a:dk2>
          <a:srgbClr val="666699"/>
        </a:dk2>
        <a:lt2>
          <a:srgbClr val="F9EED3"/>
        </a:lt2>
        <a:accent1>
          <a:srgbClr val="FFFFCC"/>
        </a:accent1>
        <a:accent2>
          <a:srgbClr val="D195A0"/>
        </a:accent2>
        <a:accent3>
          <a:srgbClr val="FFFFFF"/>
        </a:accent3>
        <a:accent4>
          <a:srgbClr val="000000"/>
        </a:accent4>
        <a:accent5>
          <a:srgbClr val="FFFFE2"/>
        </a:accent5>
        <a:accent6>
          <a:srgbClr val="BD8791"/>
        </a:accent6>
        <a:hlink>
          <a:srgbClr val="993366"/>
        </a:hlink>
        <a:folHlink>
          <a:srgbClr val="FFD7CD"/>
        </a:folHlink>
      </a:clrScheme>
      <a:clrMap bg1="lt1" tx1="dk1" bg2="lt2" tx2="dk2" accent1="accent1" accent2="accent2" accent3="accent3" accent4="accent4" accent5="accent5" accent6="accent6" hlink="hlink" folHlink="folHlink"/>
    </a:extraClrScheme>
    <a:extraClrScheme>
      <a:clrScheme name="INMOTION 9">
        <a:dk1>
          <a:srgbClr val="000000"/>
        </a:dk1>
        <a:lt1>
          <a:srgbClr val="FFFFFF"/>
        </a:lt1>
        <a:dk2>
          <a:srgbClr val="CC0099"/>
        </a:dk2>
        <a:lt2>
          <a:srgbClr val="FFFFFF"/>
        </a:lt2>
        <a:accent1>
          <a:srgbClr val="FFFFCC"/>
        </a:accent1>
        <a:accent2>
          <a:srgbClr val="CCCC00"/>
        </a:accent2>
        <a:accent3>
          <a:srgbClr val="FFFFFF"/>
        </a:accent3>
        <a:accent4>
          <a:srgbClr val="000000"/>
        </a:accent4>
        <a:accent5>
          <a:srgbClr val="FFFFE2"/>
        </a:accent5>
        <a:accent6>
          <a:srgbClr val="B9B900"/>
        </a:accent6>
        <a:hlink>
          <a:srgbClr val="CCFF33"/>
        </a:hlink>
        <a:folHlink>
          <a:srgbClr val="00FF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INMOTION</Template>
  <TotalTime>3256</TotalTime>
  <Words>8432</Words>
  <Application>Microsoft Office PowerPoint</Application>
  <PresentationFormat>On-screen Show (4:3)</PresentationFormat>
  <Paragraphs>502</Paragraphs>
  <Slides>40</Slides>
  <Notes>23</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INMOTION</vt:lpstr>
      <vt:lpstr>1_INMOTION</vt:lpstr>
      <vt:lpstr>MESSAGES FROM</vt:lpstr>
      <vt:lpstr>MOSES</vt:lpstr>
      <vt:lpstr>MOSES – A PREACHER</vt:lpstr>
      <vt:lpstr>DEUTERONOMY</vt:lpstr>
      <vt:lpstr>DEUTERONOMY</vt:lpstr>
      <vt:lpstr>DEUTERONOMY</vt:lpstr>
      <vt:lpstr>DEUTERONOMY</vt:lpstr>
      <vt:lpstr>The point!</vt:lpstr>
      <vt:lpstr>DEUTERONOMY</vt:lpstr>
      <vt:lpstr>FEAR GOD!</vt:lpstr>
      <vt:lpstr>DEUTERONOMY</vt:lpstr>
      <vt:lpstr>DEUTERONOMY</vt:lpstr>
      <vt:lpstr>DEUTERONOMY</vt:lpstr>
      <vt:lpstr>DEUTERONOMY</vt:lpstr>
      <vt:lpstr>Intolerance of Proponents of Sin Required</vt:lpstr>
      <vt:lpstr>Intolerance of Proponents of Sin Required</vt:lpstr>
      <vt:lpstr>Lying Lips Are Never Holy!</vt:lpstr>
      <vt:lpstr>Lying Lips Are Never Holy!</vt:lpstr>
      <vt:lpstr>Intolerance of Proponents of Sin Required</vt:lpstr>
      <vt:lpstr>Holiness Would Preserve:</vt:lpstr>
      <vt:lpstr>HOLINESS REQUIRES</vt:lpstr>
      <vt:lpstr>Why Should Israel Be Holy</vt:lpstr>
      <vt:lpstr>Why Should The Church Be Holy?</vt:lpstr>
      <vt:lpstr>Our War Today</vt:lpstr>
      <vt:lpstr>HOLINESS</vt:lpstr>
      <vt:lpstr>DEUTERONOMY</vt:lpstr>
      <vt:lpstr>“HUMILITY”</vt:lpstr>
      <vt:lpstr>An Example of NO HUMILITY</vt:lpstr>
      <vt:lpstr>An Example of NO HUMILITY</vt:lpstr>
      <vt:lpstr>Ending the E-mail</vt:lpstr>
      <vt:lpstr>An Example of NO HUMILITY</vt:lpstr>
      <vt:lpstr>An Example of NO HUMILITY</vt:lpstr>
      <vt:lpstr>IF, SIMPLY QUOTING SCRIPTURE TO ANSWER AN OPPONENT</vt:lpstr>
      <vt:lpstr>Slide 34</vt:lpstr>
      <vt:lpstr>Slide 35</vt:lpstr>
      <vt:lpstr>1 PETER 5:5, 6</vt:lpstr>
      <vt:lpstr>Review of Deuteronomy Sermons</vt:lpstr>
      <vt:lpstr>THE VALUE OF DEUTERONOMY</vt:lpstr>
      <vt:lpstr>Hebrews 5:8, 9</vt:lpstr>
      <vt:lpstr>Matthew 7:21</vt:lpstr>
    </vt:vector>
  </TitlesOfParts>
  <Company>Church of Christ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MESSAGE FROM</dc:title>
  <dc:creator>Steven J. Wallace</dc:creator>
  <cp:lastModifiedBy>Steven J. Wallace</cp:lastModifiedBy>
  <cp:revision>180</cp:revision>
  <dcterms:created xsi:type="dcterms:W3CDTF">2004-01-03T23:14:40Z</dcterms:created>
  <dcterms:modified xsi:type="dcterms:W3CDTF">2008-08-08T22:17:14Z</dcterms:modified>
</cp:coreProperties>
</file>