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720" r:id="rId2"/>
    <p:sldMasterId id="2147483732" r:id="rId3"/>
    <p:sldMasterId id="2147483740" r:id="rId4"/>
  </p:sldMasterIdLst>
  <p:notesMasterIdLst>
    <p:notesMasterId r:id="rId13"/>
  </p:notesMasterIdLst>
  <p:sldIdLst>
    <p:sldId id="256" r:id="rId5"/>
    <p:sldId id="288" r:id="rId6"/>
    <p:sldId id="260" r:id="rId7"/>
    <p:sldId id="259" r:id="rId8"/>
    <p:sldId id="281" r:id="rId9"/>
    <p:sldId id="286" r:id="rId10"/>
    <p:sldId id="287" r:id="rId11"/>
    <p:sldId id="258" r:id="rId12"/>
  </p:sldIdLst>
  <p:sldSz cx="9144000" cy="6858000" type="screen4x3"/>
  <p:notesSz cx="6858000" cy="9144000"/>
  <p:embeddedFontLst>
    <p:embeddedFont>
      <p:font typeface="Berlin Sans FB Demi" panose="020E0802020502020306" pitchFamily="34" charset="0"/>
      <p:bold r:id="rId14"/>
    </p:embeddedFont>
    <p:embeddedFont>
      <p:font typeface="Berlin Sans FB" panose="020E0602020502020306" pitchFamily="3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97" autoAdjust="0"/>
  </p:normalViewPr>
  <p:slideViewPr>
    <p:cSldViewPr>
      <p:cViewPr varScale="1">
        <p:scale>
          <a:sx n="55" d="100"/>
          <a:sy n="55" d="100"/>
        </p:scale>
        <p:origin x="-17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8F7AA-4001-4E24-97DE-ED1DEABE7F95}"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AADB0-EA8B-4A69-85F6-AF403FDB073C}" type="slidenum">
              <a:rPr lang="en-US" smtClean="0"/>
              <a:t>‹#›</a:t>
            </a:fld>
            <a:endParaRPr lang="en-US"/>
          </a:p>
        </p:txBody>
      </p:sp>
    </p:spTree>
    <p:extLst>
      <p:ext uri="{BB962C8B-B14F-4D97-AF65-F5344CB8AC3E}">
        <p14:creationId xmlns:p14="http://schemas.microsoft.com/office/powerpoint/2010/main" val="276034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1</a:t>
            </a:fld>
            <a:endParaRPr lang="en-US"/>
          </a:p>
        </p:txBody>
      </p:sp>
    </p:spTree>
    <p:extLst>
      <p:ext uri="{BB962C8B-B14F-4D97-AF65-F5344CB8AC3E}">
        <p14:creationId xmlns:p14="http://schemas.microsoft.com/office/powerpoint/2010/main" val="83915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8076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3</a:t>
            </a:fld>
            <a:endParaRPr lang="en-US"/>
          </a:p>
        </p:txBody>
      </p:sp>
    </p:spTree>
    <p:extLst>
      <p:ext uri="{BB962C8B-B14F-4D97-AF65-F5344CB8AC3E}">
        <p14:creationId xmlns:p14="http://schemas.microsoft.com/office/powerpoint/2010/main" val="299805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4</a:t>
            </a:fld>
            <a:endParaRPr lang="en-US"/>
          </a:p>
        </p:txBody>
      </p:sp>
    </p:spTree>
    <p:extLst>
      <p:ext uri="{BB962C8B-B14F-4D97-AF65-F5344CB8AC3E}">
        <p14:creationId xmlns:p14="http://schemas.microsoft.com/office/powerpoint/2010/main" val="191042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5</a:t>
            </a:fld>
            <a:endParaRPr lang="en-US"/>
          </a:p>
        </p:txBody>
      </p:sp>
    </p:spTree>
    <p:extLst>
      <p:ext uri="{BB962C8B-B14F-4D97-AF65-F5344CB8AC3E}">
        <p14:creationId xmlns:p14="http://schemas.microsoft.com/office/powerpoint/2010/main" val="218076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6</a:t>
            </a:fld>
            <a:endParaRPr lang="en-US"/>
          </a:p>
        </p:txBody>
      </p:sp>
    </p:spTree>
    <p:extLst>
      <p:ext uri="{BB962C8B-B14F-4D97-AF65-F5344CB8AC3E}">
        <p14:creationId xmlns:p14="http://schemas.microsoft.com/office/powerpoint/2010/main" val="291147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pPr>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1147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AADB0-EA8B-4A69-85F6-AF403FDB073C}" type="slidenum">
              <a:rPr lang="en-US" smtClean="0"/>
              <a:t>8</a:t>
            </a:fld>
            <a:endParaRPr lang="en-US"/>
          </a:p>
        </p:txBody>
      </p:sp>
    </p:spTree>
    <p:extLst>
      <p:ext uri="{BB962C8B-B14F-4D97-AF65-F5344CB8AC3E}">
        <p14:creationId xmlns:p14="http://schemas.microsoft.com/office/powerpoint/2010/main" val="60734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07F3DED0-BD47-439B-9086-2ED3EF305CC4}" type="datetimeFigureOut">
              <a:rPr lang="en-US" smtClean="0"/>
              <a:t>1/16/2015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FBA7973-BA7E-464B-8327-1DED9C7F4D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lvl1pPr>
              <a:defRPr>
                <a:solidFill>
                  <a:schemeClr val="bg1">
                    <a:lumMod val="9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517775"/>
            <a:ext cx="6400800" cy="1752600"/>
          </a:xfrm>
        </p:spPr>
        <p:txBody>
          <a:bodyPr/>
          <a:lstStyle>
            <a:lvl1pPr marL="0" indent="0" algn="ctr">
              <a:buNone/>
              <a:defRPr>
                <a:solidFill>
                  <a:schemeClr val="bg1">
                    <a:lumMod val="9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140482-9D68-4918-A388-871F59C929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72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94B04-777C-472E-A96D-443542FFFD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739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62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762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447F0E-BD51-44CD-A693-182FFB3B6C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421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D34A61-4142-4C97-A25B-4E40C94D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627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06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94C4FE-4BCE-4FD7-AFF7-E8A0C17406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813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2A3D548-CBCB-490A-BAB4-769DF08F4D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289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2378C06-12CF-4643-A9F4-2D608F69B4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949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832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B0BD4C-8FAD-436D-9407-E204807225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39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DED0-BD47-439B-9086-2ED3EF305CC4}"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F06ABD-474E-4FEF-A4EC-F33D8F39F0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141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65302F-86BA-4EAA-9DFF-8601135F46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483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E71F02-3766-47CD-957B-5D7AE0D697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50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461480-8F51-4CAE-B042-DB2BA0382E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5238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0F748D-905A-4FF5-AEBA-392200E816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1854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47244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F69BC2-0F78-475C-A891-71C515244D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364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CB48D4-96CD-4CB0-A432-5E9D67697B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834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1"/>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1"/>
            <a:ext cx="4038600" cy="4495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3129AB-4FDD-442F-B76E-1E5E63A38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0158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EA2495-9312-49E2-A664-F02FEAE8C7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155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F1C8713-FB76-4C89-BE1E-0702FCFA17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1506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DED0-BD47-439B-9086-2ED3EF305CC4}"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91F0FFC-A1BC-4DE6-9288-FCC5FCA800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1270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9ED9C5-B176-4ECF-932F-A65BC53AAC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80640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ACC325-4EE3-40A5-BC07-F67B533BFC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265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A16427-7A8A-44B4-BE50-FA8C80B0B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0014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7014BE-0275-407E-AE63-547EEDA98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04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3DED0-BD47-439B-9086-2ED3EF305CC4}"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3DED0-BD47-439B-9086-2ED3EF305CC4}"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DED0-BD47-439B-9086-2ED3EF305CC4}"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DED0-BD47-439B-9086-2ED3EF305CC4}"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DED0-BD47-439B-9086-2ED3EF305CC4}"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7973-BA7E-464B-8327-1DED9C7F4D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07F3DED0-BD47-439B-9086-2ED3EF305CC4}"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CFBA7973-BA7E-464B-8327-1DED9C7F4D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59" name="Picture 163" descr="finding the joy of the lord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1"/>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1FAA4D-D7A7-46B3-BDE1-6C8C35520D9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881931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800">
          <a:solidFill>
            <a:schemeClr val="bg1">
              <a:lumMod val="95000"/>
            </a:schemeClr>
          </a:solidFill>
          <a:latin typeface="Berlin Sans FB Demi" panose="020E0802020502020306"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lumMod val="95000"/>
            </a:schemeClr>
          </a:solidFill>
          <a:latin typeface="+mn-lt"/>
          <a:ea typeface="+mn-ea"/>
          <a:cs typeface="+mn-cs"/>
        </a:defRPr>
      </a:lvl1pPr>
      <a:lvl2pPr marL="742950" indent="-285750" algn="l" rtl="0" fontAlgn="base">
        <a:spcBef>
          <a:spcPct val="20000"/>
        </a:spcBef>
        <a:spcAft>
          <a:spcPct val="0"/>
        </a:spcAft>
        <a:buChar char="–"/>
        <a:defRPr sz="2800">
          <a:solidFill>
            <a:schemeClr val="bg1">
              <a:lumMod val="95000"/>
            </a:schemeClr>
          </a:solidFill>
          <a:latin typeface="+mn-lt"/>
        </a:defRPr>
      </a:lvl2pPr>
      <a:lvl3pPr marL="1143000" indent="-228600" algn="l" rtl="0" fontAlgn="base">
        <a:spcBef>
          <a:spcPct val="20000"/>
        </a:spcBef>
        <a:spcAft>
          <a:spcPct val="0"/>
        </a:spcAft>
        <a:buChar char="•"/>
        <a:defRPr sz="2400">
          <a:solidFill>
            <a:schemeClr val="bg1">
              <a:lumMod val="95000"/>
            </a:schemeClr>
          </a:solidFill>
          <a:latin typeface="+mn-lt"/>
        </a:defRPr>
      </a:lvl3pPr>
      <a:lvl4pPr marL="1600200" indent="-228600" algn="l" rtl="0" fontAlgn="base">
        <a:spcBef>
          <a:spcPct val="20000"/>
        </a:spcBef>
        <a:spcAft>
          <a:spcPct val="0"/>
        </a:spcAft>
        <a:buChar char="–"/>
        <a:defRPr sz="2000">
          <a:solidFill>
            <a:schemeClr val="bg1">
              <a:lumMod val="95000"/>
            </a:schemeClr>
          </a:solidFill>
          <a:latin typeface="+mn-lt"/>
        </a:defRPr>
      </a:lvl4pPr>
      <a:lvl5pPr marL="2057400" indent="-228600" algn="l" rtl="0" fontAlgn="base">
        <a:spcBef>
          <a:spcPct val="20000"/>
        </a:spcBef>
        <a:spcAft>
          <a:spcPct val="0"/>
        </a:spcAft>
        <a:buChar char="»"/>
        <a:defRPr sz="2000">
          <a:solidFill>
            <a:schemeClr val="bg1">
              <a:lumMod val="9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9DB117-A83A-4881-8399-40F86E746A9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181" name="Picture 157" descr="finding the joy of the lord_t_nv"/>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42327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57" name="Picture 97" descr="finding the joy of the lor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994" y="8965"/>
            <a:ext cx="8229600" cy="82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57CD3F-3DC0-49F6-B9EE-511C9246736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718938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txStyles>
    <p:titleStyle>
      <a:lvl1pPr algn="ctr" rtl="0" fontAlgn="base">
        <a:spcBef>
          <a:spcPct val="0"/>
        </a:spcBef>
        <a:spcAft>
          <a:spcPct val="0"/>
        </a:spcAft>
        <a:defRPr sz="4400">
          <a:solidFill>
            <a:schemeClr val="bg1">
              <a:lumMod val="95000"/>
            </a:schemeClr>
          </a:solidFill>
          <a:effectLst>
            <a:outerShdw blurRad="38100" dist="38100" dir="2700000" algn="tl">
              <a:srgbClr val="000000">
                <a:alpha val="43137"/>
              </a:srgbClr>
            </a:outerShdw>
          </a:effectLst>
          <a:latin typeface="Berlin Sans FB Demi" panose="020E0802020502020306"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ven\AppData\Local\Microsoft\Windows\Temporary Internet Files\Content.IE5\4RB3TNFV\MP9004474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872" y="0"/>
            <a:ext cx="67401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533400"/>
            <a:ext cx="7772400" cy="1470025"/>
          </a:xfrm>
        </p:spPr>
        <p:txBody>
          <a:bodyPr/>
          <a:lstStyle/>
          <a:p>
            <a:r>
              <a:rPr lang="en-US" dirty="0" smtClean="0"/>
              <a:t>Pursuing </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Joy &amp; Peace</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itle 3"/>
          <p:cNvSpPr txBox="1">
            <a:spLocks/>
          </p:cNvSpPr>
          <p:nvPr/>
        </p:nvSpPr>
        <p:spPr>
          <a:xfrm>
            <a:off x="2413016" y="2447925"/>
            <a:ext cx="6730984" cy="13620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mn-lt"/>
                <a:ea typeface="+mj-ea"/>
                <a:cs typeface="+mj-cs"/>
              </a:defRPr>
            </a:lvl1p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It God’s Will For Me To Be Happy?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57200" y="6324600"/>
            <a:ext cx="735971" cy="369332"/>
          </a:xfrm>
          <a:prstGeom prst="rect">
            <a:avLst/>
          </a:prstGeom>
          <a:noFill/>
        </p:spPr>
        <p:txBody>
          <a:bodyPr wrap="none" rtlCol="0">
            <a:spAutoFit/>
          </a:bodyPr>
          <a:lstStyle/>
          <a:p>
            <a:r>
              <a:rPr lang="en-US" dirty="0" smtClean="0">
                <a:solidFill>
                  <a:schemeClr val="bg1">
                    <a:lumMod val="85000"/>
                  </a:schemeClr>
                </a:solidFill>
              </a:rPr>
              <a:t>Part 1</a:t>
            </a:r>
            <a:endParaRPr lang="en-US" dirty="0">
              <a:solidFill>
                <a:schemeClr val="bg1">
                  <a:lumMod val="85000"/>
                </a:schemeClr>
              </a:solidFill>
            </a:endParaRPr>
          </a:p>
        </p:txBody>
      </p:sp>
    </p:spTree>
    <p:extLst>
      <p:ext uri="{BB962C8B-B14F-4D97-AF65-F5344CB8AC3E}">
        <p14:creationId xmlns:p14="http://schemas.microsoft.com/office/powerpoint/2010/main" val="2258398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00061"/>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Berlin Sans FB" panose="020E0602020502020306" pitchFamily="34" charset="0"/>
              </a:rPr>
              <a:t>“But Life Has Harsh Realities”</a:t>
            </a:r>
            <a:endParaRPr lang="en-US" dirty="0">
              <a:latin typeface="Berlin Sans FB" panose="020E0602020502020306" pitchFamily="34" charset="0"/>
            </a:endParaRPr>
          </a:p>
        </p:txBody>
      </p:sp>
      <p:sp>
        <p:nvSpPr>
          <p:cNvPr id="5" name="Subtitle 4"/>
          <p:cNvSpPr>
            <a:spLocks noGrp="1"/>
          </p:cNvSpPr>
          <p:nvPr>
            <p:ph type="subTitle" idx="1"/>
          </p:nvPr>
        </p:nvSpPr>
        <p:spPr>
          <a:xfrm>
            <a:off x="1219200" y="1905000"/>
            <a:ext cx="6705600" cy="1752600"/>
          </a:xfrm>
        </p:spPr>
        <p:txBody>
          <a:bodyPr/>
          <a:lstStyle/>
          <a:p>
            <a:r>
              <a:rPr lang="en-US" dirty="0" smtClean="0"/>
              <a:t>(sickness, unemployment, catastrophic weather, death, violence, infidelity, etc.)</a:t>
            </a:r>
            <a:endParaRPr lang="en-US" dirty="0"/>
          </a:p>
        </p:txBody>
      </p:sp>
      <p:pic>
        <p:nvPicPr>
          <p:cNvPr id="1030" name="Picture 6" descr="C:\Users\Steven\AppData\Local\Microsoft\Windows\Temporary Internet Files\Content.IE5\R7WMC9J7\Mehmet_Dagg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187" y="2743200"/>
            <a:ext cx="4057143" cy="292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64992"/>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16:11</a:t>
            </a:r>
            <a:endParaRPr lang="en-US" dirty="0"/>
          </a:p>
        </p:txBody>
      </p:sp>
      <p:sp>
        <p:nvSpPr>
          <p:cNvPr id="3" name="Content Placeholder 2"/>
          <p:cNvSpPr>
            <a:spLocks noGrp="1"/>
          </p:cNvSpPr>
          <p:nvPr>
            <p:ph idx="1"/>
          </p:nvPr>
        </p:nvSpPr>
        <p:spPr>
          <a:xfrm>
            <a:off x="457200" y="1295400"/>
            <a:ext cx="8229600" cy="3657600"/>
          </a:xfrm>
        </p:spPr>
        <p:txBody>
          <a:bodyPr>
            <a:normAutofit lnSpcReduction="10000"/>
          </a:bodyPr>
          <a:lstStyle/>
          <a:p>
            <a:pPr marL="0" indent="0">
              <a:buNone/>
            </a:pPr>
            <a:r>
              <a:rPr lang="en-US" dirty="0" smtClean="0"/>
              <a:t>“You shall rejoice before the LORD your God, you and your son and your daughter, your male servant and your female servant, the Levite who is within your gates, the stranger and the fatherless and the widow who are among you, at the place where the LORD your God chooses to make His name abide.”</a:t>
            </a:r>
          </a:p>
        </p:txBody>
      </p:sp>
    </p:spTree>
    <p:extLst>
      <p:ext uri="{BB962C8B-B14F-4D97-AF65-F5344CB8AC3E}">
        <p14:creationId xmlns:p14="http://schemas.microsoft.com/office/powerpoint/2010/main" val="123375094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03912"/>
            <a:ext cx="5724525" cy="5730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83787"/>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116:1-19</a:t>
            </a:r>
            <a:endParaRPr lang="en-US" dirty="0"/>
          </a:p>
        </p:txBody>
      </p:sp>
      <p:sp>
        <p:nvSpPr>
          <p:cNvPr id="3" name="Content Placeholder 2"/>
          <p:cNvSpPr>
            <a:spLocks noGrp="1"/>
          </p:cNvSpPr>
          <p:nvPr>
            <p:ph sz="half" idx="1"/>
          </p:nvPr>
        </p:nvSpPr>
        <p:spPr>
          <a:xfrm>
            <a:off x="457200" y="1371600"/>
            <a:ext cx="5029200" cy="4343400"/>
          </a:xfrm>
        </p:spPr>
        <p:txBody>
          <a:bodyPr/>
          <a:lstStyle/>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Devotion</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Distress</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Deliverance</a:t>
            </a:r>
          </a:p>
        </p:txBody>
      </p:sp>
      <p:sp>
        <p:nvSpPr>
          <p:cNvPr id="4" name="Content Placeholder 3"/>
          <p:cNvSpPr>
            <a:spLocks noGrp="1"/>
          </p:cNvSpPr>
          <p:nvPr>
            <p:ph sz="half" idx="2"/>
          </p:nvPr>
        </p:nvSpPr>
        <p:spPr>
          <a:xfrm>
            <a:off x="5638800" y="1371600"/>
            <a:ext cx="3048000" cy="4343400"/>
          </a:xfrm>
        </p:spPr>
        <p:txBody>
          <a:bodyPr/>
          <a:lstStyle/>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116:1, 2</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116:3</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116:4-8</a:t>
            </a:r>
          </a:p>
        </p:txBody>
      </p:sp>
    </p:spTree>
    <p:extLst>
      <p:ext uri="{BB962C8B-B14F-4D97-AF65-F5344CB8AC3E}">
        <p14:creationId xmlns:p14="http://schemas.microsoft.com/office/powerpoint/2010/main" val="312567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116:1-19</a:t>
            </a:r>
            <a:endParaRPr lang="en-US" dirty="0"/>
          </a:p>
        </p:txBody>
      </p:sp>
      <p:sp>
        <p:nvSpPr>
          <p:cNvPr id="3" name="Content Placeholder 2"/>
          <p:cNvSpPr>
            <a:spLocks noGrp="1"/>
          </p:cNvSpPr>
          <p:nvPr>
            <p:ph sz="half" idx="1"/>
          </p:nvPr>
        </p:nvSpPr>
        <p:spPr>
          <a:xfrm>
            <a:off x="457200" y="1371600"/>
            <a:ext cx="5029200" cy="4343400"/>
          </a:xfrm>
        </p:spPr>
        <p:txBody>
          <a:bodyPr/>
          <a:lstStyle/>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Devotion</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Distress</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Deliverance</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Decision</a:t>
            </a:r>
          </a:p>
          <a:p>
            <a:pPr>
              <a:buFont typeface="Wingdings" panose="05000000000000000000" pitchFamily="2" charset="2"/>
              <a:buChar char="ü"/>
            </a:pPr>
            <a:r>
              <a:rPr lang="en-US" sz="4000" spc="300"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My Delight</a:t>
            </a:r>
          </a:p>
        </p:txBody>
      </p:sp>
      <p:sp>
        <p:nvSpPr>
          <p:cNvPr id="4" name="Content Placeholder 3"/>
          <p:cNvSpPr>
            <a:spLocks noGrp="1"/>
          </p:cNvSpPr>
          <p:nvPr>
            <p:ph sz="half" idx="2"/>
          </p:nvPr>
        </p:nvSpPr>
        <p:spPr>
          <a:xfrm>
            <a:off x="5638800" y="1371600"/>
            <a:ext cx="3048000" cy="4343400"/>
          </a:xfrm>
        </p:spPr>
        <p:txBody>
          <a:bodyPr/>
          <a:lstStyle/>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116:1, 2</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116:3</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116:4-8</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116:9-14</a:t>
            </a:r>
          </a:p>
          <a:p>
            <a:pPr marL="640080" indent="-640080">
              <a:buClr>
                <a:srgbClr val="C00000"/>
              </a:buClr>
              <a:buFont typeface="Wingdings" panose="05000000000000000000" pitchFamily="2" charset="2"/>
              <a:buChar char="&amp;"/>
            </a:pPr>
            <a:r>
              <a:rPr lang="en-US" sz="4000" dirty="0" smtClean="0">
                <a:latin typeface="Berlin Sans FB" panose="020E0602020502020306" pitchFamily="34" charset="0"/>
              </a:rPr>
              <a:t>116:15-19</a:t>
            </a:r>
            <a:endParaRPr lang="en-US" sz="4000" dirty="0">
              <a:latin typeface="Berlin Sans FB" panose="020E0602020502020306" pitchFamily="34" charset="0"/>
            </a:endParaRPr>
          </a:p>
        </p:txBody>
      </p:sp>
    </p:spTree>
    <p:extLst>
      <p:ext uri="{BB962C8B-B14F-4D97-AF65-F5344CB8AC3E}">
        <p14:creationId xmlns:p14="http://schemas.microsoft.com/office/powerpoint/2010/main" val="368514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Psalm 5:11</a:t>
            </a:r>
            <a:endParaRPr lang="en-US" dirty="0"/>
          </a:p>
        </p:txBody>
      </p:sp>
      <p:sp>
        <p:nvSpPr>
          <p:cNvPr id="5" name="Content Placeholder 4"/>
          <p:cNvSpPr>
            <a:spLocks noGrp="1"/>
          </p:cNvSpPr>
          <p:nvPr>
            <p:ph idx="1"/>
          </p:nvPr>
        </p:nvSpPr>
        <p:spPr>
          <a:xfrm>
            <a:off x="457200" y="1295400"/>
            <a:ext cx="8229600" cy="3657600"/>
          </a:xfrm>
        </p:spPr>
        <p:txBody>
          <a:bodyPr>
            <a:noAutofit/>
          </a:bodyPr>
          <a:lstStyle/>
          <a:p>
            <a:pPr marL="0" indent="0" algn="ctr">
              <a:buNone/>
            </a:pPr>
            <a:r>
              <a:rPr lang="en-US" sz="4000" dirty="0" smtClean="0"/>
              <a:t>“But let all those rejoice who put their trust in You; Let them ever shout for joy, because You defend them; Let those also who love Your name Be joyful in You.”</a:t>
            </a:r>
          </a:p>
        </p:txBody>
      </p:sp>
    </p:spTree>
    <p:extLst>
      <p:ext uri="{BB962C8B-B14F-4D97-AF65-F5344CB8AC3E}">
        <p14:creationId xmlns:p14="http://schemas.microsoft.com/office/powerpoint/2010/main" val="228300096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182</Words>
  <Application>Microsoft Office PowerPoint</Application>
  <PresentationFormat>On-screen Show (4:3)</PresentationFormat>
  <Paragraphs>35</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Berlin Sans FB Demi</vt:lpstr>
      <vt:lpstr>Berlin Sans FB</vt:lpstr>
      <vt:lpstr>Wingdings</vt:lpstr>
      <vt:lpstr>Calibri</vt:lpstr>
      <vt:lpstr>blue_red</vt:lpstr>
      <vt:lpstr>Custom Design</vt:lpstr>
      <vt:lpstr>1_Default Design</vt:lpstr>
      <vt:lpstr>1_Custom Design</vt:lpstr>
      <vt:lpstr>Pursuing Joy &amp; Peace</vt:lpstr>
      <vt:lpstr>PowerPoint Presentation</vt:lpstr>
      <vt:lpstr>“But Life Has Harsh Realities”</vt:lpstr>
      <vt:lpstr>Deuteronomy 16:11</vt:lpstr>
      <vt:lpstr>PowerPoint Presentation</vt:lpstr>
      <vt:lpstr>Psalm 116:1-19</vt:lpstr>
      <vt:lpstr>Psalm 116:1-19</vt:lpstr>
      <vt:lpstr>Psalm 5:11</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Joy</dc:title>
  <dc:creator>Steven J. Wallace</dc:creator>
  <cp:lastModifiedBy>Steven J. Wallace</cp:lastModifiedBy>
  <cp:revision>63</cp:revision>
  <dcterms:created xsi:type="dcterms:W3CDTF">2011-06-15T20:27:37Z</dcterms:created>
  <dcterms:modified xsi:type="dcterms:W3CDTF">2015-01-16T23:55:17Z</dcterms:modified>
</cp:coreProperties>
</file>