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49" r:id="rId2"/>
    <p:sldMasterId id="2147483696" r:id="rId3"/>
  </p:sldMasterIdLst>
  <p:notesMasterIdLst>
    <p:notesMasterId r:id="rId12"/>
  </p:notesMasterIdLst>
  <p:sldIdLst>
    <p:sldId id="256" r:id="rId4"/>
    <p:sldId id="259" r:id="rId5"/>
    <p:sldId id="261" r:id="rId6"/>
    <p:sldId id="260" r:id="rId7"/>
    <p:sldId id="262" r:id="rId8"/>
    <p:sldId id="257" r:id="rId9"/>
    <p:sldId id="271" r:id="rId10"/>
    <p:sldId id="264" r:id="rId11"/>
  </p:sldIdLst>
  <p:sldSz cx="9144000" cy="6858000" type="screen4x3"/>
  <p:notesSz cx="6858000" cy="9144000"/>
  <p:embeddedFontLst>
    <p:embeddedFont>
      <p:font typeface="Parchment" panose="03040602040708040804" pitchFamily="66" charset="0"/>
      <p:regular r:id="rId13"/>
    </p:embeddedFont>
    <p:embeddedFont>
      <p:font typeface="Perpetua" panose="02020502060401020303" pitchFamily="18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Papyrus" panose="03070502060502030205" pitchFamily="66" charset="0"/>
      <p:regular r:id="rId2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663300"/>
    <a:srgbClr val="FF6600"/>
    <a:srgbClr val="FF33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0360" autoAdjust="0"/>
  </p:normalViewPr>
  <p:slideViewPr>
    <p:cSldViewPr>
      <p:cViewPr varScale="1">
        <p:scale>
          <a:sx n="58" d="100"/>
          <a:sy n="58" d="100"/>
        </p:scale>
        <p:origin x="-81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45180-327A-4BD3-946C-C0A26753BB2A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5A4CB-5DC7-447E-B706-EE4F5B85F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4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5A4CB-5DC7-447E-B706-EE4F5B85F4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20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5A4CB-5DC7-447E-B706-EE4F5B85F4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48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5A4CB-5DC7-447E-B706-EE4F5B85F4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97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5A4CB-5DC7-447E-B706-EE4F5B85F4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35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200400" cy="2514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1"/>
            <a:ext cx="3200400" cy="2514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F6DDC-5438-4362-814E-4727ACD572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487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83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068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00400"/>
            <a:ext cx="3008313" cy="2925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86CEB-A138-4288-AB6A-350834F942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75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8CA44-D8A8-401C-9580-C86B67105A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681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02733-93E8-4660-ACBA-0298D89D66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245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3738C-DF89-4138-A0C3-5F1BB261F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121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869FC-F19B-40C6-805C-7FB64E31D5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347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224A7-46DE-465D-BF56-7D99AA3A5A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343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032A8-C1BA-4089-AA75-33006A9077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705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3B3B4-049F-4732-B51F-9818D33D87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242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D85E4-CDAB-4B75-85A4-93127A003A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35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A6B33-7873-4C16-9E3D-B19410DCBA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1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250A5-CB0C-4E12-8CC9-5F0D95BF15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880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5837D-9FF5-4AA1-A50A-5C1C3B3884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27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4718D-480F-4550-B164-5571A69048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4153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AEAEE-7BDC-4E09-A60F-95CC07DDF4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9742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D0C1A-15AC-4476-B515-F1432220C8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474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B58EC-D191-44D0-B734-F8C6B2C5B7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89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52204-0022-4C42-A3A1-E9BDCA1C72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9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4E687-D151-493E-9E39-72DE600532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36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5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3A072-1264-4026-AFB2-0FD418B41B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0874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272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67001"/>
            <a:ext cx="4040188" cy="3459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272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6999"/>
            <a:ext cx="4041775" cy="3459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89916-F94A-47B5-BA75-7D9045DB05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31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0F042-7423-493A-AE73-94AB35A3E5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588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7CD79-E46D-4297-88DC-DB4EA2DC3D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1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EE0100-F9A9-4481-ABDF-B3149ECD90A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66" name="Picture 142" descr="pure religion_t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7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4" name="Picture 148" descr="pure religion_c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7AA022-31FF-4AB2-AC4B-4B1A8D5A960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1" r:id="rId9"/>
    <p:sldLayoutId id="2147483672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no Pro Smbd Caption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no Pro Smbd Caption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no Pro Smbd Caption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no Pro Smbd Caption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no Pro Smbd Caption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no Pro Smbd Captio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8" name="Picture 144" descr="pure religion_t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03CBBD-2C9A-4D7C-8D07-B0FA38C062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32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no Pro Smbd Subhead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no Pro Smbd Caption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no Pro Smbd Caption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no Pro Smbd Caption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no Pro Smbd Caption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no Pro Smbd Captio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352801"/>
            <a:ext cx="8305800" cy="2438400"/>
          </a:xfrm>
        </p:spPr>
        <p:txBody>
          <a:bodyPr>
            <a:noAutofit/>
          </a:bodyPr>
          <a:lstStyle/>
          <a:p>
            <a:pPr>
              <a:lnSpc>
                <a:spcPts val="5000"/>
              </a:lnSpc>
            </a:pPr>
            <a:r>
              <a:rPr lang="en-US" sz="96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Parchment" panose="03040602040708040804" pitchFamily="66" charset="0"/>
              </a:rPr>
              <a:t>“free </a:t>
            </a:r>
            <a:r>
              <a:rPr lang="en-US" sz="96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Parchment" panose="03040602040708040804" pitchFamily="66" charset="0"/>
              </a:rPr>
              <a:t>from corrupt desire, from sin and guilt”</a:t>
            </a:r>
            <a:br>
              <a:rPr lang="en-US" sz="96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Parchment" panose="03040602040708040804" pitchFamily="66" charset="0"/>
              </a:rPr>
            </a:br>
            <a:r>
              <a:rPr lang="en-US" sz="96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Parchment" panose="03040602040708040804" pitchFamily="66" charset="0"/>
              </a:rPr>
              <a:t>“free from every admixture of what is false”</a:t>
            </a:r>
            <a:endParaRPr lang="en-US" sz="9600" b="1" dirty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Parchment" panose="030406020407080408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491" y="2057400"/>
            <a:ext cx="21007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u="sng" spc="600" dirty="0">
                <a:solidFill>
                  <a:schemeClr val="bg1"/>
                </a:solidFill>
                <a:effectLst>
                  <a:glow rad="1270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</a:rPr>
              <a:t>Pure</a:t>
            </a:r>
            <a:r>
              <a:rPr lang="en-US" sz="6000" spc="600" dirty="0">
                <a:solidFill>
                  <a:schemeClr val="bg1"/>
                </a:solidFill>
                <a:effectLst>
                  <a:glow rad="1270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943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(Online Bible Greek Lexicon)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8987120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971802"/>
            <a:ext cx="8305800" cy="2438400"/>
          </a:xfrm>
        </p:spPr>
        <p:txBody>
          <a:bodyPr>
            <a:normAutofit/>
          </a:bodyPr>
          <a:lstStyle/>
          <a:p>
            <a:pPr>
              <a:lnSpc>
                <a:spcPts val="5000"/>
              </a:lnSpc>
            </a:pPr>
            <a:r>
              <a:rPr lang="en-US" sz="96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Parchment" panose="03040602040708040804" pitchFamily="66" charset="0"/>
              </a:rPr>
              <a:t>“freedom from defilements, of the flesh and the world”</a:t>
            </a:r>
            <a:endParaRPr lang="en-US" sz="9600" b="1" dirty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Parchment" panose="030406020407080408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491" y="2057400"/>
            <a:ext cx="21007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u="sng" spc="600" dirty="0">
                <a:solidFill>
                  <a:schemeClr val="bg1"/>
                </a:solidFill>
                <a:effectLst>
                  <a:glow rad="1270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</a:rPr>
              <a:t>Pure</a:t>
            </a:r>
            <a:r>
              <a:rPr lang="en-US" sz="6000" spc="600" dirty="0">
                <a:solidFill>
                  <a:schemeClr val="bg1"/>
                </a:solidFill>
                <a:effectLst>
                  <a:glow rad="1270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943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(Online Bible Greek Lexicon)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6243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971800"/>
            <a:ext cx="8229599" cy="2971799"/>
          </a:xfrm>
        </p:spPr>
        <p:txBody>
          <a:bodyPr>
            <a:normAutofit/>
          </a:bodyPr>
          <a:lstStyle/>
          <a:p>
            <a:pPr>
              <a:lnSpc>
                <a:spcPts val="5000"/>
              </a:lnSpc>
            </a:pPr>
            <a:r>
              <a:rPr lang="en-US" sz="9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Parchment" panose="03040602040708040804" pitchFamily="66" charset="0"/>
              </a:rPr>
              <a:t>“free from that by which the nature of a thing is deformed and debased, or its force and </a:t>
            </a:r>
            <a:r>
              <a:rPr lang="en-US" sz="9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Parchment" panose="03040602040708040804" pitchFamily="66" charset="0"/>
              </a:rPr>
              <a:t>vigour</a:t>
            </a:r>
            <a:r>
              <a:rPr lang="en-US" sz="9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Parchment" panose="03040602040708040804" pitchFamily="66" charset="0"/>
              </a:rPr>
              <a:t> impaired”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Parchment" panose="030406020407080408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057400"/>
            <a:ext cx="38747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u="sng" spc="60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Perpetua" panose="02020502060401020303" pitchFamily="18" charset="0"/>
              </a:rPr>
              <a:t>Undefiled</a:t>
            </a:r>
            <a:r>
              <a:rPr lang="en-US" sz="6000" spc="60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Papyrus" panose="03070502060502030205" pitchFamily="66" charset="0"/>
              </a:rPr>
              <a:t>:</a:t>
            </a:r>
            <a:endParaRPr lang="en-US" sz="6000" spc="60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Papyrus" panose="03070502060502030205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943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(Online Bible Greek Lexicon)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4584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971800"/>
            <a:ext cx="8229599" cy="2971799"/>
          </a:xfrm>
        </p:spPr>
        <p:txBody>
          <a:bodyPr>
            <a:normAutofit/>
          </a:bodyPr>
          <a:lstStyle/>
          <a:p>
            <a:pPr>
              <a:lnSpc>
                <a:spcPts val="5000"/>
              </a:lnSpc>
            </a:pPr>
            <a:r>
              <a:rPr lang="en-US" sz="9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Parchment" panose="03040602040708040804" pitchFamily="66" charset="0"/>
              </a:rPr>
              <a:t>“describing that which is far removed from every kind of contamination.”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Parchment" panose="030406020407080408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057400"/>
            <a:ext cx="38747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u="sng" spc="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Perpetua" panose="02020502060401020303" pitchFamily="18" charset="0"/>
              </a:rPr>
              <a:t>Undefiled</a:t>
            </a:r>
            <a:r>
              <a:rPr lang="en-US" sz="6000" spc="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Papyrus" panose="03070502060502030205" pitchFamily="66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943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(Online Bible Greek Lexicon)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6500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133600"/>
            <a:ext cx="8153400" cy="39925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spc="-150" dirty="0" smtClean="0">
                <a:effectLst>
                  <a:glow rad="76200">
                    <a:schemeClr val="bg1">
                      <a:alpha val="40000"/>
                    </a:schemeClr>
                  </a:glow>
                </a:effectLst>
              </a:rPr>
              <a:t>Any religion that has not come from heaven cannot be pure (1 Pet. 1:3-5; Mk. 11:27-33)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spc="-150" dirty="0" smtClean="0">
                <a:effectLst>
                  <a:glow rad="76200">
                    <a:schemeClr val="bg1">
                      <a:alpha val="40000"/>
                    </a:schemeClr>
                  </a:glow>
                </a:effectLst>
              </a:rPr>
              <a:t>Any religion that is not in Christ’s priesthood cannot be pure (Heb. 7:20-8:2; Jn. 14:6)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spc="-150" dirty="0" smtClean="0">
                <a:effectLst>
                  <a:glow rad="76200">
                    <a:schemeClr val="bg1">
                      <a:alpha val="40000"/>
                    </a:schemeClr>
                  </a:glow>
                </a:effectLst>
              </a:rPr>
              <a:t>Any religion that has no effect on the whole man cannot </a:t>
            </a:r>
            <a:r>
              <a:rPr lang="en-US" sz="3600" spc="-150" dirty="0" smtClean="0">
                <a:effectLst>
                  <a:glow rad="76200">
                    <a:schemeClr val="bg1">
                      <a:alpha val="40000"/>
                    </a:schemeClr>
                  </a:glow>
                </a:effectLst>
              </a:rPr>
              <a:t>be pure(Jas</a:t>
            </a:r>
            <a:r>
              <a:rPr lang="en-US" sz="3600" spc="-150" dirty="0" smtClean="0">
                <a:effectLst>
                  <a:glow rad="76200">
                    <a:schemeClr val="bg1">
                      <a:alpha val="40000"/>
                    </a:schemeClr>
                  </a:glow>
                </a:effectLst>
              </a:rPr>
              <a:t>. </a:t>
            </a:r>
            <a:r>
              <a:rPr lang="en-US" sz="3600" spc="-150" dirty="0" smtClean="0">
                <a:effectLst>
                  <a:glow rad="76200">
                    <a:schemeClr val="bg1">
                      <a:alpha val="40000"/>
                    </a:schemeClr>
                  </a:glow>
                </a:effectLst>
              </a:rPr>
              <a:t>1:21-26</a:t>
            </a:r>
            <a:r>
              <a:rPr lang="en-US" sz="3600" spc="-150" dirty="0" smtClean="0">
                <a:effectLst>
                  <a:glow rad="76200">
                    <a:schemeClr val="bg1">
                      <a:alpha val="40000"/>
                    </a:schemeClr>
                  </a:glow>
                </a:effectLst>
              </a:rPr>
              <a:t>)</a:t>
            </a:r>
            <a:endParaRPr lang="en-US" sz="3600" spc="-150" dirty="0">
              <a:effectLst>
                <a:glow rad="76200">
                  <a:schemeClr val="bg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26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Is not binding the Old Testament Law on the church (Eph. 2:14-16)</a:t>
            </a:r>
          </a:p>
          <a:p>
            <a:r>
              <a:rPr lang="en-US" dirty="0" smtClean="0"/>
              <a:t>Is not forming a “church without religion” (AKA “no rules”)</a:t>
            </a:r>
          </a:p>
          <a:p>
            <a:pPr lvl="1"/>
            <a:r>
              <a:rPr lang="en-US" dirty="0"/>
              <a:t>“Yes, we maintain an unwavering focus on relationship with Jesus Christ, not legalistic, religious rules” </a:t>
            </a:r>
            <a:r>
              <a:rPr lang="en-US" sz="1800" dirty="0" smtClean="0"/>
              <a:t>(www.churchwithoutreligion.com</a:t>
            </a:r>
            <a:r>
              <a:rPr lang="en-US" sz="1800" dirty="0"/>
              <a:t>/#/</a:t>
            </a:r>
            <a:r>
              <a:rPr lang="en-US" sz="1800" dirty="0" smtClean="0"/>
              <a:t>welcome)</a:t>
            </a:r>
          </a:p>
          <a:p>
            <a:pPr lvl="1"/>
            <a:r>
              <a:rPr lang="en-US" dirty="0" smtClean="0"/>
              <a:t>Matthew 7:21; Lk. 6:46; Romans 6:17; 2 Cor. 2:9; etc.</a:t>
            </a:r>
          </a:p>
        </p:txBody>
      </p:sp>
    </p:spTree>
    <p:extLst>
      <p:ext uri="{BB962C8B-B14F-4D97-AF65-F5344CB8AC3E}">
        <p14:creationId xmlns:p14="http://schemas.microsoft.com/office/powerpoint/2010/main" val="2427353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</a:rPr>
              <a:t>Three Components Of</a:t>
            </a:r>
            <a:endParaRPr lang="en-US" sz="60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Papyrus" panose="03070502060502030205" pitchFamily="66" charset="0"/>
            </a:endParaRPr>
          </a:p>
        </p:txBody>
      </p:sp>
      <p:sp>
        <p:nvSpPr>
          <p:cNvPr id="7" name="Double Brace 6"/>
          <p:cNvSpPr/>
          <p:nvPr/>
        </p:nvSpPr>
        <p:spPr>
          <a:xfrm>
            <a:off x="1143000" y="3886200"/>
            <a:ext cx="6781800" cy="1219200"/>
          </a:xfrm>
          <a:prstGeom prst="bracePair">
            <a:avLst/>
          </a:prstGeom>
          <a:ln w="28575">
            <a:solidFill>
              <a:srgbClr val="663300"/>
            </a:solidFill>
          </a:ln>
          <a:effectLst>
            <a:glow rad="228600">
              <a:schemeClr val="accent3">
                <a:satMod val="1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rgbClr val="663300"/>
                </a:solidFill>
              </a:ln>
              <a:solidFill>
                <a:srgbClr val="663300"/>
              </a:solidFill>
              <a:effectLst>
                <a:glow rad="127000">
                  <a:schemeClr val="bg1">
                    <a:alpha val="74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544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4132</TotalTime>
  <Words>227</Words>
  <Application>Microsoft Office PowerPoint</Application>
  <PresentationFormat>On-screen Show (4:3)</PresentationFormat>
  <Paragraphs>24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Parchment</vt:lpstr>
      <vt:lpstr>Arno Pro Smbd Subhead</vt:lpstr>
      <vt:lpstr>Perpetua</vt:lpstr>
      <vt:lpstr>Wingdings</vt:lpstr>
      <vt:lpstr>Calibri</vt:lpstr>
      <vt:lpstr>Arno Pro Smbd Caption</vt:lpstr>
      <vt:lpstr>Papyrus</vt:lpstr>
      <vt:lpstr>Default Design</vt:lpstr>
      <vt:lpstr>Custom Design</vt:lpstr>
      <vt:lpstr>1_Default Design</vt:lpstr>
      <vt:lpstr>PowerPoint Presentation</vt:lpstr>
      <vt:lpstr>“free from corrupt desire, from sin and guilt” “free from every admixture of what is false”</vt:lpstr>
      <vt:lpstr>“freedom from defilements, of the flesh and the world”</vt:lpstr>
      <vt:lpstr>“free from that by which the nature of a thing is deformed and debased, or its force and vigour impaired”</vt:lpstr>
      <vt:lpstr>“describing that which is far removed from every kind of contamination.”</vt:lpstr>
      <vt:lpstr>PowerPoint Presentation</vt:lpstr>
      <vt:lpstr>PowerPoint Presentation</vt:lpstr>
      <vt:lpstr>Three Components Of</vt:lpstr>
    </vt:vector>
  </TitlesOfParts>
  <Company>sundaysource.org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Steven J. Wallace</cp:lastModifiedBy>
  <cp:revision>212</cp:revision>
  <dcterms:created xsi:type="dcterms:W3CDTF">2005-04-15T19:25:47Z</dcterms:created>
  <dcterms:modified xsi:type="dcterms:W3CDTF">2015-01-23T22:25:57Z</dcterms:modified>
</cp:coreProperties>
</file>