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Lst>
  <p:notesMasterIdLst>
    <p:notesMasterId r:id="rId15"/>
  </p:notesMasterIdLst>
  <p:sldIdLst>
    <p:sldId id="279" r:id="rId4"/>
    <p:sldId id="267" r:id="rId5"/>
    <p:sldId id="269" r:id="rId6"/>
    <p:sldId id="270" r:id="rId7"/>
    <p:sldId id="272" r:id="rId8"/>
    <p:sldId id="273" r:id="rId9"/>
    <p:sldId id="271" r:id="rId10"/>
    <p:sldId id="274" r:id="rId11"/>
    <p:sldId id="275" r:id="rId12"/>
    <p:sldId id="276" r:id="rId13"/>
    <p:sldId id="27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018" autoAdjust="0"/>
  </p:normalViewPr>
  <p:slideViewPr>
    <p:cSldViewPr>
      <p:cViewPr varScale="1">
        <p:scale>
          <a:sx n="67" d="100"/>
          <a:sy n="67" d="100"/>
        </p:scale>
        <p:origin x="1906" y="67"/>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5D24C9-639F-4CDC-84F3-569D53B72D48}" type="doc">
      <dgm:prSet loTypeId="urn:microsoft.com/office/officeart/2005/8/layout/bProcess3" loCatId="process" qsTypeId="urn:microsoft.com/office/officeart/2005/8/quickstyle/3d4" qsCatId="3D" csTypeId="urn:microsoft.com/office/officeart/2005/8/colors/colorful1" csCatId="colorful" phldr="1"/>
      <dgm:spPr/>
      <dgm:t>
        <a:bodyPr/>
        <a:lstStyle/>
        <a:p>
          <a:endParaRPr lang="en-US"/>
        </a:p>
      </dgm:t>
    </dgm:pt>
    <dgm:pt modelId="{D32542CB-BFC3-46BC-B003-8D45CCEA4F53}">
      <dgm:prSet phldrT="[Text]" custT="1"/>
      <dgm:spPr/>
      <dgm:t>
        <a:bodyPr/>
        <a:lstStyle/>
        <a:p>
          <a:r>
            <a:rPr lang="en-US" sz="2600" b="1" dirty="0">
              <a:effectLst>
                <a:outerShdw blurRad="38100" dist="38100" dir="2700000" algn="tl">
                  <a:srgbClr val="000000">
                    <a:alpha val="43137"/>
                  </a:srgbClr>
                </a:outerShdw>
              </a:effectLst>
            </a:rPr>
            <a:t>Ark Rests</a:t>
          </a:r>
        </a:p>
      </dgm:t>
    </dgm:pt>
    <dgm:pt modelId="{03AF12F4-7AB4-4288-880B-0D6E978A3877}" type="parTrans" cxnId="{44D1D1F4-01F4-45A2-905F-121DE1E3930B}">
      <dgm:prSet/>
      <dgm:spPr/>
      <dgm:t>
        <a:bodyPr/>
        <a:lstStyle/>
        <a:p>
          <a:endParaRPr lang="en-US"/>
        </a:p>
      </dgm:t>
    </dgm:pt>
    <dgm:pt modelId="{46A5859E-DA94-4C3A-8672-074612409F67}" type="sibTrans" cxnId="{44D1D1F4-01F4-45A2-905F-121DE1E3930B}">
      <dgm:prSet/>
      <dgm:spPr>
        <a:ln w="38100"/>
      </dgm:spPr>
      <dgm:t>
        <a:bodyPr/>
        <a:lstStyle/>
        <a:p>
          <a:endParaRPr lang="en-US"/>
        </a:p>
      </dgm:t>
    </dgm:pt>
    <dgm:pt modelId="{C41F12D0-9CF8-42DF-AB99-3D0B6FD96149}">
      <dgm:prSet phldrT="[Text]"/>
      <dgm:spPr/>
      <dgm:t>
        <a:bodyPr/>
        <a:lstStyle/>
        <a:p>
          <a:r>
            <a:rPr lang="en-US" sz="2600" b="1" dirty="0">
              <a:effectLst>
                <a:outerShdw blurRad="38100" dist="38100" dir="2700000" algn="tl">
                  <a:srgbClr val="000000">
                    <a:alpha val="43137"/>
                  </a:srgbClr>
                </a:outerShdw>
              </a:effectLst>
            </a:rPr>
            <a:t>Mount. Tops</a:t>
          </a:r>
        </a:p>
      </dgm:t>
    </dgm:pt>
    <dgm:pt modelId="{A2ED9C3B-B4C5-44F6-8139-E4FB0E868E32}" type="parTrans" cxnId="{D9CAFBF6-1380-48AA-B450-B6E0F6295D9C}">
      <dgm:prSet/>
      <dgm:spPr/>
      <dgm:t>
        <a:bodyPr/>
        <a:lstStyle/>
        <a:p>
          <a:endParaRPr lang="en-US"/>
        </a:p>
      </dgm:t>
    </dgm:pt>
    <dgm:pt modelId="{6A466E71-C799-4A6A-A8E4-21961705C134}" type="sibTrans" cxnId="{D9CAFBF6-1380-48AA-B450-B6E0F6295D9C}">
      <dgm:prSet/>
      <dgm:spPr>
        <a:ln w="38100"/>
      </dgm:spPr>
      <dgm:t>
        <a:bodyPr/>
        <a:lstStyle/>
        <a:p>
          <a:endParaRPr lang="en-US"/>
        </a:p>
      </dgm:t>
    </dgm:pt>
    <dgm:pt modelId="{34A2C3FA-A0A8-47AC-81D3-F58893AC9FEF}">
      <dgm:prSet phldrT="[Text]"/>
      <dgm:spPr/>
      <dgm:t>
        <a:bodyPr/>
        <a:lstStyle/>
        <a:p>
          <a:r>
            <a:rPr lang="en-US" sz="2600" b="1" dirty="0">
              <a:effectLst>
                <a:outerShdw blurRad="38100" dist="38100" dir="2700000" algn="tl">
                  <a:srgbClr val="000000">
                    <a:alpha val="43137"/>
                  </a:srgbClr>
                </a:outerShdw>
              </a:effectLst>
            </a:rPr>
            <a:t>Opens Window</a:t>
          </a:r>
        </a:p>
      </dgm:t>
    </dgm:pt>
    <dgm:pt modelId="{D87D3C5E-35B5-4363-95D2-C4BF97BAF410}" type="parTrans" cxnId="{E240958A-3325-43FE-BB1A-D1E83D0F4C75}">
      <dgm:prSet/>
      <dgm:spPr/>
      <dgm:t>
        <a:bodyPr/>
        <a:lstStyle/>
        <a:p>
          <a:endParaRPr lang="en-US"/>
        </a:p>
      </dgm:t>
    </dgm:pt>
    <dgm:pt modelId="{70E189B1-B48C-4A31-BAA9-89F4856FFC64}" type="sibTrans" cxnId="{E240958A-3325-43FE-BB1A-D1E83D0F4C75}">
      <dgm:prSet/>
      <dgm:spPr>
        <a:ln w="38100"/>
      </dgm:spPr>
      <dgm:t>
        <a:bodyPr/>
        <a:lstStyle/>
        <a:p>
          <a:endParaRPr lang="en-US"/>
        </a:p>
      </dgm:t>
    </dgm:pt>
    <dgm:pt modelId="{A05592E8-343C-42FB-9008-81DFBCFD7F30}">
      <dgm:prSet phldrT="[Text]"/>
      <dgm:spPr/>
      <dgm:t>
        <a:bodyPr/>
        <a:lstStyle/>
        <a:p>
          <a:r>
            <a:rPr lang="en-US" sz="2600" b="1" dirty="0">
              <a:effectLst>
                <a:outerShdw blurRad="38100" dist="38100" dir="2700000" algn="tl">
                  <a:srgbClr val="000000">
                    <a:alpha val="43137"/>
                  </a:srgbClr>
                </a:outerShdw>
              </a:effectLst>
            </a:rPr>
            <a:t>Waits 7 Days</a:t>
          </a:r>
        </a:p>
      </dgm:t>
    </dgm:pt>
    <dgm:pt modelId="{6B095E6C-34A2-4EAA-A852-7FE5E0C5A29A}" type="parTrans" cxnId="{E6F08C60-2520-46E5-837A-576EA4DF56F6}">
      <dgm:prSet/>
      <dgm:spPr/>
      <dgm:t>
        <a:bodyPr/>
        <a:lstStyle/>
        <a:p>
          <a:endParaRPr lang="en-US"/>
        </a:p>
      </dgm:t>
    </dgm:pt>
    <dgm:pt modelId="{B39D8AC3-8314-40E9-8086-EAD38FA73EC7}" type="sibTrans" cxnId="{E6F08C60-2520-46E5-837A-576EA4DF56F6}">
      <dgm:prSet/>
      <dgm:spPr>
        <a:ln w="38100"/>
      </dgm:spPr>
      <dgm:t>
        <a:bodyPr/>
        <a:lstStyle/>
        <a:p>
          <a:endParaRPr lang="en-US"/>
        </a:p>
      </dgm:t>
    </dgm:pt>
    <dgm:pt modelId="{7426521D-EB58-4D58-ACCB-71D1720D0B39}">
      <dgm:prSet phldrT="[Text]"/>
      <dgm:spPr>
        <a:solidFill>
          <a:schemeClr val="accent6">
            <a:lumMod val="50000"/>
          </a:schemeClr>
        </a:solidFill>
      </dgm:spPr>
      <dgm:t>
        <a:bodyPr/>
        <a:lstStyle/>
        <a:p>
          <a:r>
            <a:rPr lang="en-US" sz="2600" b="1" dirty="0">
              <a:effectLst>
                <a:outerShdw blurRad="38100" dist="38100" dir="2700000" algn="tl">
                  <a:srgbClr val="000000">
                    <a:alpha val="43137"/>
                  </a:srgbClr>
                </a:outerShdw>
              </a:effectLst>
            </a:rPr>
            <a:t>Waits 7 Days</a:t>
          </a:r>
        </a:p>
      </dgm:t>
    </dgm:pt>
    <dgm:pt modelId="{48B3550D-4F48-4BF5-9C8B-E50D33D5E6C3}" type="parTrans" cxnId="{C9294B12-6B97-4D59-832C-77201E779AF5}">
      <dgm:prSet/>
      <dgm:spPr/>
      <dgm:t>
        <a:bodyPr/>
        <a:lstStyle/>
        <a:p>
          <a:endParaRPr lang="en-US"/>
        </a:p>
      </dgm:t>
    </dgm:pt>
    <dgm:pt modelId="{7638EDAA-D436-4533-B909-182F68AD8605}" type="sibTrans" cxnId="{C9294B12-6B97-4D59-832C-77201E779AF5}">
      <dgm:prSet/>
      <dgm:spPr>
        <a:ln w="38100"/>
      </dgm:spPr>
      <dgm:t>
        <a:bodyPr/>
        <a:lstStyle/>
        <a:p>
          <a:endParaRPr lang="en-US"/>
        </a:p>
      </dgm:t>
    </dgm:pt>
    <dgm:pt modelId="{E19A1928-8B95-4546-AD87-3B1DCB85E3B8}">
      <dgm:prSet phldrT="[Text]" custT="1"/>
      <dgm:spPr/>
      <dgm:t>
        <a:bodyPr/>
        <a:lstStyle/>
        <a:p>
          <a:r>
            <a:rPr lang="en-US" sz="2200" dirty="0">
              <a:effectLst>
                <a:outerShdw blurRad="38100" dist="38100" dir="2700000" algn="tl">
                  <a:srgbClr val="000000">
                    <a:alpha val="43137"/>
                  </a:srgbClr>
                </a:outerShdw>
              </a:effectLst>
            </a:rPr>
            <a:t>7</a:t>
          </a:r>
          <a:r>
            <a:rPr lang="en-US" sz="2200" baseline="30000" dirty="0">
              <a:effectLst>
                <a:outerShdw blurRad="38100" dist="38100" dir="2700000" algn="tl">
                  <a:srgbClr val="000000">
                    <a:alpha val="43137"/>
                  </a:srgbClr>
                </a:outerShdw>
              </a:effectLst>
            </a:rPr>
            <a:t>th</a:t>
          </a:r>
          <a:r>
            <a:rPr lang="en-US" sz="2200" dirty="0">
              <a:effectLst>
                <a:outerShdw blurRad="38100" dist="38100" dir="2700000" algn="tl">
                  <a:srgbClr val="000000">
                    <a:alpha val="43137"/>
                  </a:srgbClr>
                </a:outerShdw>
              </a:effectLst>
            </a:rPr>
            <a:t> mo., 17</a:t>
          </a:r>
          <a:r>
            <a:rPr lang="en-US" sz="2200" baseline="30000" dirty="0">
              <a:effectLst>
                <a:outerShdw blurRad="38100" dist="38100" dir="2700000" algn="tl">
                  <a:srgbClr val="000000">
                    <a:alpha val="43137"/>
                  </a:srgbClr>
                </a:outerShdw>
              </a:effectLst>
            </a:rPr>
            <a:t>th</a:t>
          </a:r>
          <a:r>
            <a:rPr lang="en-US" sz="2200" dirty="0">
              <a:effectLst>
                <a:outerShdw blurRad="38100" dist="38100" dir="2700000" algn="tl">
                  <a:srgbClr val="000000">
                    <a:alpha val="43137"/>
                  </a:srgbClr>
                </a:outerShdw>
              </a:effectLst>
            </a:rPr>
            <a:t> d.</a:t>
          </a:r>
        </a:p>
      </dgm:t>
    </dgm:pt>
    <dgm:pt modelId="{684A47AC-3A6E-4E4E-B391-22508AF55D60}" type="parTrans" cxnId="{73BFA4A1-26A2-434D-93FA-33CF290A13DB}">
      <dgm:prSet/>
      <dgm:spPr/>
      <dgm:t>
        <a:bodyPr/>
        <a:lstStyle/>
        <a:p>
          <a:endParaRPr lang="en-US"/>
        </a:p>
      </dgm:t>
    </dgm:pt>
    <dgm:pt modelId="{F3D1DD72-F83B-4CF3-8B06-220D0D380C8C}" type="sibTrans" cxnId="{73BFA4A1-26A2-434D-93FA-33CF290A13DB}">
      <dgm:prSet/>
      <dgm:spPr/>
      <dgm:t>
        <a:bodyPr/>
        <a:lstStyle/>
        <a:p>
          <a:endParaRPr lang="en-US"/>
        </a:p>
      </dgm:t>
    </dgm:pt>
    <dgm:pt modelId="{B693E002-EB0D-4CA4-A638-6AB69BC6C1CE}">
      <dgm:prSet phldrT="[Text]" custT="1"/>
      <dgm:spPr/>
      <dgm:t>
        <a:bodyPr/>
        <a:lstStyle/>
        <a:p>
          <a:r>
            <a:rPr lang="en-US" sz="2200" dirty="0">
              <a:effectLst>
                <a:outerShdw blurRad="38100" dist="38100" dir="2700000" algn="tl">
                  <a:srgbClr val="000000">
                    <a:alpha val="43137"/>
                  </a:srgbClr>
                </a:outerShdw>
              </a:effectLst>
            </a:rPr>
            <a:t>10</a:t>
          </a:r>
          <a:r>
            <a:rPr lang="en-US" sz="2200" baseline="30000" dirty="0">
              <a:effectLst>
                <a:outerShdw blurRad="38100" dist="38100" dir="2700000" algn="tl">
                  <a:srgbClr val="000000">
                    <a:alpha val="43137"/>
                  </a:srgbClr>
                </a:outerShdw>
              </a:effectLst>
            </a:rPr>
            <a:t>th</a:t>
          </a:r>
          <a:r>
            <a:rPr lang="en-US" sz="2200" dirty="0">
              <a:effectLst>
                <a:outerShdw blurRad="38100" dist="38100" dir="2700000" algn="tl">
                  <a:srgbClr val="000000">
                    <a:alpha val="43137"/>
                  </a:srgbClr>
                </a:outerShdw>
              </a:effectLst>
            </a:rPr>
            <a:t> mo., 1</a:t>
          </a:r>
          <a:r>
            <a:rPr lang="en-US" sz="2200" baseline="30000" dirty="0">
              <a:effectLst>
                <a:outerShdw blurRad="38100" dist="38100" dir="2700000" algn="tl">
                  <a:srgbClr val="000000">
                    <a:alpha val="43137"/>
                  </a:srgbClr>
                </a:outerShdw>
              </a:effectLst>
            </a:rPr>
            <a:t>st</a:t>
          </a:r>
          <a:r>
            <a:rPr lang="en-US" sz="2200" dirty="0">
              <a:effectLst>
                <a:outerShdw blurRad="38100" dist="38100" dir="2700000" algn="tl">
                  <a:srgbClr val="000000">
                    <a:alpha val="43137"/>
                  </a:srgbClr>
                </a:outerShdw>
              </a:effectLst>
            </a:rPr>
            <a:t> d.</a:t>
          </a:r>
        </a:p>
      </dgm:t>
    </dgm:pt>
    <dgm:pt modelId="{0F75487B-D22A-4B3D-8B23-6562B3B531C4}" type="parTrans" cxnId="{B8DD28DB-33B9-47E2-A41D-640AE80F78C8}">
      <dgm:prSet/>
      <dgm:spPr/>
      <dgm:t>
        <a:bodyPr/>
        <a:lstStyle/>
        <a:p>
          <a:endParaRPr lang="en-US"/>
        </a:p>
      </dgm:t>
    </dgm:pt>
    <dgm:pt modelId="{E25135D4-72E8-4F38-AF5A-FD7A95009A65}" type="sibTrans" cxnId="{B8DD28DB-33B9-47E2-A41D-640AE80F78C8}">
      <dgm:prSet/>
      <dgm:spPr/>
      <dgm:t>
        <a:bodyPr/>
        <a:lstStyle/>
        <a:p>
          <a:endParaRPr lang="en-US"/>
        </a:p>
      </dgm:t>
    </dgm:pt>
    <dgm:pt modelId="{1A6EA38C-7A0E-430C-B5C3-27055611F70B}">
      <dgm:prSet phldrT="[Text]" custT="1"/>
      <dgm:spPr/>
      <dgm:t>
        <a:bodyPr/>
        <a:lstStyle/>
        <a:p>
          <a:r>
            <a:rPr lang="en-US" sz="2200" dirty="0">
              <a:effectLst>
                <a:outerShdw blurRad="38100" dist="38100" dir="2700000" algn="tl">
                  <a:srgbClr val="000000">
                    <a:alpha val="43137"/>
                  </a:srgbClr>
                </a:outerShdw>
              </a:effectLst>
            </a:rPr>
            <a:t>11</a:t>
          </a:r>
          <a:r>
            <a:rPr lang="en-US" sz="2200" baseline="30000" dirty="0">
              <a:effectLst>
                <a:outerShdw blurRad="38100" dist="38100" dir="2700000" algn="tl">
                  <a:srgbClr val="000000">
                    <a:alpha val="43137"/>
                  </a:srgbClr>
                </a:outerShdw>
              </a:effectLst>
            </a:rPr>
            <a:t>th</a:t>
          </a:r>
          <a:r>
            <a:rPr lang="en-US" sz="2200" dirty="0">
              <a:effectLst>
                <a:outerShdw blurRad="38100" dist="38100" dir="2700000" algn="tl">
                  <a:srgbClr val="000000">
                    <a:alpha val="43137"/>
                  </a:srgbClr>
                </a:outerShdw>
              </a:effectLst>
            </a:rPr>
            <a:t> mo., 10</a:t>
          </a:r>
          <a:r>
            <a:rPr lang="en-US" sz="2200" baseline="30000" dirty="0">
              <a:effectLst>
                <a:outerShdw blurRad="38100" dist="38100" dir="2700000" algn="tl">
                  <a:srgbClr val="000000">
                    <a:alpha val="43137"/>
                  </a:srgbClr>
                </a:outerShdw>
              </a:effectLst>
            </a:rPr>
            <a:t>th</a:t>
          </a:r>
          <a:r>
            <a:rPr lang="en-US" sz="2200" dirty="0">
              <a:effectLst>
                <a:outerShdw blurRad="38100" dist="38100" dir="2700000" algn="tl">
                  <a:srgbClr val="000000">
                    <a:alpha val="43137"/>
                  </a:srgbClr>
                </a:outerShdw>
              </a:effectLst>
            </a:rPr>
            <a:t> d.</a:t>
          </a:r>
        </a:p>
      </dgm:t>
    </dgm:pt>
    <dgm:pt modelId="{DA14DCA2-8C30-4129-9DFB-7B9DE6075A1D}" type="parTrans" cxnId="{C40CF65A-D6B4-4C4C-A041-AC543B7528D8}">
      <dgm:prSet/>
      <dgm:spPr/>
      <dgm:t>
        <a:bodyPr/>
        <a:lstStyle/>
        <a:p>
          <a:endParaRPr lang="en-US"/>
        </a:p>
      </dgm:t>
    </dgm:pt>
    <dgm:pt modelId="{C924696D-E899-4EC0-92A1-EE45526A88D7}" type="sibTrans" cxnId="{C40CF65A-D6B4-4C4C-A041-AC543B7528D8}">
      <dgm:prSet/>
      <dgm:spPr/>
      <dgm:t>
        <a:bodyPr/>
        <a:lstStyle/>
        <a:p>
          <a:endParaRPr lang="en-US"/>
        </a:p>
      </dgm:t>
    </dgm:pt>
    <dgm:pt modelId="{4A207596-4639-4876-A8C4-9AD2B343BFF2}">
      <dgm:prSet phldrT="[Text]" custT="1"/>
      <dgm:spPr/>
      <dgm:t>
        <a:bodyPr/>
        <a:lstStyle/>
        <a:p>
          <a:r>
            <a:rPr lang="en-US" sz="2200" dirty="0">
              <a:effectLst>
                <a:outerShdw blurRad="38100" dist="38100" dir="2700000" algn="tl">
                  <a:srgbClr val="000000">
                    <a:alpha val="43137"/>
                  </a:srgbClr>
                </a:outerShdw>
              </a:effectLst>
            </a:rPr>
            <a:t>11</a:t>
          </a:r>
          <a:r>
            <a:rPr lang="en-US" sz="2200" baseline="30000" dirty="0">
              <a:effectLst>
                <a:outerShdw blurRad="38100" dist="38100" dir="2700000" algn="tl">
                  <a:srgbClr val="000000">
                    <a:alpha val="43137"/>
                  </a:srgbClr>
                </a:outerShdw>
              </a:effectLst>
            </a:rPr>
            <a:t>th</a:t>
          </a:r>
          <a:r>
            <a:rPr lang="en-US" sz="2200" dirty="0">
              <a:effectLst>
                <a:outerShdw blurRad="38100" dist="38100" dir="2700000" algn="tl">
                  <a:srgbClr val="000000">
                    <a:alpha val="43137"/>
                  </a:srgbClr>
                </a:outerShdw>
              </a:effectLst>
            </a:rPr>
            <a:t> mo., 17</a:t>
          </a:r>
          <a:r>
            <a:rPr lang="en-US" sz="2200" baseline="30000" dirty="0">
              <a:effectLst>
                <a:outerShdw blurRad="38100" dist="38100" dir="2700000" algn="tl">
                  <a:srgbClr val="000000">
                    <a:alpha val="43137"/>
                  </a:srgbClr>
                </a:outerShdw>
              </a:effectLst>
            </a:rPr>
            <a:t>th</a:t>
          </a:r>
          <a:r>
            <a:rPr lang="en-US" sz="2200" dirty="0">
              <a:effectLst>
                <a:outerShdw blurRad="38100" dist="38100" dir="2700000" algn="tl">
                  <a:srgbClr val="000000">
                    <a:alpha val="43137"/>
                  </a:srgbClr>
                </a:outerShdw>
              </a:effectLst>
            </a:rPr>
            <a:t> d.</a:t>
          </a:r>
        </a:p>
      </dgm:t>
    </dgm:pt>
    <dgm:pt modelId="{A6E0D260-0807-49CF-9643-360653948C75}" type="parTrans" cxnId="{9A6B4373-A685-4921-8532-F1DF86637313}">
      <dgm:prSet/>
      <dgm:spPr/>
      <dgm:t>
        <a:bodyPr/>
        <a:lstStyle/>
        <a:p>
          <a:endParaRPr lang="en-US"/>
        </a:p>
      </dgm:t>
    </dgm:pt>
    <dgm:pt modelId="{51FEB464-BFEA-4310-8A5F-FC8BD73060A9}" type="sibTrans" cxnId="{9A6B4373-A685-4921-8532-F1DF86637313}">
      <dgm:prSet/>
      <dgm:spPr/>
      <dgm:t>
        <a:bodyPr/>
        <a:lstStyle/>
        <a:p>
          <a:endParaRPr lang="en-US"/>
        </a:p>
      </dgm:t>
    </dgm:pt>
    <dgm:pt modelId="{7DE340ED-BEE8-4D66-9D28-BC7C5C78B196}">
      <dgm:prSet phldrT="[Text]" custT="1"/>
      <dgm:spPr>
        <a:solidFill>
          <a:schemeClr val="accent6">
            <a:lumMod val="50000"/>
          </a:schemeClr>
        </a:solidFill>
      </dgm:spPr>
      <dgm:t>
        <a:bodyPr/>
        <a:lstStyle/>
        <a:p>
          <a:r>
            <a:rPr lang="en-US" sz="2200" dirty="0">
              <a:effectLst>
                <a:outerShdw blurRad="38100" dist="38100" dir="2700000" algn="tl">
                  <a:srgbClr val="000000">
                    <a:alpha val="43137"/>
                  </a:srgbClr>
                </a:outerShdw>
              </a:effectLst>
            </a:rPr>
            <a:t>11</a:t>
          </a:r>
          <a:r>
            <a:rPr lang="en-US" sz="2200" baseline="30000" dirty="0">
              <a:effectLst>
                <a:outerShdw blurRad="38100" dist="38100" dir="2700000" algn="tl">
                  <a:srgbClr val="000000">
                    <a:alpha val="43137"/>
                  </a:srgbClr>
                </a:outerShdw>
              </a:effectLst>
            </a:rPr>
            <a:t>th</a:t>
          </a:r>
          <a:r>
            <a:rPr lang="en-US" sz="2200" dirty="0">
              <a:effectLst>
                <a:outerShdw blurRad="38100" dist="38100" dir="2700000" algn="tl">
                  <a:srgbClr val="000000">
                    <a:alpha val="43137"/>
                  </a:srgbClr>
                </a:outerShdw>
              </a:effectLst>
            </a:rPr>
            <a:t> mo., 24</a:t>
          </a:r>
          <a:r>
            <a:rPr lang="en-US" sz="2200" baseline="30000" dirty="0">
              <a:effectLst>
                <a:outerShdw blurRad="38100" dist="38100" dir="2700000" algn="tl">
                  <a:srgbClr val="000000">
                    <a:alpha val="43137"/>
                  </a:srgbClr>
                </a:outerShdw>
              </a:effectLst>
            </a:rPr>
            <a:t>th</a:t>
          </a:r>
          <a:r>
            <a:rPr lang="en-US" sz="2200" dirty="0">
              <a:effectLst>
                <a:outerShdw blurRad="38100" dist="38100" dir="2700000" algn="tl">
                  <a:srgbClr val="000000">
                    <a:alpha val="43137"/>
                  </a:srgbClr>
                </a:outerShdw>
              </a:effectLst>
            </a:rPr>
            <a:t> d.</a:t>
          </a:r>
        </a:p>
      </dgm:t>
    </dgm:pt>
    <dgm:pt modelId="{4B057BAD-B7D8-400F-90FB-735A63EE19E7}" type="parTrans" cxnId="{E99F2AFA-6168-44AB-AB09-61E16E5837BB}">
      <dgm:prSet/>
      <dgm:spPr/>
      <dgm:t>
        <a:bodyPr/>
        <a:lstStyle/>
        <a:p>
          <a:endParaRPr lang="en-US"/>
        </a:p>
      </dgm:t>
    </dgm:pt>
    <dgm:pt modelId="{9C3409C5-505E-4800-A74E-19E2ACA62E94}" type="sibTrans" cxnId="{E99F2AFA-6168-44AB-AB09-61E16E5837BB}">
      <dgm:prSet/>
      <dgm:spPr/>
      <dgm:t>
        <a:bodyPr/>
        <a:lstStyle/>
        <a:p>
          <a:endParaRPr lang="en-US"/>
        </a:p>
      </dgm:t>
    </dgm:pt>
    <dgm:pt modelId="{14E8B8B2-5CA6-4D6B-8942-96AC7988D23B}">
      <dgm:prSet phldrT="[Text]"/>
      <dgm:spPr/>
      <dgm:t>
        <a:bodyPr/>
        <a:lstStyle/>
        <a:p>
          <a:r>
            <a:rPr lang="en-US" sz="2600" b="1" dirty="0">
              <a:effectLst>
                <a:outerShdw blurRad="38100" dist="38100" dir="2700000" algn="tl">
                  <a:srgbClr val="000000">
                    <a:alpha val="43137"/>
                  </a:srgbClr>
                </a:outerShdw>
              </a:effectLst>
            </a:rPr>
            <a:t>Removes Cover</a:t>
          </a:r>
        </a:p>
      </dgm:t>
    </dgm:pt>
    <dgm:pt modelId="{F0FCBE15-B065-4933-893A-B4237F7267C0}" type="parTrans" cxnId="{8B65B5EA-12E4-4304-9BD5-358E41E7E1EF}">
      <dgm:prSet/>
      <dgm:spPr/>
      <dgm:t>
        <a:bodyPr/>
        <a:lstStyle/>
        <a:p>
          <a:endParaRPr lang="en-US"/>
        </a:p>
      </dgm:t>
    </dgm:pt>
    <dgm:pt modelId="{C132DB43-4351-4322-9238-7EA21845A722}" type="sibTrans" cxnId="{8B65B5EA-12E4-4304-9BD5-358E41E7E1EF}">
      <dgm:prSet/>
      <dgm:spPr>
        <a:ln w="38100"/>
      </dgm:spPr>
      <dgm:t>
        <a:bodyPr/>
        <a:lstStyle/>
        <a:p>
          <a:endParaRPr lang="en-US"/>
        </a:p>
      </dgm:t>
    </dgm:pt>
    <dgm:pt modelId="{60724CAF-016C-4F41-A4B1-3DF7FD07CCFB}">
      <dgm:prSet phldrT="[Text]" custT="1"/>
      <dgm:spPr/>
      <dgm:t>
        <a:bodyPr/>
        <a:lstStyle/>
        <a:p>
          <a:r>
            <a:rPr lang="en-US" sz="2200" dirty="0">
              <a:effectLst>
                <a:outerShdw blurRad="38100" dist="38100" dir="2700000" algn="tl">
                  <a:srgbClr val="000000">
                    <a:alpha val="43137"/>
                  </a:srgbClr>
                </a:outerShdw>
              </a:effectLst>
            </a:rPr>
            <a:t>1</a:t>
          </a:r>
          <a:r>
            <a:rPr lang="en-US" sz="2200" baseline="30000" dirty="0">
              <a:effectLst>
                <a:outerShdw blurRad="38100" dist="38100" dir="2700000" algn="tl">
                  <a:srgbClr val="000000">
                    <a:alpha val="43137"/>
                  </a:srgbClr>
                </a:outerShdw>
              </a:effectLst>
            </a:rPr>
            <a:t>st</a:t>
          </a:r>
          <a:r>
            <a:rPr lang="en-US" sz="2200" dirty="0">
              <a:effectLst>
                <a:outerShdw blurRad="38100" dist="38100" dir="2700000" algn="tl">
                  <a:srgbClr val="000000">
                    <a:alpha val="43137"/>
                  </a:srgbClr>
                </a:outerShdw>
              </a:effectLst>
            </a:rPr>
            <a:t> mo., 1</a:t>
          </a:r>
          <a:r>
            <a:rPr lang="en-US" sz="2200" baseline="30000" dirty="0">
              <a:effectLst>
                <a:outerShdw blurRad="38100" dist="38100" dir="2700000" algn="tl">
                  <a:srgbClr val="000000">
                    <a:alpha val="43137"/>
                  </a:srgbClr>
                </a:outerShdw>
              </a:effectLst>
            </a:rPr>
            <a:t>st</a:t>
          </a:r>
          <a:r>
            <a:rPr lang="en-US" sz="2200" dirty="0">
              <a:effectLst>
                <a:outerShdw blurRad="38100" dist="38100" dir="2700000" algn="tl">
                  <a:srgbClr val="000000">
                    <a:alpha val="43137"/>
                  </a:srgbClr>
                </a:outerShdw>
              </a:effectLst>
            </a:rPr>
            <a:t> d.</a:t>
          </a:r>
        </a:p>
      </dgm:t>
    </dgm:pt>
    <dgm:pt modelId="{FDCB641A-ADCB-44C7-92D5-948F2940A276}" type="parTrans" cxnId="{1618F52E-BC17-40EE-B736-A502B8032FA5}">
      <dgm:prSet/>
      <dgm:spPr/>
      <dgm:t>
        <a:bodyPr/>
        <a:lstStyle/>
        <a:p>
          <a:endParaRPr lang="en-US"/>
        </a:p>
      </dgm:t>
    </dgm:pt>
    <dgm:pt modelId="{2529C4E6-485D-44FF-9051-F61664CB170F}" type="sibTrans" cxnId="{1618F52E-BC17-40EE-B736-A502B8032FA5}">
      <dgm:prSet/>
      <dgm:spPr/>
      <dgm:t>
        <a:bodyPr/>
        <a:lstStyle/>
        <a:p>
          <a:endParaRPr lang="en-US"/>
        </a:p>
      </dgm:t>
    </dgm:pt>
    <dgm:pt modelId="{E91AE331-AA91-478C-BFDD-D4C7857EC7C5}">
      <dgm:prSet phldrT="[Text]"/>
      <dgm:spPr/>
      <dgm:t>
        <a:bodyPr/>
        <a:lstStyle/>
        <a:p>
          <a:r>
            <a:rPr lang="en-US" sz="2600" b="1" dirty="0">
              <a:effectLst>
                <a:outerShdw blurRad="38100" dist="38100" dir="2700000" algn="tl">
                  <a:srgbClr val="000000">
                    <a:alpha val="43137"/>
                  </a:srgbClr>
                </a:outerShdw>
              </a:effectLst>
            </a:rPr>
            <a:t>Exits Ark</a:t>
          </a:r>
        </a:p>
      </dgm:t>
    </dgm:pt>
    <dgm:pt modelId="{2E8F67BF-43EA-4AAC-8403-D5CF5095DFE0}" type="parTrans" cxnId="{5A6D9868-8D55-4FE6-AA4B-AFE9B631C496}">
      <dgm:prSet/>
      <dgm:spPr/>
      <dgm:t>
        <a:bodyPr/>
        <a:lstStyle/>
        <a:p>
          <a:endParaRPr lang="en-US"/>
        </a:p>
      </dgm:t>
    </dgm:pt>
    <dgm:pt modelId="{903E3849-0052-4B37-9A02-0E46E5163471}" type="sibTrans" cxnId="{5A6D9868-8D55-4FE6-AA4B-AFE9B631C496}">
      <dgm:prSet/>
      <dgm:spPr/>
      <dgm:t>
        <a:bodyPr/>
        <a:lstStyle/>
        <a:p>
          <a:endParaRPr lang="en-US"/>
        </a:p>
      </dgm:t>
    </dgm:pt>
    <dgm:pt modelId="{6108CAB7-0AA5-4922-8541-BE77E7590CC0}">
      <dgm:prSet phldrT="[Text]" custT="1"/>
      <dgm:spPr/>
      <dgm:t>
        <a:bodyPr/>
        <a:lstStyle/>
        <a:p>
          <a:r>
            <a:rPr lang="en-US" sz="2200" dirty="0">
              <a:effectLst>
                <a:outerShdw blurRad="38100" dist="38100" dir="2700000" algn="tl">
                  <a:srgbClr val="000000">
                    <a:alpha val="43137"/>
                  </a:srgbClr>
                </a:outerShdw>
              </a:effectLst>
            </a:rPr>
            <a:t>2</a:t>
          </a:r>
          <a:r>
            <a:rPr lang="en-US" sz="2200" baseline="30000" dirty="0">
              <a:effectLst>
                <a:outerShdw blurRad="38100" dist="38100" dir="2700000" algn="tl">
                  <a:srgbClr val="000000">
                    <a:alpha val="43137"/>
                  </a:srgbClr>
                </a:outerShdw>
              </a:effectLst>
            </a:rPr>
            <a:t>nd</a:t>
          </a:r>
          <a:r>
            <a:rPr lang="en-US" sz="2200" dirty="0">
              <a:effectLst>
                <a:outerShdw blurRad="38100" dist="38100" dir="2700000" algn="tl">
                  <a:srgbClr val="000000">
                    <a:alpha val="43137"/>
                  </a:srgbClr>
                </a:outerShdw>
              </a:effectLst>
            </a:rPr>
            <a:t> mo., 27</a:t>
          </a:r>
          <a:r>
            <a:rPr lang="en-US" sz="2200" baseline="30000" dirty="0">
              <a:effectLst>
                <a:outerShdw blurRad="38100" dist="38100" dir="2700000" algn="tl">
                  <a:srgbClr val="000000">
                    <a:alpha val="43137"/>
                  </a:srgbClr>
                </a:outerShdw>
              </a:effectLst>
            </a:rPr>
            <a:t>th</a:t>
          </a:r>
          <a:r>
            <a:rPr lang="en-US" sz="2200" dirty="0">
              <a:effectLst>
                <a:outerShdw blurRad="38100" dist="38100" dir="2700000" algn="tl">
                  <a:srgbClr val="000000">
                    <a:alpha val="43137"/>
                  </a:srgbClr>
                </a:outerShdw>
              </a:effectLst>
            </a:rPr>
            <a:t> d.</a:t>
          </a:r>
        </a:p>
      </dgm:t>
    </dgm:pt>
    <dgm:pt modelId="{DA5419F5-9DD3-4AA8-A125-7FA74A60A47A}" type="parTrans" cxnId="{BD7F352F-84F9-478F-8C7E-1EE3F6257D2E}">
      <dgm:prSet/>
      <dgm:spPr/>
      <dgm:t>
        <a:bodyPr/>
        <a:lstStyle/>
        <a:p>
          <a:endParaRPr lang="en-US"/>
        </a:p>
      </dgm:t>
    </dgm:pt>
    <dgm:pt modelId="{B1A9FF44-4283-4428-B606-D29913ED10D3}" type="sibTrans" cxnId="{BD7F352F-84F9-478F-8C7E-1EE3F6257D2E}">
      <dgm:prSet/>
      <dgm:spPr/>
      <dgm:t>
        <a:bodyPr/>
        <a:lstStyle/>
        <a:p>
          <a:endParaRPr lang="en-US"/>
        </a:p>
      </dgm:t>
    </dgm:pt>
    <dgm:pt modelId="{BCC66E8A-5911-4917-9E35-CC41FDD8FDBC}">
      <dgm:prSet phldrT="[Text]" custT="1"/>
      <dgm:spPr/>
      <dgm:t>
        <a:bodyPr/>
        <a:lstStyle/>
        <a:p>
          <a:r>
            <a:rPr lang="en-US" sz="2200" dirty="0">
              <a:effectLst>
                <a:outerShdw blurRad="38100" dist="38100" dir="2700000" algn="tl">
                  <a:srgbClr val="000000">
                    <a:alpha val="43137"/>
                  </a:srgbClr>
                </a:outerShdw>
              </a:effectLst>
            </a:rPr>
            <a:t>Gen. 8:4</a:t>
          </a:r>
        </a:p>
      </dgm:t>
    </dgm:pt>
    <dgm:pt modelId="{B8BE21C8-E359-4468-8982-4AF0BFFEFB53}" type="parTrans" cxnId="{F1687AE1-3601-4DEA-9CED-7B13B6600792}">
      <dgm:prSet/>
      <dgm:spPr/>
      <dgm:t>
        <a:bodyPr/>
        <a:lstStyle/>
        <a:p>
          <a:endParaRPr lang="en-US"/>
        </a:p>
      </dgm:t>
    </dgm:pt>
    <dgm:pt modelId="{AFFF2C6B-1B4F-4C4F-B502-0A4A5BD26D0C}" type="sibTrans" cxnId="{F1687AE1-3601-4DEA-9CED-7B13B6600792}">
      <dgm:prSet/>
      <dgm:spPr/>
      <dgm:t>
        <a:bodyPr/>
        <a:lstStyle/>
        <a:p>
          <a:endParaRPr lang="en-US"/>
        </a:p>
      </dgm:t>
    </dgm:pt>
    <dgm:pt modelId="{385411B8-37A2-4E85-99FF-39A83828C797}">
      <dgm:prSet phldrT="[Text]" custT="1"/>
      <dgm:spPr/>
      <dgm:t>
        <a:bodyPr/>
        <a:lstStyle/>
        <a:p>
          <a:r>
            <a:rPr lang="en-US" sz="2200" dirty="0">
              <a:effectLst>
                <a:outerShdw blurRad="38100" dist="38100" dir="2700000" algn="tl">
                  <a:srgbClr val="000000">
                    <a:alpha val="43137"/>
                  </a:srgbClr>
                </a:outerShdw>
              </a:effectLst>
            </a:rPr>
            <a:t>Gen. 8:5</a:t>
          </a:r>
        </a:p>
      </dgm:t>
    </dgm:pt>
    <dgm:pt modelId="{BB0BC3AC-BC88-4B77-94CC-96EB541BFFBE}" type="parTrans" cxnId="{46C82F0B-8429-4346-952C-1169AB8A5159}">
      <dgm:prSet/>
      <dgm:spPr/>
      <dgm:t>
        <a:bodyPr/>
        <a:lstStyle/>
        <a:p>
          <a:endParaRPr lang="en-US"/>
        </a:p>
      </dgm:t>
    </dgm:pt>
    <dgm:pt modelId="{1A0FFA1A-8576-456B-9FE9-CACD7E0C8DBB}" type="sibTrans" cxnId="{46C82F0B-8429-4346-952C-1169AB8A5159}">
      <dgm:prSet/>
      <dgm:spPr/>
      <dgm:t>
        <a:bodyPr/>
        <a:lstStyle/>
        <a:p>
          <a:endParaRPr lang="en-US"/>
        </a:p>
      </dgm:t>
    </dgm:pt>
    <dgm:pt modelId="{F0A8B933-6FAF-4D3B-919F-70D715437C26}">
      <dgm:prSet phldrT="[Text]" custT="1"/>
      <dgm:spPr/>
      <dgm:t>
        <a:bodyPr/>
        <a:lstStyle/>
        <a:p>
          <a:r>
            <a:rPr lang="en-US" sz="2200" dirty="0">
              <a:effectLst>
                <a:outerShdw blurRad="38100" dist="38100" dir="2700000" algn="tl">
                  <a:srgbClr val="000000">
                    <a:alpha val="43137"/>
                  </a:srgbClr>
                </a:outerShdw>
              </a:effectLst>
            </a:rPr>
            <a:t>Gen. 8:6</a:t>
          </a:r>
        </a:p>
      </dgm:t>
    </dgm:pt>
    <dgm:pt modelId="{1E55850D-668C-4CF1-BB08-AD01653F1053}" type="parTrans" cxnId="{B41FEC65-1D81-4E34-8023-015DD0A97662}">
      <dgm:prSet/>
      <dgm:spPr/>
      <dgm:t>
        <a:bodyPr/>
        <a:lstStyle/>
        <a:p>
          <a:endParaRPr lang="en-US"/>
        </a:p>
      </dgm:t>
    </dgm:pt>
    <dgm:pt modelId="{60799AEB-D71B-4675-8AC5-1543F94F0F1B}" type="sibTrans" cxnId="{B41FEC65-1D81-4E34-8023-015DD0A97662}">
      <dgm:prSet/>
      <dgm:spPr/>
      <dgm:t>
        <a:bodyPr/>
        <a:lstStyle/>
        <a:p>
          <a:endParaRPr lang="en-US"/>
        </a:p>
      </dgm:t>
    </dgm:pt>
    <dgm:pt modelId="{EB8379FD-05FD-4F16-9C94-0F61D86696C8}">
      <dgm:prSet phldrT="[Text]" custT="1"/>
      <dgm:spPr/>
      <dgm:t>
        <a:bodyPr/>
        <a:lstStyle/>
        <a:p>
          <a:r>
            <a:rPr lang="en-US" sz="2200" dirty="0">
              <a:effectLst>
                <a:outerShdw blurRad="38100" dist="38100" dir="2700000" algn="tl">
                  <a:srgbClr val="000000">
                    <a:alpha val="43137"/>
                  </a:srgbClr>
                </a:outerShdw>
              </a:effectLst>
            </a:rPr>
            <a:t>Gen. 8:10</a:t>
          </a:r>
        </a:p>
      </dgm:t>
    </dgm:pt>
    <dgm:pt modelId="{189ECB9A-5AC2-4918-8EC9-196767E4B558}" type="parTrans" cxnId="{11BFF161-7E2F-420D-AAED-45C5762D5532}">
      <dgm:prSet/>
      <dgm:spPr/>
      <dgm:t>
        <a:bodyPr/>
        <a:lstStyle/>
        <a:p>
          <a:endParaRPr lang="en-US"/>
        </a:p>
      </dgm:t>
    </dgm:pt>
    <dgm:pt modelId="{1AD28867-B751-4AAC-B173-9D4E520E1CB8}" type="sibTrans" cxnId="{11BFF161-7E2F-420D-AAED-45C5762D5532}">
      <dgm:prSet/>
      <dgm:spPr/>
      <dgm:t>
        <a:bodyPr/>
        <a:lstStyle/>
        <a:p>
          <a:endParaRPr lang="en-US"/>
        </a:p>
      </dgm:t>
    </dgm:pt>
    <dgm:pt modelId="{60200678-6D8B-4FFB-A145-4EE33413D490}">
      <dgm:prSet phldrT="[Text]" custT="1"/>
      <dgm:spPr>
        <a:solidFill>
          <a:schemeClr val="accent6">
            <a:lumMod val="50000"/>
          </a:schemeClr>
        </a:solidFill>
      </dgm:spPr>
      <dgm:t>
        <a:bodyPr/>
        <a:lstStyle/>
        <a:p>
          <a:r>
            <a:rPr lang="en-US" sz="2200" dirty="0">
              <a:effectLst>
                <a:outerShdw blurRad="38100" dist="38100" dir="2700000" algn="tl">
                  <a:srgbClr val="000000">
                    <a:alpha val="43137"/>
                  </a:srgbClr>
                </a:outerShdw>
              </a:effectLst>
            </a:rPr>
            <a:t>Gen. 8:12</a:t>
          </a:r>
        </a:p>
      </dgm:t>
    </dgm:pt>
    <dgm:pt modelId="{F70AEA3B-3130-41A6-94D1-44924A672F82}" type="parTrans" cxnId="{94DD6859-704A-4988-8979-FD76E009B714}">
      <dgm:prSet/>
      <dgm:spPr/>
      <dgm:t>
        <a:bodyPr/>
        <a:lstStyle/>
        <a:p>
          <a:endParaRPr lang="en-US"/>
        </a:p>
      </dgm:t>
    </dgm:pt>
    <dgm:pt modelId="{7B8B4399-6B88-46C0-BFDA-717A3446D247}" type="sibTrans" cxnId="{94DD6859-704A-4988-8979-FD76E009B714}">
      <dgm:prSet/>
      <dgm:spPr/>
      <dgm:t>
        <a:bodyPr/>
        <a:lstStyle/>
        <a:p>
          <a:endParaRPr lang="en-US"/>
        </a:p>
      </dgm:t>
    </dgm:pt>
    <dgm:pt modelId="{E788DCCB-07F8-463A-BBFA-27650A243091}">
      <dgm:prSet phldrT="[Text]" custT="1"/>
      <dgm:spPr/>
      <dgm:t>
        <a:bodyPr/>
        <a:lstStyle/>
        <a:p>
          <a:r>
            <a:rPr lang="en-US" sz="2200" dirty="0">
              <a:effectLst>
                <a:outerShdw blurRad="38100" dist="38100" dir="2700000" algn="tl">
                  <a:srgbClr val="000000">
                    <a:alpha val="43137"/>
                  </a:srgbClr>
                </a:outerShdw>
              </a:effectLst>
            </a:rPr>
            <a:t>Gen. 8:13</a:t>
          </a:r>
        </a:p>
      </dgm:t>
    </dgm:pt>
    <dgm:pt modelId="{A3B4EF62-B8B4-4BF2-80BF-B356CFADBCF6}" type="parTrans" cxnId="{AFB1ED16-6869-4DCA-AD6C-2666B025C41D}">
      <dgm:prSet/>
      <dgm:spPr/>
      <dgm:t>
        <a:bodyPr/>
        <a:lstStyle/>
        <a:p>
          <a:endParaRPr lang="en-US"/>
        </a:p>
      </dgm:t>
    </dgm:pt>
    <dgm:pt modelId="{71BCF399-C659-4B8E-8ED2-050FA509CC54}" type="sibTrans" cxnId="{AFB1ED16-6869-4DCA-AD6C-2666B025C41D}">
      <dgm:prSet/>
      <dgm:spPr/>
      <dgm:t>
        <a:bodyPr/>
        <a:lstStyle/>
        <a:p>
          <a:endParaRPr lang="en-US"/>
        </a:p>
      </dgm:t>
    </dgm:pt>
    <dgm:pt modelId="{81279593-68CC-4CE3-A36E-B8C978F68173}">
      <dgm:prSet phldrT="[Text]" custT="1"/>
      <dgm:spPr/>
      <dgm:t>
        <a:bodyPr/>
        <a:lstStyle/>
        <a:p>
          <a:r>
            <a:rPr lang="en-US" sz="2200" dirty="0">
              <a:effectLst>
                <a:outerShdw blurRad="38100" dist="38100" dir="2700000" algn="tl">
                  <a:srgbClr val="000000">
                    <a:alpha val="43137"/>
                  </a:srgbClr>
                </a:outerShdw>
              </a:effectLst>
            </a:rPr>
            <a:t>Gen. 8:14-16</a:t>
          </a:r>
        </a:p>
      </dgm:t>
    </dgm:pt>
    <dgm:pt modelId="{306B33E4-172E-4651-9805-AA61C9E8C47E}" type="parTrans" cxnId="{BED5EF6B-4E2D-40E7-A73D-A44C3397B4DB}">
      <dgm:prSet/>
      <dgm:spPr/>
      <dgm:t>
        <a:bodyPr/>
        <a:lstStyle/>
        <a:p>
          <a:endParaRPr lang="en-US"/>
        </a:p>
      </dgm:t>
    </dgm:pt>
    <dgm:pt modelId="{A33CECBF-59B2-4B5E-80C2-E34C28F68839}" type="sibTrans" cxnId="{BED5EF6B-4E2D-40E7-A73D-A44C3397B4DB}">
      <dgm:prSet/>
      <dgm:spPr/>
      <dgm:t>
        <a:bodyPr/>
        <a:lstStyle/>
        <a:p>
          <a:endParaRPr lang="en-US"/>
        </a:p>
      </dgm:t>
    </dgm:pt>
    <dgm:pt modelId="{2A55604C-CA32-4474-82AF-7988065AD5EC}" type="pres">
      <dgm:prSet presAssocID="{C25D24C9-639F-4CDC-84F3-569D53B72D48}" presName="Name0" presStyleCnt="0">
        <dgm:presLayoutVars>
          <dgm:dir/>
          <dgm:resizeHandles val="exact"/>
        </dgm:presLayoutVars>
      </dgm:prSet>
      <dgm:spPr/>
    </dgm:pt>
    <dgm:pt modelId="{00BD5D33-9CCB-470A-86C5-ED495717618B}" type="pres">
      <dgm:prSet presAssocID="{D32542CB-BFC3-46BC-B003-8D45CCEA4F53}" presName="node" presStyleLbl="node1" presStyleIdx="0" presStyleCnt="7">
        <dgm:presLayoutVars>
          <dgm:bulletEnabled val="1"/>
        </dgm:presLayoutVars>
      </dgm:prSet>
      <dgm:spPr/>
    </dgm:pt>
    <dgm:pt modelId="{084AAE63-A246-4DFB-AAB3-B8893473E454}" type="pres">
      <dgm:prSet presAssocID="{46A5859E-DA94-4C3A-8672-074612409F67}" presName="sibTrans" presStyleLbl="sibTrans1D1" presStyleIdx="0" presStyleCnt="6"/>
      <dgm:spPr/>
    </dgm:pt>
    <dgm:pt modelId="{3A560492-CE9A-4E7E-BE9E-EEE7AF1B85BF}" type="pres">
      <dgm:prSet presAssocID="{46A5859E-DA94-4C3A-8672-074612409F67}" presName="connectorText" presStyleLbl="sibTrans1D1" presStyleIdx="0" presStyleCnt="6"/>
      <dgm:spPr/>
    </dgm:pt>
    <dgm:pt modelId="{63D0C699-13FB-4165-AC4D-E529C6DF6621}" type="pres">
      <dgm:prSet presAssocID="{C41F12D0-9CF8-42DF-AB99-3D0B6FD96149}" presName="node" presStyleLbl="node1" presStyleIdx="1" presStyleCnt="7">
        <dgm:presLayoutVars>
          <dgm:bulletEnabled val="1"/>
        </dgm:presLayoutVars>
      </dgm:prSet>
      <dgm:spPr/>
    </dgm:pt>
    <dgm:pt modelId="{9BDDE217-388A-4DB4-A20D-BA9B1993F1DD}" type="pres">
      <dgm:prSet presAssocID="{6A466E71-C799-4A6A-A8E4-21961705C134}" presName="sibTrans" presStyleLbl="sibTrans1D1" presStyleIdx="1" presStyleCnt="6"/>
      <dgm:spPr/>
    </dgm:pt>
    <dgm:pt modelId="{639F21BF-E13E-47CC-82B8-517DC6638557}" type="pres">
      <dgm:prSet presAssocID="{6A466E71-C799-4A6A-A8E4-21961705C134}" presName="connectorText" presStyleLbl="sibTrans1D1" presStyleIdx="1" presStyleCnt="6"/>
      <dgm:spPr/>
    </dgm:pt>
    <dgm:pt modelId="{7DCC069A-B566-4A16-964E-0ACBFBD7AABB}" type="pres">
      <dgm:prSet presAssocID="{34A2C3FA-A0A8-47AC-81D3-F58893AC9FEF}" presName="node" presStyleLbl="node1" presStyleIdx="2" presStyleCnt="7">
        <dgm:presLayoutVars>
          <dgm:bulletEnabled val="1"/>
        </dgm:presLayoutVars>
      </dgm:prSet>
      <dgm:spPr/>
    </dgm:pt>
    <dgm:pt modelId="{D3AA72C1-0AC6-4D8E-8770-F4288CCB2B13}" type="pres">
      <dgm:prSet presAssocID="{70E189B1-B48C-4A31-BAA9-89F4856FFC64}" presName="sibTrans" presStyleLbl="sibTrans1D1" presStyleIdx="2" presStyleCnt="6"/>
      <dgm:spPr/>
    </dgm:pt>
    <dgm:pt modelId="{3A8C0898-C480-4575-8A2D-47F427C66044}" type="pres">
      <dgm:prSet presAssocID="{70E189B1-B48C-4A31-BAA9-89F4856FFC64}" presName="connectorText" presStyleLbl="sibTrans1D1" presStyleIdx="2" presStyleCnt="6"/>
      <dgm:spPr/>
    </dgm:pt>
    <dgm:pt modelId="{55EBCF19-7875-4C71-85DB-4B1CCC4562B0}" type="pres">
      <dgm:prSet presAssocID="{A05592E8-343C-42FB-9008-81DFBCFD7F30}" presName="node" presStyleLbl="node1" presStyleIdx="3" presStyleCnt="7">
        <dgm:presLayoutVars>
          <dgm:bulletEnabled val="1"/>
        </dgm:presLayoutVars>
      </dgm:prSet>
      <dgm:spPr/>
    </dgm:pt>
    <dgm:pt modelId="{5D6C4F86-C7C6-45FB-9F52-C2997098F342}" type="pres">
      <dgm:prSet presAssocID="{B39D8AC3-8314-40E9-8086-EAD38FA73EC7}" presName="sibTrans" presStyleLbl="sibTrans1D1" presStyleIdx="3" presStyleCnt="6"/>
      <dgm:spPr/>
    </dgm:pt>
    <dgm:pt modelId="{94897111-BF30-43C0-976F-0695B3BBD631}" type="pres">
      <dgm:prSet presAssocID="{B39D8AC3-8314-40E9-8086-EAD38FA73EC7}" presName="connectorText" presStyleLbl="sibTrans1D1" presStyleIdx="3" presStyleCnt="6"/>
      <dgm:spPr/>
    </dgm:pt>
    <dgm:pt modelId="{697B1338-4AB9-48BD-85DF-540D12D09C13}" type="pres">
      <dgm:prSet presAssocID="{7426521D-EB58-4D58-ACCB-71D1720D0B39}" presName="node" presStyleLbl="node1" presStyleIdx="4" presStyleCnt="7">
        <dgm:presLayoutVars>
          <dgm:bulletEnabled val="1"/>
        </dgm:presLayoutVars>
      </dgm:prSet>
      <dgm:spPr/>
    </dgm:pt>
    <dgm:pt modelId="{C06625C7-B396-4A80-88C1-CFB8A2DE89A8}" type="pres">
      <dgm:prSet presAssocID="{7638EDAA-D436-4533-B909-182F68AD8605}" presName="sibTrans" presStyleLbl="sibTrans1D1" presStyleIdx="4" presStyleCnt="6"/>
      <dgm:spPr/>
    </dgm:pt>
    <dgm:pt modelId="{1B0FD05A-B2E0-4EF1-88D5-FCCD3C4BA427}" type="pres">
      <dgm:prSet presAssocID="{7638EDAA-D436-4533-B909-182F68AD8605}" presName="connectorText" presStyleLbl="sibTrans1D1" presStyleIdx="4" presStyleCnt="6"/>
      <dgm:spPr/>
    </dgm:pt>
    <dgm:pt modelId="{AB3168AF-F489-42AB-9E74-977DB3943033}" type="pres">
      <dgm:prSet presAssocID="{14E8B8B2-5CA6-4D6B-8942-96AC7988D23B}" presName="node" presStyleLbl="node1" presStyleIdx="5" presStyleCnt="7">
        <dgm:presLayoutVars>
          <dgm:bulletEnabled val="1"/>
        </dgm:presLayoutVars>
      </dgm:prSet>
      <dgm:spPr/>
    </dgm:pt>
    <dgm:pt modelId="{53F4585E-8D3F-4C4C-9D3C-BEAE8B27F939}" type="pres">
      <dgm:prSet presAssocID="{C132DB43-4351-4322-9238-7EA21845A722}" presName="sibTrans" presStyleLbl="sibTrans1D1" presStyleIdx="5" presStyleCnt="6"/>
      <dgm:spPr/>
    </dgm:pt>
    <dgm:pt modelId="{6EC8FF74-A930-4F27-8B8A-50A5CE324B50}" type="pres">
      <dgm:prSet presAssocID="{C132DB43-4351-4322-9238-7EA21845A722}" presName="connectorText" presStyleLbl="sibTrans1D1" presStyleIdx="5" presStyleCnt="6"/>
      <dgm:spPr/>
    </dgm:pt>
    <dgm:pt modelId="{04900F2A-ED90-4D36-BA51-D55126D90C7F}" type="pres">
      <dgm:prSet presAssocID="{E91AE331-AA91-478C-BFDD-D4C7857EC7C5}" presName="node" presStyleLbl="node1" presStyleIdx="6" presStyleCnt="7">
        <dgm:presLayoutVars>
          <dgm:bulletEnabled val="1"/>
        </dgm:presLayoutVars>
      </dgm:prSet>
      <dgm:spPr/>
    </dgm:pt>
  </dgm:ptLst>
  <dgm:cxnLst>
    <dgm:cxn modelId="{AFB1ED16-6869-4DCA-AD6C-2666B025C41D}" srcId="{14E8B8B2-5CA6-4D6B-8942-96AC7988D23B}" destId="{E788DCCB-07F8-463A-BBFA-27650A243091}" srcOrd="1" destOrd="0" parTransId="{A3B4EF62-B8B4-4BF2-80BF-B356CFADBCF6}" sibTransId="{71BCF399-C659-4B8E-8ED2-050FA509CC54}"/>
    <dgm:cxn modelId="{11BFF161-7E2F-420D-AAED-45C5762D5532}" srcId="{A05592E8-343C-42FB-9008-81DFBCFD7F30}" destId="{EB8379FD-05FD-4F16-9C94-0F61D86696C8}" srcOrd="1" destOrd="0" parTransId="{189ECB9A-5AC2-4918-8EC9-196767E4B558}" sibTransId="{1AD28867-B751-4AAC-B173-9D4E520E1CB8}"/>
    <dgm:cxn modelId="{44D1D1F4-01F4-45A2-905F-121DE1E3930B}" srcId="{C25D24C9-639F-4CDC-84F3-569D53B72D48}" destId="{D32542CB-BFC3-46BC-B003-8D45CCEA4F53}" srcOrd="0" destOrd="0" parTransId="{03AF12F4-7AB4-4288-880B-0D6E978A3877}" sibTransId="{46A5859E-DA94-4C3A-8672-074612409F67}"/>
    <dgm:cxn modelId="{BB167281-C3E9-462D-9395-1508142310EF}" type="presOf" srcId="{1A6EA38C-7A0E-430C-B5C3-27055611F70B}" destId="{7DCC069A-B566-4A16-964E-0ACBFBD7AABB}" srcOrd="0" destOrd="1" presId="urn:microsoft.com/office/officeart/2005/8/layout/bProcess3"/>
    <dgm:cxn modelId="{E99FF496-EF85-47BE-9BAE-7FC77C632B6A}" type="presOf" srcId="{B39D8AC3-8314-40E9-8086-EAD38FA73EC7}" destId="{5D6C4F86-C7C6-45FB-9F52-C2997098F342}" srcOrd="0" destOrd="0" presId="urn:microsoft.com/office/officeart/2005/8/layout/bProcess3"/>
    <dgm:cxn modelId="{4DD00809-2B6A-44AE-8FCA-FB68101B38B1}" type="presOf" srcId="{EB8379FD-05FD-4F16-9C94-0F61D86696C8}" destId="{55EBCF19-7875-4C71-85DB-4B1CCC4562B0}" srcOrd="0" destOrd="2" presId="urn:microsoft.com/office/officeart/2005/8/layout/bProcess3"/>
    <dgm:cxn modelId="{E750734E-9FA7-4720-966F-EBD993E74EAB}" type="presOf" srcId="{7DE340ED-BEE8-4D66-9D28-BC7C5C78B196}" destId="{697B1338-4AB9-48BD-85DF-540D12D09C13}" srcOrd="0" destOrd="1" presId="urn:microsoft.com/office/officeart/2005/8/layout/bProcess3"/>
    <dgm:cxn modelId="{73BFA4A1-26A2-434D-93FA-33CF290A13DB}" srcId="{D32542CB-BFC3-46BC-B003-8D45CCEA4F53}" destId="{E19A1928-8B95-4546-AD87-3B1DCB85E3B8}" srcOrd="0" destOrd="0" parTransId="{684A47AC-3A6E-4E4E-B391-22508AF55D60}" sibTransId="{F3D1DD72-F83B-4CF3-8B06-220D0D380C8C}"/>
    <dgm:cxn modelId="{BED5EF6B-4E2D-40E7-A73D-A44C3397B4DB}" srcId="{E91AE331-AA91-478C-BFDD-D4C7857EC7C5}" destId="{81279593-68CC-4CE3-A36E-B8C978F68173}" srcOrd="1" destOrd="0" parTransId="{306B33E4-172E-4651-9805-AA61C9E8C47E}" sibTransId="{A33CECBF-59B2-4B5E-80C2-E34C28F68839}"/>
    <dgm:cxn modelId="{0EBA498A-7FC3-473D-95A2-2869EC2CDBFC}" type="presOf" srcId="{385411B8-37A2-4E85-99FF-39A83828C797}" destId="{63D0C699-13FB-4165-AC4D-E529C6DF6621}" srcOrd="0" destOrd="2" presId="urn:microsoft.com/office/officeart/2005/8/layout/bProcess3"/>
    <dgm:cxn modelId="{1EC4469B-739B-4CCE-81BD-CB29ECB149FC}" type="presOf" srcId="{70E189B1-B48C-4A31-BAA9-89F4856FFC64}" destId="{D3AA72C1-0AC6-4D8E-8770-F4288CCB2B13}" srcOrd="0" destOrd="0" presId="urn:microsoft.com/office/officeart/2005/8/layout/bProcess3"/>
    <dgm:cxn modelId="{46C82F0B-8429-4346-952C-1169AB8A5159}" srcId="{C41F12D0-9CF8-42DF-AB99-3D0B6FD96149}" destId="{385411B8-37A2-4E85-99FF-39A83828C797}" srcOrd="1" destOrd="0" parTransId="{BB0BC3AC-BC88-4B77-94CC-96EB541BFFBE}" sibTransId="{1A0FFA1A-8576-456B-9FE9-CACD7E0C8DBB}"/>
    <dgm:cxn modelId="{47A84D78-0859-47FD-A27D-C0C78804F21E}" type="presOf" srcId="{7638EDAA-D436-4533-B909-182F68AD8605}" destId="{C06625C7-B396-4A80-88C1-CFB8A2DE89A8}" srcOrd="0" destOrd="0" presId="urn:microsoft.com/office/officeart/2005/8/layout/bProcess3"/>
    <dgm:cxn modelId="{C9294B12-6B97-4D59-832C-77201E779AF5}" srcId="{C25D24C9-639F-4CDC-84F3-569D53B72D48}" destId="{7426521D-EB58-4D58-ACCB-71D1720D0B39}" srcOrd="4" destOrd="0" parTransId="{48B3550D-4F48-4BF5-9C8B-E50D33D5E6C3}" sibTransId="{7638EDAA-D436-4533-B909-182F68AD8605}"/>
    <dgm:cxn modelId="{3D7E5806-1045-486E-86E8-8293D1A6C227}" type="presOf" srcId="{A05592E8-343C-42FB-9008-81DFBCFD7F30}" destId="{55EBCF19-7875-4C71-85DB-4B1CCC4562B0}" srcOrd="0" destOrd="0" presId="urn:microsoft.com/office/officeart/2005/8/layout/bProcess3"/>
    <dgm:cxn modelId="{8E8CBAB1-2428-4725-AFC2-542B762789D4}" type="presOf" srcId="{C25D24C9-639F-4CDC-84F3-569D53B72D48}" destId="{2A55604C-CA32-4474-82AF-7988065AD5EC}" srcOrd="0" destOrd="0" presId="urn:microsoft.com/office/officeart/2005/8/layout/bProcess3"/>
    <dgm:cxn modelId="{BC6070AB-349F-4F98-B23C-CB038217C939}" type="presOf" srcId="{B39D8AC3-8314-40E9-8086-EAD38FA73EC7}" destId="{94897111-BF30-43C0-976F-0695B3BBD631}" srcOrd="1" destOrd="0" presId="urn:microsoft.com/office/officeart/2005/8/layout/bProcess3"/>
    <dgm:cxn modelId="{F5BA22DC-0030-42DA-B734-4C1AB37FFA90}" type="presOf" srcId="{C132DB43-4351-4322-9238-7EA21845A722}" destId="{53F4585E-8D3F-4C4C-9D3C-BEAE8B27F939}" srcOrd="0" destOrd="0" presId="urn:microsoft.com/office/officeart/2005/8/layout/bProcess3"/>
    <dgm:cxn modelId="{D9CAFBF6-1380-48AA-B450-B6E0F6295D9C}" srcId="{C25D24C9-639F-4CDC-84F3-569D53B72D48}" destId="{C41F12D0-9CF8-42DF-AB99-3D0B6FD96149}" srcOrd="1" destOrd="0" parTransId="{A2ED9C3B-B4C5-44F6-8139-E4FB0E868E32}" sibTransId="{6A466E71-C799-4A6A-A8E4-21961705C134}"/>
    <dgm:cxn modelId="{1618F52E-BC17-40EE-B736-A502B8032FA5}" srcId="{14E8B8B2-5CA6-4D6B-8942-96AC7988D23B}" destId="{60724CAF-016C-4F41-A4B1-3DF7FD07CCFB}" srcOrd="0" destOrd="0" parTransId="{FDCB641A-ADCB-44C7-92D5-948F2940A276}" sibTransId="{2529C4E6-485D-44FF-9051-F61664CB170F}"/>
    <dgm:cxn modelId="{EC3B3B91-593C-4FFA-BFFA-8B90BF2E1FF7}" type="presOf" srcId="{7426521D-EB58-4D58-ACCB-71D1720D0B39}" destId="{697B1338-4AB9-48BD-85DF-540D12D09C13}" srcOrd="0" destOrd="0" presId="urn:microsoft.com/office/officeart/2005/8/layout/bProcess3"/>
    <dgm:cxn modelId="{E6F08C60-2520-46E5-837A-576EA4DF56F6}" srcId="{C25D24C9-639F-4CDC-84F3-569D53B72D48}" destId="{A05592E8-343C-42FB-9008-81DFBCFD7F30}" srcOrd="3" destOrd="0" parTransId="{6B095E6C-34A2-4EAA-A852-7FE5E0C5A29A}" sibTransId="{B39D8AC3-8314-40E9-8086-EAD38FA73EC7}"/>
    <dgm:cxn modelId="{BD7F352F-84F9-478F-8C7E-1EE3F6257D2E}" srcId="{E91AE331-AA91-478C-BFDD-D4C7857EC7C5}" destId="{6108CAB7-0AA5-4922-8541-BE77E7590CC0}" srcOrd="0" destOrd="0" parTransId="{DA5419F5-9DD3-4AA8-A125-7FA74A60A47A}" sibTransId="{B1A9FF44-4283-4428-B606-D29913ED10D3}"/>
    <dgm:cxn modelId="{E99F2AFA-6168-44AB-AB09-61E16E5837BB}" srcId="{7426521D-EB58-4D58-ACCB-71D1720D0B39}" destId="{7DE340ED-BEE8-4D66-9D28-BC7C5C78B196}" srcOrd="0" destOrd="0" parTransId="{4B057BAD-B7D8-400F-90FB-735A63EE19E7}" sibTransId="{9C3409C5-505E-4800-A74E-19E2ACA62E94}"/>
    <dgm:cxn modelId="{B41FEC65-1D81-4E34-8023-015DD0A97662}" srcId="{34A2C3FA-A0A8-47AC-81D3-F58893AC9FEF}" destId="{F0A8B933-6FAF-4D3B-919F-70D715437C26}" srcOrd="1" destOrd="0" parTransId="{1E55850D-668C-4CF1-BB08-AD01653F1053}" sibTransId="{60799AEB-D71B-4675-8AC5-1543F94F0F1B}"/>
    <dgm:cxn modelId="{14C9083E-EBBE-479C-9A03-F3695B78BC01}" type="presOf" srcId="{6A466E71-C799-4A6A-A8E4-21961705C134}" destId="{9BDDE217-388A-4DB4-A20D-BA9B1993F1DD}" srcOrd="0" destOrd="0" presId="urn:microsoft.com/office/officeart/2005/8/layout/bProcess3"/>
    <dgm:cxn modelId="{B8DD28DB-33B9-47E2-A41D-640AE80F78C8}" srcId="{C41F12D0-9CF8-42DF-AB99-3D0B6FD96149}" destId="{B693E002-EB0D-4CA4-A638-6AB69BC6C1CE}" srcOrd="0" destOrd="0" parTransId="{0F75487B-D22A-4B3D-8B23-6562B3B531C4}" sibTransId="{E25135D4-72E8-4F38-AF5A-FD7A95009A65}"/>
    <dgm:cxn modelId="{94DD6859-704A-4988-8979-FD76E009B714}" srcId="{7426521D-EB58-4D58-ACCB-71D1720D0B39}" destId="{60200678-6D8B-4FFB-A145-4EE33413D490}" srcOrd="1" destOrd="0" parTransId="{F70AEA3B-3130-41A6-94D1-44924A672F82}" sibTransId="{7B8B4399-6B88-46C0-BFDA-717A3446D247}"/>
    <dgm:cxn modelId="{13A5EC59-C914-44F6-8067-18701483FF4D}" type="presOf" srcId="{70E189B1-B48C-4A31-BAA9-89F4856FFC64}" destId="{3A8C0898-C480-4575-8A2D-47F427C66044}" srcOrd="1" destOrd="0" presId="urn:microsoft.com/office/officeart/2005/8/layout/bProcess3"/>
    <dgm:cxn modelId="{DECDD24D-3ADD-4A9A-8BAF-D2E7D967B938}" type="presOf" srcId="{6A466E71-C799-4A6A-A8E4-21961705C134}" destId="{639F21BF-E13E-47CC-82B8-517DC6638557}" srcOrd="1" destOrd="0" presId="urn:microsoft.com/office/officeart/2005/8/layout/bProcess3"/>
    <dgm:cxn modelId="{D6AF7011-63AC-4B5C-A500-C5F6EDE3CEB9}" type="presOf" srcId="{C41F12D0-9CF8-42DF-AB99-3D0B6FD96149}" destId="{63D0C699-13FB-4165-AC4D-E529C6DF6621}" srcOrd="0" destOrd="0" presId="urn:microsoft.com/office/officeart/2005/8/layout/bProcess3"/>
    <dgm:cxn modelId="{5D90661A-5834-4C64-AD2E-531279D46EDE}" type="presOf" srcId="{B693E002-EB0D-4CA4-A638-6AB69BC6C1CE}" destId="{63D0C699-13FB-4165-AC4D-E529C6DF6621}" srcOrd="0" destOrd="1" presId="urn:microsoft.com/office/officeart/2005/8/layout/bProcess3"/>
    <dgm:cxn modelId="{D34E45DE-9E6B-4F16-B043-5D6AF09088B2}" type="presOf" srcId="{14E8B8B2-5CA6-4D6B-8942-96AC7988D23B}" destId="{AB3168AF-F489-42AB-9E74-977DB3943033}" srcOrd="0" destOrd="0" presId="urn:microsoft.com/office/officeart/2005/8/layout/bProcess3"/>
    <dgm:cxn modelId="{9A6B4373-A685-4921-8532-F1DF86637313}" srcId="{A05592E8-343C-42FB-9008-81DFBCFD7F30}" destId="{4A207596-4639-4876-A8C4-9AD2B343BFF2}" srcOrd="0" destOrd="0" parTransId="{A6E0D260-0807-49CF-9643-360653948C75}" sibTransId="{51FEB464-BFEA-4310-8A5F-FC8BD73060A9}"/>
    <dgm:cxn modelId="{F49DFC1F-F814-4575-873D-54FA6BF1230A}" type="presOf" srcId="{F0A8B933-6FAF-4D3B-919F-70D715437C26}" destId="{7DCC069A-B566-4A16-964E-0ACBFBD7AABB}" srcOrd="0" destOrd="2" presId="urn:microsoft.com/office/officeart/2005/8/layout/bProcess3"/>
    <dgm:cxn modelId="{0A748568-53E5-4395-A9B0-54DD74812C07}" type="presOf" srcId="{E91AE331-AA91-478C-BFDD-D4C7857EC7C5}" destId="{04900F2A-ED90-4D36-BA51-D55126D90C7F}" srcOrd="0" destOrd="0" presId="urn:microsoft.com/office/officeart/2005/8/layout/bProcess3"/>
    <dgm:cxn modelId="{E240958A-3325-43FE-BB1A-D1E83D0F4C75}" srcId="{C25D24C9-639F-4CDC-84F3-569D53B72D48}" destId="{34A2C3FA-A0A8-47AC-81D3-F58893AC9FEF}" srcOrd="2" destOrd="0" parTransId="{D87D3C5E-35B5-4363-95D2-C4BF97BAF410}" sibTransId="{70E189B1-B48C-4A31-BAA9-89F4856FFC64}"/>
    <dgm:cxn modelId="{C40CF65A-D6B4-4C4C-A041-AC543B7528D8}" srcId="{34A2C3FA-A0A8-47AC-81D3-F58893AC9FEF}" destId="{1A6EA38C-7A0E-430C-B5C3-27055611F70B}" srcOrd="0" destOrd="0" parTransId="{DA14DCA2-8C30-4129-9DFB-7B9DE6075A1D}" sibTransId="{C924696D-E899-4EC0-92A1-EE45526A88D7}"/>
    <dgm:cxn modelId="{393F45E2-B682-44A1-927B-7511AFAAB860}" type="presOf" srcId="{4A207596-4639-4876-A8C4-9AD2B343BFF2}" destId="{55EBCF19-7875-4C71-85DB-4B1CCC4562B0}" srcOrd="0" destOrd="1" presId="urn:microsoft.com/office/officeart/2005/8/layout/bProcess3"/>
    <dgm:cxn modelId="{0E8DA7F2-6B01-4BD8-A0F0-BD8A77B301BF}" type="presOf" srcId="{E19A1928-8B95-4546-AD87-3B1DCB85E3B8}" destId="{00BD5D33-9CCB-470A-86C5-ED495717618B}" srcOrd="0" destOrd="1" presId="urn:microsoft.com/office/officeart/2005/8/layout/bProcess3"/>
    <dgm:cxn modelId="{A9034018-F302-43C1-8493-46001E715F10}" type="presOf" srcId="{60200678-6D8B-4FFB-A145-4EE33413D490}" destId="{697B1338-4AB9-48BD-85DF-540D12D09C13}" srcOrd="0" destOrd="2" presId="urn:microsoft.com/office/officeart/2005/8/layout/bProcess3"/>
    <dgm:cxn modelId="{72EDF7AF-6F40-4091-B296-A7E5DE8B1174}" type="presOf" srcId="{7638EDAA-D436-4533-B909-182F68AD8605}" destId="{1B0FD05A-B2E0-4EF1-88D5-FCCD3C4BA427}" srcOrd="1" destOrd="0" presId="urn:microsoft.com/office/officeart/2005/8/layout/bProcess3"/>
    <dgm:cxn modelId="{114DDD5C-DF57-4E7E-A4F9-14BE0A5CA478}" type="presOf" srcId="{6108CAB7-0AA5-4922-8541-BE77E7590CC0}" destId="{04900F2A-ED90-4D36-BA51-D55126D90C7F}" srcOrd="0" destOrd="1" presId="urn:microsoft.com/office/officeart/2005/8/layout/bProcess3"/>
    <dgm:cxn modelId="{0D4480E1-9B8C-4AD8-87C5-A033B292DD0B}" type="presOf" srcId="{E788DCCB-07F8-463A-BBFA-27650A243091}" destId="{AB3168AF-F489-42AB-9E74-977DB3943033}" srcOrd="0" destOrd="2" presId="urn:microsoft.com/office/officeart/2005/8/layout/bProcess3"/>
    <dgm:cxn modelId="{F1687AE1-3601-4DEA-9CED-7B13B6600792}" srcId="{D32542CB-BFC3-46BC-B003-8D45CCEA4F53}" destId="{BCC66E8A-5911-4917-9E35-CC41FDD8FDBC}" srcOrd="1" destOrd="0" parTransId="{B8BE21C8-E359-4468-8982-4AF0BFFEFB53}" sibTransId="{AFFF2C6B-1B4F-4C4F-B502-0A4A5BD26D0C}"/>
    <dgm:cxn modelId="{7A7ACB57-3820-4E59-AA88-5E544563AE9F}" type="presOf" srcId="{46A5859E-DA94-4C3A-8672-074612409F67}" destId="{3A560492-CE9A-4E7E-BE9E-EEE7AF1B85BF}" srcOrd="1" destOrd="0" presId="urn:microsoft.com/office/officeart/2005/8/layout/bProcess3"/>
    <dgm:cxn modelId="{4A4262C2-16AE-49A3-B46B-357926C4B753}" type="presOf" srcId="{BCC66E8A-5911-4917-9E35-CC41FDD8FDBC}" destId="{00BD5D33-9CCB-470A-86C5-ED495717618B}" srcOrd="0" destOrd="2" presId="urn:microsoft.com/office/officeart/2005/8/layout/bProcess3"/>
    <dgm:cxn modelId="{5A6D9868-8D55-4FE6-AA4B-AFE9B631C496}" srcId="{C25D24C9-639F-4CDC-84F3-569D53B72D48}" destId="{E91AE331-AA91-478C-BFDD-D4C7857EC7C5}" srcOrd="6" destOrd="0" parTransId="{2E8F67BF-43EA-4AAC-8403-D5CF5095DFE0}" sibTransId="{903E3849-0052-4B37-9A02-0E46E5163471}"/>
    <dgm:cxn modelId="{C8C7F275-FF54-485D-8B71-5A5D8500FC2D}" type="presOf" srcId="{D32542CB-BFC3-46BC-B003-8D45CCEA4F53}" destId="{00BD5D33-9CCB-470A-86C5-ED495717618B}" srcOrd="0" destOrd="0" presId="urn:microsoft.com/office/officeart/2005/8/layout/bProcess3"/>
    <dgm:cxn modelId="{07CD56C2-7DF1-41C2-9D3C-4786A86A46B5}" type="presOf" srcId="{34A2C3FA-A0A8-47AC-81D3-F58893AC9FEF}" destId="{7DCC069A-B566-4A16-964E-0ACBFBD7AABB}" srcOrd="0" destOrd="0" presId="urn:microsoft.com/office/officeart/2005/8/layout/bProcess3"/>
    <dgm:cxn modelId="{314ED2D7-F07D-4222-8D21-43879F01FDF9}" type="presOf" srcId="{60724CAF-016C-4F41-A4B1-3DF7FD07CCFB}" destId="{AB3168AF-F489-42AB-9E74-977DB3943033}" srcOrd="0" destOrd="1" presId="urn:microsoft.com/office/officeart/2005/8/layout/bProcess3"/>
    <dgm:cxn modelId="{8B65B5EA-12E4-4304-9BD5-358E41E7E1EF}" srcId="{C25D24C9-639F-4CDC-84F3-569D53B72D48}" destId="{14E8B8B2-5CA6-4D6B-8942-96AC7988D23B}" srcOrd="5" destOrd="0" parTransId="{F0FCBE15-B065-4933-893A-B4237F7267C0}" sibTransId="{C132DB43-4351-4322-9238-7EA21845A722}"/>
    <dgm:cxn modelId="{E6E1D709-5349-4432-A23A-E4287DDA050B}" type="presOf" srcId="{C132DB43-4351-4322-9238-7EA21845A722}" destId="{6EC8FF74-A930-4F27-8B8A-50A5CE324B50}" srcOrd="1" destOrd="0" presId="urn:microsoft.com/office/officeart/2005/8/layout/bProcess3"/>
    <dgm:cxn modelId="{56334801-6D72-450A-B29A-59303B5C5829}" type="presOf" srcId="{81279593-68CC-4CE3-A36E-B8C978F68173}" destId="{04900F2A-ED90-4D36-BA51-D55126D90C7F}" srcOrd="0" destOrd="2" presId="urn:microsoft.com/office/officeart/2005/8/layout/bProcess3"/>
    <dgm:cxn modelId="{168BB4A8-F46B-4CBB-B2BC-0D96E52D3C87}" type="presOf" srcId="{46A5859E-DA94-4C3A-8672-074612409F67}" destId="{084AAE63-A246-4DFB-AAB3-B8893473E454}" srcOrd="0" destOrd="0" presId="urn:microsoft.com/office/officeart/2005/8/layout/bProcess3"/>
    <dgm:cxn modelId="{F475A4A2-C50B-44C0-A9E6-ACF2C6BA3D72}" type="presParOf" srcId="{2A55604C-CA32-4474-82AF-7988065AD5EC}" destId="{00BD5D33-9CCB-470A-86C5-ED495717618B}" srcOrd="0" destOrd="0" presId="urn:microsoft.com/office/officeart/2005/8/layout/bProcess3"/>
    <dgm:cxn modelId="{5F6FC146-DA7E-48CF-9067-0CF218E5BBB4}" type="presParOf" srcId="{2A55604C-CA32-4474-82AF-7988065AD5EC}" destId="{084AAE63-A246-4DFB-AAB3-B8893473E454}" srcOrd="1" destOrd="0" presId="urn:microsoft.com/office/officeart/2005/8/layout/bProcess3"/>
    <dgm:cxn modelId="{CDAE501C-583E-4923-9709-8872EF4BF279}" type="presParOf" srcId="{084AAE63-A246-4DFB-AAB3-B8893473E454}" destId="{3A560492-CE9A-4E7E-BE9E-EEE7AF1B85BF}" srcOrd="0" destOrd="0" presId="urn:microsoft.com/office/officeart/2005/8/layout/bProcess3"/>
    <dgm:cxn modelId="{E90B650C-6BCC-4004-9AE1-4891BC21AC0A}" type="presParOf" srcId="{2A55604C-CA32-4474-82AF-7988065AD5EC}" destId="{63D0C699-13FB-4165-AC4D-E529C6DF6621}" srcOrd="2" destOrd="0" presId="urn:microsoft.com/office/officeart/2005/8/layout/bProcess3"/>
    <dgm:cxn modelId="{15C96BF6-44D2-42A4-A358-F99B8A849FF6}" type="presParOf" srcId="{2A55604C-CA32-4474-82AF-7988065AD5EC}" destId="{9BDDE217-388A-4DB4-A20D-BA9B1993F1DD}" srcOrd="3" destOrd="0" presId="urn:microsoft.com/office/officeart/2005/8/layout/bProcess3"/>
    <dgm:cxn modelId="{B5403BEA-6643-4334-BF0A-1FA0245D7B7C}" type="presParOf" srcId="{9BDDE217-388A-4DB4-A20D-BA9B1993F1DD}" destId="{639F21BF-E13E-47CC-82B8-517DC6638557}" srcOrd="0" destOrd="0" presId="urn:microsoft.com/office/officeart/2005/8/layout/bProcess3"/>
    <dgm:cxn modelId="{02DC5952-6817-4E4D-A630-9635B7CCEF7A}" type="presParOf" srcId="{2A55604C-CA32-4474-82AF-7988065AD5EC}" destId="{7DCC069A-B566-4A16-964E-0ACBFBD7AABB}" srcOrd="4" destOrd="0" presId="urn:microsoft.com/office/officeart/2005/8/layout/bProcess3"/>
    <dgm:cxn modelId="{430E7F2A-82E5-4113-BFA3-6162A1ADFAD3}" type="presParOf" srcId="{2A55604C-CA32-4474-82AF-7988065AD5EC}" destId="{D3AA72C1-0AC6-4D8E-8770-F4288CCB2B13}" srcOrd="5" destOrd="0" presId="urn:microsoft.com/office/officeart/2005/8/layout/bProcess3"/>
    <dgm:cxn modelId="{C97B1257-B5F4-4561-8F7D-95D7C37883EF}" type="presParOf" srcId="{D3AA72C1-0AC6-4D8E-8770-F4288CCB2B13}" destId="{3A8C0898-C480-4575-8A2D-47F427C66044}" srcOrd="0" destOrd="0" presId="urn:microsoft.com/office/officeart/2005/8/layout/bProcess3"/>
    <dgm:cxn modelId="{F01EEE42-221E-4FB6-80A6-63FB0222D0ED}" type="presParOf" srcId="{2A55604C-CA32-4474-82AF-7988065AD5EC}" destId="{55EBCF19-7875-4C71-85DB-4B1CCC4562B0}" srcOrd="6" destOrd="0" presId="urn:microsoft.com/office/officeart/2005/8/layout/bProcess3"/>
    <dgm:cxn modelId="{77755086-4191-4B21-8F7F-31943106EFF2}" type="presParOf" srcId="{2A55604C-CA32-4474-82AF-7988065AD5EC}" destId="{5D6C4F86-C7C6-45FB-9F52-C2997098F342}" srcOrd="7" destOrd="0" presId="urn:microsoft.com/office/officeart/2005/8/layout/bProcess3"/>
    <dgm:cxn modelId="{C996D71B-72F2-4F42-AE6B-5FBD85DBA4E5}" type="presParOf" srcId="{5D6C4F86-C7C6-45FB-9F52-C2997098F342}" destId="{94897111-BF30-43C0-976F-0695B3BBD631}" srcOrd="0" destOrd="0" presId="urn:microsoft.com/office/officeart/2005/8/layout/bProcess3"/>
    <dgm:cxn modelId="{6278F66F-613B-4953-823D-EC6742697DF6}" type="presParOf" srcId="{2A55604C-CA32-4474-82AF-7988065AD5EC}" destId="{697B1338-4AB9-48BD-85DF-540D12D09C13}" srcOrd="8" destOrd="0" presId="urn:microsoft.com/office/officeart/2005/8/layout/bProcess3"/>
    <dgm:cxn modelId="{33F286A3-1BE5-49ED-9A3B-F103EE336340}" type="presParOf" srcId="{2A55604C-CA32-4474-82AF-7988065AD5EC}" destId="{C06625C7-B396-4A80-88C1-CFB8A2DE89A8}" srcOrd="9" destOrd="0" presId="urn:microsoft.com/office/officeart/2005/8/layout/bProcess3"/>
    <dgm:cxn modelId="{D0487001-2979-44B1-9FCA-8DEC09A9EED4}" type="presParOf" srcId="{C06625C7-B396-4A80-88C1-CFB8A2DE89A8}" destId="{1B0FD05A-B2E0-4EF1-88D5-FCCD3C4BA427}" srcOrd="0" destOrd="0" presId="urn:microsoft.com/office/officeart/2005/8/layout/bProcess3"/>
    <dgm:cxn modelId="{1DF66A42-C0AF-41AB-AE9A-17D88067A8E6}" type="presParOf" srcId="{2A55604C-CA32-4474-82AF-7988065AD5EC}" destId="{AB3168AF-F489-42AB-9E74-977DB3943033}" srcOrd="10" destOrd="0" presId="urn:microsoft.com/office/officeart/2005/8/layout/bProcess3"/>
    <dgm:cxn modelId="{163B5B79-B5CF-4A11-BBB1-78B29EF3DFF3}" type="presParOf" srcId="{2A55604C-CA32-4474-82AF-7988065AD5EC}" destId="{53F4585E-8D3F-4C4C-9D3C-BEAE8B27F939}" srcOrd="11" destOrd="0" presId="urn:microsoft.com/office/officeart/2005/8/layout/bProcess3"/>
    <dgm:cxn modelId="{250D45C8-B577-4499-AFE7-122A3E35384E}" type="presParOf" srcId="{53F4585E-8D3F-4C4C-9D3C-BEAE8B27F939}" destId="{6EC8FF74-A930-4F27-8B8A-50A5CE324B50}" srcOrd="0" destOrd="0" presId="urn:microsoft.com/office/officeart/2005/8/layout/bProcess3"/>
    <dgm:cxn modelId="{8F3617AD-06F0-4CA1-BF96-FE164F7DD7AB}" type="presParOf" srcId="{2A55604C-CA32-4474-82AF-7988065AD5EC}" destId="{04900F2A-ED90-4D36-BA51-D55126D90C7F}" srcOrd="1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AAE63-A246-4DFB-AAB3-B8893473E454}">
      <dsp:nvSpPr>
        <dsp:cNvPr id="0" name=""/>
        <dsp:cNvSpPr/>
      </dsp:nvSpPr>
      <dsp:spPr>
        <a:xfrm>
          <a:off x="2557559" y="1153912"/>
          <a:ext cx="555503" cy="91440"/>
        </a:xfrm>
        <a:custGeom>
          <a:avLst/>
          <a:gdLst/>
          <a:ahLst/>
          <a:cxnLst/>
          <a:rect l="0" t="0" r="0" b="0"/>
          <a:pathLst>
            <a:path>
              <a:moveTo>
                <a:pt x="0" y="45720"/>
              </a:moveTo>
              <a:lnTo>
                <a:pt x="555503" y="45720"/>
              </a:lnTo>
            </a:path>
          </a:pathLst>
        </a:custGeom>
        <a:noFill/>
        <a:ln w="38100" cap="flat" cmpd="sng" algn="ctr">
          <a:solidFill>
            <a:scrgbClr r="0" g="0" b="0"/>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20658" y="1196698"/>
        <a:ext cx="29305" cy="5866"/>
      </dsp:txXfrm>
    </dsp:sp>
    <dsp:sp modelId="{00BD5D33-9CCB-470A-86C5-ED495717618B}">
      <dsp:nvSpPr>
        <dsp:cNvPr id="0" name=""/>
        <dsp:cNvSpPr/>
      </dsp:nvSpPr>
      <dsp:spPr>
        <a:xfrm>
          <a:off x="11085" y="435150"/>
          <a:ext cx="2548274" cy="1528964"/>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t" anchorCtr="0">
          <a:noAutofit/>
        </a:bodyPr>
        <a:lstStyle/>
        <a:p>
          <a:pPr marL="0" lvl="0" indent="0" algn="l" defTabSz="1155700">
            <a:lnSpc>
              <a:spcPct val="90000"/>
            </a:lnSpc>
            <a:spcBef>
              <a:spcPct val="0"/>
            </a:spcBef>
            <a:spcAft>
              <a:spcPct val="35000"/>
            </a:spcAft>
            <a:buNone/>
          </a:pPr>
          <a:r>
            <a:rPr lang="en-US" sz="2600" b="1" kern="1200" dirty="0">
              <a:effectLst>
                <a:outerShdw blurRad="38100" dist="38100" dir="2700000" algn="tl">
                  <a:srgbClr val="000000">
                    <a:alpha val="43137"/>
                  </a:srgbClr>
                </a:outerShdw>
              </a:effectLst>
            </a:rPr>
            <a:t>Ark Rests</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7</a:t>
          </a:r>
          <a:r>
            <a:rPr lang="en-US" sz="2200" kern="1200" baseline="30000" dirty="0">
              <a:effectLst>
                <a:outerShdw blurRad="38100" dist="38100" dir="2700000" algn="tl">
                  <a:srgbClr val="000000">
                    <a:alpha val="43137"/>
                  </a:srgbClr>
                </a:outerShdw>
              </a:effectLst>
            </a:rPr>
            <a:t>th</a:t>
          </a:r>
          <a:r>
            <a:rPr lang="en-US" sz="2200" kern="1200" dirty="0">
              <a:effectLst>
                <a:outerShdw blurRad="38100" dist="38100" dir="2700000" algn="tl">
                  <a:srgbClr val="000000">
                    <a:alpha val="43137"/>
                  </a:srgbClr>
                </a:outerShdw>
              </a:effectLst>
            </a:rPr>
            <a:t> mo., 17</a:t>
          </a:r>
          <a:r>
            <a:rPr lang="en-US" sz="2200" kern="1200" baseline="30000" dirty="0">
              <a:effectLst>
                <a:outerShdw blurRad="38100" dist="38100" dir="2700000" algn="tl">
                  <a:srgbClr val="000000">
                    <a:alpha val="43137"/>
                  </a:srgbClr>
                </a:outerShdw>
              </a:effectLst>
            </a:rPr>
            <a:t>th</a:t>
          </a:r>
          <a:r>
            <a:rPr lang="en-US" sz="2200" kern="1200" dirty="0">
              <a:effectLst>
                <a:outerShdw blurRad="38100" dist="38100" dir="2700000" algn="tl">
                  <a:srgbClr val="000000">
                    <a:alpha val="43137"/>
                  </a:srgbClr>
                </a:outerShdw>
              </a:effectLst>
            </a:rPr>
            <a:t> d.</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Gen. 8:4</a:t>
          </a:r>
        </a:p>
      </dsp:txBody>
      <dsp:txXfrm>
        <a:off x="11085" y="435150"/>
        <a:ext cx="2548274" cy="1528964"/>
      </dsp:txXfrm>
    </dsp:sp>
    <dsp:sp modelId="{9BDDE217-388A-4DB4-A20D-BA9B1993F1DD}">
      <dsp:nvSpPr>
        <dsp:cNvPr id="0" name=""/>
        <dsp:cNvSpPr/>
      </dsp:nvSpPr>
      <dsp:spPr>
        <a:xfrm>
          <a:off x="5691937" y="1153912"/>
          <a:ext cx="555503" cy="91440"/>
        </a:xfrm>
        <a:custGeom>
          <a:avLst/>
          <a:gdLst/>
          <a:ahLst/>
          <a:cxnLst/>
          <a:rect l="0" t="0" r="0" b="0"/>
          <a:pathLst>
            <a:path>
              <a:moveTo>
                <a:pt x="0" y="45720"/>
              </a:moveTo>
              <a:lnTo>
                <a:pt x="555503" y="45720"/>
              </a:lnTo>
            </a:path>
          </a:pathLst>
        </a:custGeom>
        <a:noFill/>
        <a:ln w="38100" cap="flat" cmpd="sng" algn="ctr">
          <a:solidFill>
            <a:scrgbClr r="0" g="0" b="0"/>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55036" y="1196698"/>
        <a:ext cx="29305" cy="5866"/>
      </dsp:txXfrm>
    </dsp:sp>
    <dsp:sp modelId="{63D0C699-13FB-4165-AC4D-E529C6DF6621}">
      <dsp:nvSpPr>
        <dsp:cNvPr id="0" name=""/>
        <dsp:cNvSpPr/>
      </dsp:nvSpPr>
      <dsp:spPr>
        <a:xfrm>
          <a:off x="3145462" y="435150"/>
          <a:ext cx="2548274" cy="1528964"/>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l" defTabSz="1155700">
            <a:lnSpc>
              <a:spcPct val="90000"/>
            </a:lnSpc>
            <a:spcBef>
              <a:spcPct val="0"/>
            </a:spcBef>
            <a:spcAft>
              <a:spcPct val="35000"/>
            </a:spcAft>
            <a:buNone/>
          </a:pPr>
          <a:r>
            <a:rPr lang="en-US" sz="2600" b="1" kern="1200" dirty="0">
              <a:effectLst>
                <a:outerShdw blurRad="38100" dist="38100" dir="2700000" algn="tl">
                  <a:srgbClr val="000000">
                    <a:alpha val="43137"/>
                  </a:srgbClr>
                </a:outerShdw>
              </a:effectLst>
            </a:rPr>
            <a:t>Mount. Tops</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10</a:t>
          </a:r>
          <a:r>
            <a:rPr lang="en-US" sz="2200" kern="1200" baseline="30000" dirty="0">
              <a:effectLst>
                <a:outerShdw blurRad="38100" dist="38100" dir="2700000" algn="tl">
                  <a:srgbClr val="000000">
                    <a:alpha val="43137"/>
                  </a:srgbClr>
                </a:outerShdw>
              </a:effectLst>
            </a:rPr>
            <a:t>th</a:t>
          </a:r>
          <a:r>
            <a:rPr lang="en-US" sz="2200" kern="1200" dirty="0">
              <a:effectLst>
                <a:outerShdw blurRad="38100" dist="38100" dir="2700000" algn="tl">
                  <a:srgbClr val="000000">
                    <a:alpha val="43137"/>
                  </a:srgbClr>
                </a:outerShdw>
              </a:effectLst>
            </a:rPr>
            <a:t> mo., 1</a:t>
          </a:r>
          <a:r>
            <a:rPr lang="en-US" sz="2200" kern="1200" baseline="30000" dirty="0">
              <a:effectLst>
                <a:outerShdw blurRad="38100" dist="38100" dir="2700000" algn="tl">
                  <a:srgbClr val="000000">
                    <a:alpha val="43137"/>
                  </a:srgbClr>
                </a:outerShdw>
              </a:effectLst>
            </a:rPr>
            <a:t>st</a:t>
          </a:r>
          <a:r>
            <a:rPr lang="en-US" sz="2200" kern="1200" dirty="0">
              <a:effectLst>
                <a:outerShdw blurRad="38100" dist="38100" dir="2700000" algn="tl">
                  <a:srgbClr val="000000">
                    <a:alpha val="43137"/>
                  </a:srgbClr>
                </a:outerShdw>
              </a:effectLst>
            </a:rPr>
            <a:t> d.</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Gen. 8:5</a:t>
          </a:r>
        </a:p>
      </dsp:txBody>
      <dsp:txXfrm>
        <a:off x="3145462" y="435150"/>
        <a:ext cx="2548274" cy="1528964"/>
      </dsp:txXfrm>
    </dsp:sp>
    <dsp:sp modelId="{D3AA72C1-0AC6-4D8E-8770-F4288CCB2B13}">
      <dsp:nvSpPr>
        <dsp:cNvPr id="0" name=""/>
        <dsp:cNvSpPr/>
      </dsp:nvSpPr>
      <dsp:spPr>
        <a:xfrm>
          <a:off x="1285222" y="1962314"/>
          <a:ext cx="6268754" cy="555503"/>
        </a:xfrm>
        <a:custGeom>
          <a:avLst/>
          <a:gdLst/>
          <a:ahLst/>
          <a:cxnLst/>
          <a:rect l="0" t="0" r="0" b="0"/>
          <a:pathLst>
            <a:path>
              <a:moveTo>
                <a:pt x="6268754" y="0"/>
              </a:moveTo>
              <a:lnTo>
                <a:pt x="6268754" y="294851"/>
              </a:lnTo>
              <a:lnTo>
                <a:pt x="0" y="294851"/>
              </a:lnTo>
              <a:lnTo>
                <a:pt x="0" y="555503"/>
              </a:lnTo>
            </a:path>
          </a:pathLst>
        </a:custGeom>
        <a:noFill/>
        <a:ln w="38100" cap="flat" cmpd="sng" algn="ctr">
          <a:solidFill>
            <a:scrgbClr r="0" g="0" b="0"/>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62197" y="2237132"/>
        <a:ext cx="314804" cy="5866"/>
      </dsp:txXfrm>
    </dsp:sp>
    <dsp:sp modelId="{7DCC069A-B566-4A16-964E-0ACBFBD7AABB}">
      <dsp:nvSpPr>
        <dsp:cNvPr id="0" name=""/>
        <dsp:cNvSpPr/>
      </dsp:nvSpPr>
      <dsp:spPr>
        <a:xfrm>
          <a:off x="6279840" y="435150"/>
          <a:ext cx="2548274" cy="1528964"/>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l" defTabSz="1155700">
            <a:lnSpc>
              <a:spcPct val="90000"/>
            </a:lnSpc>
            <a:spcBef>
              <a:spcPct val="0"/>
            </a:spcBef>
            <a:spcAft>
              <a:spcPct val="35000"/>
            </a:spcAft>
            <a:buNone/>
          </a:pPr>
          <a:r>
            <a:rPr lang="en-US" sz="2600" b="1" kern="1200" dirty="0">
              <a:effectLst>
                <a:outerShdw blurRad="38100" dist="38100" dir="2700000" algn="tl">
                  <a:srgbClr val="000000">
                    <a:alpha val="43137"/>
                  </a:srgbClr>
                </a:outerShdw>
              </a:effectLst>
            </a:rPr>
            <a:t>Opens Window</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11</a:t>
          </a:r>
          <a:r>
            <a:rPr lang="en-US" sz="2200" kern="1200" baseline="30000" dirty="0">
              <a:effectLst>
                <a:outerShdw blurRad="38100" dist="38100" dir="2700000" algn="tl">
                  <a:srgbClr val="000000">
                    <a:alpha val="43137"/>
                  </a:srgbClr>
                </a:outerShdw>
              </a:effectLst>
            </a:rPr>
            <a:t>th</a:t>
          </a:r>
          <a:r>
            <a:rPr lang="en-US" sz="2200" kern="1200" dirty="0">
              <a:effectLst>
                <a:outerShdw blurRad="38100" dist="38100" dir="2700000" algn="tl">
                  <a:srgbClr val="000000">
                    <a:alpha val="43137"/>
                  </a:srgbClr>
                </a:outerShdw>
              </a:effectLst>
            </a:rPr>
            <a:t> mo., 10</a:t>
          </a:r>
          <a:r>
            <a:rPr lang="en-US" sz="2200" kern="1200" baseline="30000" dirty="0">
              <a:effectLst>
                <a:outerShdw blurRad="38100" dist="38100" dir="2700000" algn="tl">
                  <a:srgbClr val="000000">
                    <a:alpha val="43137"/>
                  </a:srgbClr>
                </a:outerShdw>
              </a:effectLst>
            </a:rPr>
            <a:t>th</a:t>
          </a:r>
          <a:r>
            <a:rPr lang="en-US" sz="2200" kern="1200" dirty="0">
              <a:effectLst>
                <a:outerShdw blurRad="38100" dist="38100" dir="2700000" algn="tl">
                  <a:srgbClr val="000000">
                    <a:alpha val="43137"/>
                  </a:srgbClr>
                </a:outerShdw>
              </a:effectLst>
            </a:rPr>
            <a:t> d.</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Gen. 8:6</a:t>
          </a:r>
        </a:p>
      </dsp:txBody>
      <dsp:txXfrm>
        <a:off x="6279840" y="435150"/>
        <a:ext cx="2548274" cy="1528964"/>
      </dsp:txXfrm>
    </dsp:sp>
    <dsp:sp modelId="{5D6C4F86-C7C6-45FB-9F52-C2997098F342}">
      <dsp:nvSpPr>
        <dsp:cNvPr id="0" name=""/>
        <dsp:cNvSpPr/>
      </dsp:nvSpPr>
      <dsp:spPr>
        <a:xfrm>
          <a:off x="2557559" y="3268980"/>
          <a:ext cx="555503" cy="91440"/>
        </a:xfrm>
        <a:custGeom>
          <a:avLst/>
          <a:gdLst/>
          <a:ahLst/>
          <a:cxnLst/>
          <a:rect l="0" t="0" r="0" b="0"/>
          <a:pathLst>
            <a:path>
              <a:moveTo>
                <a:pt x="0" y="45720"/>
              </a:moveTo>
              <a:lnTo>
                <a:pt x="555503" y="45720"/>
              </a:lnTo>
            </a:path>
          </a:pathLst>
        </a:custGeom>
        <a:noFill/>
        <a:ln w="38100" cap="flat" cmpd="sng" algn="ctr">
          <a:solidFill>
            <a:scrgbClr r="0" g="0" b="0"/>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20658" y="3311766"/>
        <a:ext cx="29305" cy="5866"/>
      </dsp:txXfrm>
    </dsp:sp>
    <dsp:sp modelId="{55EBCF19-7875-4C71-85DB-4B1CCC4562B0}">
      <dsp:nvSpPr>
        <dsp:cNvPr id="0" name=""/>
        <dsp:cNvSpPr/>
      </dsp:nvSpPr>
      <dsp:spPr>
        <a:xfrm>
          <a:off x="11085" y="2550217"/>
          <a:ext cx="2548274" cy="1528964"/>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l" defTabSz="1155700">
            <a:lnSpc>
              <a:spcPct val="90000"/>
            </a:lnSpc>
            <a:spcBef>
              <a:spcPct val="0"/>
            </a:spcBef>
            <a:spcAft>
              <a:spcPct val="35000"/>
            </a:spcAft>
            <a:buNone/>
          </a:pPr>
          <a:r>
            <a:rPr lang="en-US" sz="2600" b="1" kern="1200" dirty="0">
              <a:effectLst>
                <a:outerShdw blurRad="38100" dist="38100" dir="2700000" algn="tl">
                  <a:srgbClr val="000000">
                    <a:alpha val="43137"/>
                  </a:srgbClr>
                </a:outerShdw>
              </a:effectLst>
            </a:rPr>
            <a:t>Waits 7 Days</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11</a:t>
          </a:r>
          <a:r>
            <a:rPr lang="en-US" sz="2200" kern="1200" baseline="30000" dirty="0">
              <a:effectLst>
                <a:outerShdw blurRad="38100" dist="38100" dir="2700000" algn="tl">
                  <a:srgbClr val="000000">
                    <a:alpha val="43137"/>
                  </a:srgbClr>
                </a:outerShdw>
              </a:effectLst>
            </a:rPr>
            <a:t>th</a:t>
          </a:r>
          <a:r>
            <a:rPr lang="en-US" sz="2200" kern="1200" dirty="0">
              <a:effectLst>
                <a:outerShdw blurRad="38100" dist="38100" dir="2700000" algn="tl">
                  <a:srgbClr val="000000">
                    <a:alpha val="43137"/>
                  </a:srgbClr>
                </a:outerShdw>
              </a:effectLst>
            </a:rPr>
            <a:t> mo., 17</a:t>
          </a:r>
          <a:r>
            <a:rPr lang="en-US" sz="2200" kern="1200" baseline="30000" dirty="0">
              <a:effectLst>
                <a:outerShdw blurRad="38100" dist="38100" dir="2700000" algn="tl">
                  <a:srgbClr val="000000">
                    <a:alpha val="43137"/>
                  </a:srgbClr>
                </a:outerShdw>
              </a:effectLst>
            </a:rPr>
            <a:t>th</a:t>
          </a:r>
          <a:r>
            <a:rPr lang="en-US" sz="2200" kern="1200" dirty="0">
              <a:effectLst>
                <a:outerShdw blurRad="38100" dist="38100" dir="2700000" algn="tl">
                  <a:srgbClr val="000000">
                    <a:alpha val="43137"/>
                  </a:srgbClr>
                </a:outerShdw>
              </a:effectLst>
            </a:rPr>
            <a:t> d.</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Gen. 8:10</a:t>
          </a:r>
        </a:p>
      </dsp:txBody>
      <dsp:txXfrm>
        <a:off x="11085" y="2550217"/>
        <a:ext cx="2548274" cy="1528964"/>
      </dsp:txXfrm>
    </dsp:sp>
    <dsp:sp modelId="{C06625C7-B396-4A80-88C1-CFB8A2DE89A8}">
      <dsp:nvSpPr>
        <dsp:cNvPr id="0" name=""/>
        <dsp:cNvSpPr/>
      </dsp:nvSpPr>
      <dsp:spPr>
        <a:xfrm>
          <a:off x="5691937" y="3268980"/>
          <a:ext cx="555503" cy="91440"/>
        </a:xfrm>
        <a:custGeom>
          <a:avLst/>
          <a:gdLst/>
          <a:ahLst/>
          <a:cxnLst/>
          <a:rect l="0" t="0" r="0" b="0"/>
          <a:pathLst>
            <a:path>
              <a:moveTo>
                <a:pt x="0" y="45720"/>
              </a:moveTo>
              <a:lnTo>
                <a:pt x="555503" y="45720"/>
              </a:lnTo>
            </a:path>
          </a:pathLst>
        </a:custGeom>
        <a:noFill/>
        <a:ln w="38100" cap="flat" cmpd="sng" algn="ctr">
          <a:solidFill>
            <a:scrgbClr r="0" g="0" b="0"/>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55036" y="3311766"/>
        <a:ext cx="29305" cy="5866"/>
      </dsp:txXfrm>
    </dsp:sp>
    <dsp:sp modelId="{697B1338-4AB9-48BD-85DF-540D12D09C13}">
      <dsp:nvSpPr>
        <dsp:cNvPr id="0" name=""/>
        <dsp:cNvSpPr/>
      </dsp:nvSpPr>
      <dsp:spPr>
        <a:xfrm>
          <a:off x="3145462" y="2550217"/>
          <a:ext cx="2548274" cy="1528964"/>
        </a:xfrm>
        <a:prstGeom prst="rect">
          <a:avLst/>
        </a:prstGeom>
        <a:solidFill>
          <a:schemeClr val="accent6">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l" defTabSz="1155700">
            <a:lnSpc>
              <a:spcPct val="90000"/>
            </a:lnSpc>
            <a:spcBef>
              <a:spcPct val="0"/>
            </a:spcBef>
            <a:spcAft>
              <a:spcPct val="35000"/>
            </a:spcAft>
            <a:buNone/>
          </a:pPr>
          <a:r>
            <a:rPr lang="en-US" sz="2600" b="1" kern="1200" dirty="0">
              <a:effectLst>
                <a:outerShdw blurRad="38100" dist="38100" dir="2700000" algn="tl">
                  <a:srgbClr val="000000">
                    <a:alpha val="43137"/>
                  </a:srgbClr>
                </a:outerShdw>
              </a:effectLst>
            </a:rPr>
            <a:t>Waits 7 Days</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11</a:t>
          </a:r>
          <a:r>
            <a:rPr lang="en-US" sz="2200" kern="1200" baseline="30000" dirty="0">
              <a:effectLst>
                <a:outerShdw blurRad="38100" dist="38100" dir="2700000" algn="tl">
                  <a:srgbClr val="000000">
                    <a:alpha val="43137"/>
                  </a:srgbClr>
                </a:outerShdw>
              </a:effectLst>
            </a:rPr>
            <a:t>th</a:t>
          </a:r>
          <a:r>
            <a:rPr lang="en-US" sz="2200" kern="1200" dirty="0">
              <a:effectLst>
                <a:outerShdw blurRad="38100" dist="38100" dir="2700000" algn="tl">
                  <a:srgbClr val="000000">
                    <a:alpha val="43137"/>
                  </a:srgbClr>
                </a:outerShdw>
              </a:effectLst>
            </a:rPr>
            <a:t> mo., 24</a:t>
          </a:r>
          <a:r>
            <a:rPr lang="en-US" sz="2200" kern="1200" baseline="30000" dirty="0">
              <a:effectLst>
                <a:outerShdw blurRad="38100" dist="38100" dir="2700000" algn="tl">
                  <a:srgbClr val="000000">
                    <a:alpha val="43137"/>
                  </a:srgbClr>
                </a:outerShdw>
              </a:effectLst>
            </a:rPr>
            <a:t>th</a:t>
          </a:r>
          <a:r>
            <a:rPr lang="en-US" sz="2200" kern="1200" dirty="0">
              <a:effectLst>
                <a:outerShdw blurRad="38100" dist="38100" dir="2700000" algn="tl">
                  <a:srgbClr val="000000">
                    <a:alpha val="43137"/>
                  </a:srgbClr>
                </a:outerShdw>
              </a:effectLst>
            </a:rPr>
            <a:t> d.</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Gen. 8:12</a:t>
          </a:r>
        </a:p>
      </dsp:txBody>
      <dsp:txXfrm>
        <a:off x="3145462" y="2550217"/>
        <a:ext cx="2548274" cy="1528964"/>
      </dsp:txXfrm>
    </dsp:sp>
    <dsp:sp modelId="{53F4585E-8D3F-4C4C-9D3C-BEAE8B27F939}">
      <dsp:nvSpPr>
        <dsp:cNvPr id="0" name=""/>
        <dsp:cNvSpPr/>
      </dsp:nvSpPr>
      <dsp:spPr>
        <a:xfrm>
          <a:off x="1285222" y="4077382"/>
          <a:ext cx="6268754" cy="555503"/>
        </a:xfrm>
        <a:custGeom>
          <a:avLst/>
          <a:gdLst/>
          <a:ahLst/>
          <a:cxnLst/>
          <a:rect l="0" t="0" r="0" b="0"/>
          <a:pathLst>
            <a:path>
              <a:moveTo>
                <a:pt x="6268754" y="0"/>
              </a:moveTo>
              <a:lnTo>
                <a:pt x="6268754" y="294851"/>
              </a:lnTo>
              <a:lnTo>
                <a:pt x="0" y="294851"/>
              </a:lnTo>
              <a:lnTo>
                <a:pt x="0" y="555503"/>
              </a:lnTo>
            </a:path>
          </a:pathLst>
        </a:custGeom>
        <a:noFill/>
        <a:ln w="38100" cap="flat" cmpd="sng" algn="ctr">
          <a:solidFill>
            <a:scrgbClr r="0" g="0" b="0"/>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62197" y="4352200"/>
        <a:ext cx="314804" cy="5866"/>
      </dsp:txXfrm>
    </dsp:sp>
    <dsp:sp modelId="{AB3168AF-F489-42AB-9E74-977DB3943033}">
      <dsp:nvSpPr>
        <dsp:cNvPr id="0" name=""/>
        <dsp:cNvSpPr/>
      </dsp:nvSpPr>
      <dsp:spPr>
        <a:xfrm>
          <a:off x="6279840" y="2550217"/>
          <a:ext cx="2548274" cy="1528964"/>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l" defTabSz="1155700">
            <a:lnSpc>
              <a:spcPct val="90000"/>
            </a:lnSpc>
            <a:spcBef>
              <a:spcPct val="0"/>
            </a:spcBef>
            <a:spcAft>
              <a:spcPct val="35000"/>
            </a:spcAft>
            <a:buNone/>
          </a:pPr>
          <a:r>
            <a:rPr lang="en-US" sz="2600" b="1" kern="1200" dirty="0">
              <a:effectLst>
                <a:outerShdw blurRad="38100" dist="38100" dir="2700000" algn="tl">
                  <a:srgbClr val="000000">
                    <a:alpha val="43137"/>
                  </a:srgbClr>
                </a:outerShdw>
              </a:effectLst>
            </a:rPr>
            <a:t>Removes Cover</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1</a:t>
          </a:r>
          <a:r>
            <a:rPr lang="en-US" sz="2200" kern="1200" baseline="30000" dirty="0">
              <a:effectLst>
                <a:outerShdw blurRad="38100" dist="38100" dir="2700000" algn="tl">
                  <a:srgbClr val="000000">
                    <a:alpha val="43137"/>
                  </a:srgbClr>
                </a:outerShdw>
              </a:effectLst>
            </a:rPr>
            <a:t>st</a:t>
          </a:r>
          <a:r>
            <a:rPr lang="en-US" sz="2200" kern="1200" dirty="0">
              <a:effectLst>
                <a:outerShdw blurRad="38100" dist="38100" dir="2700000" algn="tl">
                  <a:srgbClr val="000000">
                    <a:alpha val="43137"/>
                  </a:srgbClr>
                </a:outerShdw>
              </a:effectLst>
            </a:rPr>
            <a:t> mo., 1</a:t>
          </a:r>
          <a:r>
            <a:rPr lang="en-US" sz="2200" kern="1200" baseline="30000" dirty="0">
              <a:effectLst>
                <a:outerShdw blurRad="38100" dist="38100" dir="2700000" algn="tl">
                  <a:srgbClr val="000000">
                    <a:alpha val="43137"/>
                  </a:srgbClr>
                </a:outerShdw>
              </a:effectLst>
            </a:rPr>
            <a:t>st</a:t>
          </a:r>
          <a:r>
            <a:rPr lang="en-US" sz="2200" kern="1200" dirty="0">
              <a:effectLst>
                <a:outerShdw blurRad="38100" dist="38100" dir="2700000" algn="tl">
                  <a:srgbClr val="000000">
                    <a:alpha val="43137"/>
                  </a:srgbClr>
                </a:outerShdw>
              </a:effectLst>
            </a:rPr>
            <a:t> d.</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Gen. 8:13</a:t>
          </a:r>
        </a:p>
      </dsp:txBody>
      <dsp:txXfrm>
        <a:off x="6279840" y="2550217"/>
        <a:ext cx="2548274" cy="1528964"/>
      </dsp:txXfrm>
    </dsp:sp>
    <dsp:sp modelId="{04900F2A-ED90-4D36-BA51-D55126D90C7F}">
      <dsp:nvSpPr>
        <dsp:cNvPr id="0" name=""/>
        <dsp:cNvSpPr/>
      </dsp:nvSpPr>
      <dsp:spPr>
        <a:xfrm>
          <a:off x="11085" y="4665285"/>
          <a:ext cx="2548274" cy="1528964"/>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l" defTabSz="1155700">
            <a:lnSpc>
              <a:spcPct val="90000"/>
            </a:lnSpc>
            <a:spcBef>
              <a:spcPct val="0"/>
            </a:spcBef>
            <a:spcAft>
              <a:spcPct val="35000"/>
            </a:spcAft>
            <a:buNone/>
          </a:pPr>
          <a:r>
            <a:rPr lang="en-US" sz="2600" b="1" kern="1200" dirty="0">
              <a:effectLst>
                <a:outerShdw blurRad="38100" dist="38100" dir="2700000" algn="tl">
                  <a:srgbClr val="000000">
                    <a:alpha val="43137"/>
                  </a:srgbClr>
                </a:outerShdw>
              </a:effectLst>
            </a:rPr>
            <a:t>Exits Ark</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2</a:t>
          </a:r>
          <a:r>
            <a:rPr lang="en-US" sz="2200" kern="1200" baseline="30000" dirty="0">
              <a:effectLst>
                <a:outerShdw blurRad="38100" dist="38100" dir="2700000" algn="tl">
                  <a:srgbClr val="000000">
                    <a:alpha val="43137"/>
                  </a:srgbClr>
                </a:outerShdw>
              </a:effectLst>
            </a:rPr>
            <a:t>nd</a:t>
          </a:r>
          <a:r>
            <a:rPr lang="en-US" sz="2200" kern="1200" dirty="0">
              <a:effectLst>
                <a:outerShdw blurRad="38100" dist="38100" dir="2700000" algn="tl">
                  <a:srgbClr val="000000">
                    <a:alpha val="43137"/>
                  </a:srgbClr>
                </a:outerShdw>
              </a:effectLst>
            </a:rPr>
            <a:t> mo., 27</a:t>
          </a:r>
          <a:r>
            <a:rPr lang="en-US" sz="2200" kern="1200" baseline="30000" dirty="0">
              <a:effectLst>
                <a:outerShdw blurRad="38100" dist="38100" dir="2700000" algn="tl">
                  <a:srgbClr val="000000">
                    <a:alpha val="43137"/>
                  </a:srgbClr>
                </a:outerShdw>
              </a:effectLst>
            </a:rPr>
            <a:t>th</a:t>
          </a:r>
          <a:r>
            <a:rPr lang="en-US" sz="2200" kern="1200" dirty="0">
              <a:effectLst>
                <a:outerShdw blurRad="38100" dist="38100" dir="2700000" algn="tl">
                  <a:srgbClr val="000000">
                    <a:alpha val="43137"/>
                  </a:srgbClr>
                </a:outerShdw>
              </a:effectLst>
            </a:rPr>
            <a:t> d.</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Gen. 8:14-16</a:t>
          </a:r>
        </a:p>
      </dsp:txBody>
      <dsp:txXfrm>
        <a:off x="11085" y="4665285"/>
        <a:ext cx="2548274" cy="1528964"/>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9A9B84-1240-49C6-8926-6DAAED16538E}" type="datetimeFigureOut">
              <a:rPr lang="en-US" smtClean="0"/>
              <a:t>5/27/2016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D97377-2A8C-40F4-B379-5FAC1C206E9E}" type="slidenum">
              <a:rPr lang="en-US" smtClean="0"/>
              <a:t>‹#›</a:t>
            </a:fld>
            <a:endParaRPr lang="en-US"/>
          </a:p>
        </p:txBody>
      </p:sp>
    </p:spTree>
    <p:extLst>
      <p:ext uri="{BB962C8B-B14F-4D97-AF65-F5344CB8AC3E}">
        <p14:creationId xmlns:p14="http://schemas.microsoft.com/office/powerpoint/2010/main" val="2694963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D97377-2A8C-40F4-B379-5FAC1C206E9E}" type="slidenum">
              <a:rPr lang="en-US" smtClean="0"/>
              <a:t>1</a:t>
            </a:fld>
            <a:endParaRPr lang="en-US"/>
          </a:p>
        </p:txBody>
      </p:sp>
    </p:spTree>
    <p:extLst>
      <p:ext uri="{BB962C8B-B14F-4D97-AF65-F5344CB8AC3E}">
        <p14:creationId xmlns:p14="http://schemas.microsoft.com/office/powerpoint/2010/main" val="874521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SzPts val="1200"/>
              <a:buFont typeface="+mj-lt"/>
              <a:buAutoNum type="arabicPeriod"/>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In Noah’s life, we see that God warns all people but that He remembers, provides for, and delivers His own people. </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SzPts val="1200"/>
              <a:buFont typeface="+mj-lt"/>
              <a:buAutoNum type="arabicPeriod"/>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We see the principle of waiting on God and moving with His word, not presuming His word.</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1000"/>
              </a:spcAft>
              <a:buSzPts val="1200"/>
              <a:buFont typeface="+mj-lt"/>
              <a:buAutoNum type="arabicPeriod"/>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We also see the importance of worship. It is a scene that reminds us what we have through Jesus. As Noah stands before the altar with a sacrifice, it is almost like he foreshadows a priest for all of humanity. Christ has come and offered Himself that we might be at peace with God and like Noah, we too can find a calm and rest for our souls in this world and in the world to come. </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4AD97377-2A8C-40F4-B379-5FAC1C206E9E}" type="slidenum">
              <a:rPr lang="en-US" smtClean="0"/>
              <a:t>11</a:t>
            </a:fld>
            <a:endParaRPr lang="en-US"/>
          </a:p>
        </p:txBody>
      </p:sp>
    </p:spTree>
    <p:extLst>
      <p:ext uri="{BB962C8B-B14F-4D97-AF65-F5344CB8AC3E}">
        <p14:creationId xmlns:p14="http://schemas.microsoft.com/office/powerpoint/2010/main" val="2454555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there are many things we could talk about from this text, Noah’s patient waiting on the Lord is what jumps out from the text. </a:t>
            </a:r>
          </a:p>
          <a:p>
            <a:endParaRPr lang="en-US" dirty="0"/>
          </a:p>
        </p:txBody>
      </p:sp>
      <p:sp>
        <p:nvSpPr>
          <p:cNvPr id="4" name="Slide Number Placeholder 3"/>
          <p:cNvSpPr>
            <a:spLocks noGrp="1"/>
          </p:cNvSpPr>
          <p:nvPr>
            <p:ph type="sldNum" sz="quarter" idx="10"/>
          </p:nvPr>
        </p:nvSpPr>
        <p:spPr/>
        <p:txBody>
          <a:bodyPr/>
          <a:lstStyle/>
          <a:p>
            <a:fld id="{4AD97377-2A8C-40F4-B379-5FAC1C206E9E}" type="slidenum">
              <a:rPr lang="en-US" smtClean="0"/>
              <a:t>2</a:t>
            </a:fld>
            <a:endParaRPr lang="en-US"/>
          </a:p>
        </p:txBody>
      </p:sp>
    </p:spTree>
    <p:extLst>
      <p:ext uri="{BB962C8B-B14F-4D97-AF65-F5344CB8AC3E}">
        <p14:creationId xmlns:p14="http://schemas.microsoft.com/office/powerpoint/2010/main" val="545896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a:t>
            </a:r>
            <a:r>
              <a:rPr lang="en-US" dirty="0"/>
              <a:t>The ark comes to a halt and rests on a mountain in Ararat in the seventeenth day of the seventh month (Gen. 8:4). Note: Appreciate the Bible uses months and days to show this is the language of real history. While the ark had come to rest, it is still in deep water. </a:t>
            </a:r>
          </a:p>
          <a:p>
            <a:r>
              <a:rPr lang="en-US" dirty="0"/>
              <a:t>2.</a:t>
            </a:r>
            <a:r>
              <a:rPr lang="en-US" baseline="0" dirty="0"/>
              <a:t> </a:t>
            </a:r>
            <a:r>
              <a:rPr lang="en-US" dirty="0"/>
              <a:t>About 2 ½ months later on the first day of the tenth month the tops of the mountains become visible (8:5). What is Noah doing? He is still waiting. </a:t>
            </a:r>
          </a:p>
          <a:p>
            <a:r>
              <a:rPr lang="en-US" dirty="0"/>
              <a:t>3.</a:t>
            </a:r>
            <a:r>
              <a:rPr lang="en-US" baseline="0" dirty="0"/>
              <a:t> </a:t>
            </a:r>
            <a:r>
              <a:rPr lang="en-US" dirty="0"/>
              <a:t>Forty more days pass (8:6). This would place us in the eleventh month, tenth day, nearly four months since the ark came to rest. Noah is still waiting on the Lord. Everyone is still in the ark. We don’t hear of any protests either of Noah’s family or the animals. All are simply waiting in the ark. The waters are gradually subsiding outside the ark. Noah doesn’t kick the door down and sprint outside but is patiently waiting. He opens the window of the ark and experiments with two distinct kinds of birds: a raven and a dove.  The raven is an unclean bird (Lev. 11:15). He leaves and evidently does not come back inside the ark but is content to go to and fro. A dove on the other hand, is a clean bird and was used for sacrifice (Lev. 1:14). The dove Noah sent out was more selective as to where she would place her foot. She returned into the ark to him finding no such suitable place. </a:t>
            </a:r>
          </a:p>
          <a:p>
            <a:r>
              <a:rPr lang="en-US" dirty="0"/>
              <a:t>4.</a:t>
            </a:r>
            <a:r>
              <a:rPr lang="en-US" baseline="0" dirty="0"/>
              <a:t> </a:t>
            </a:r>
            <a:r>
              <a:rPr lang="en-US" dirty="0"/>
              <a:t>Next we see our key word “waited” (8:10). He waited another seven days to send her out again. This seven days period is a literal as the seven day creation period. What one is the other is. This time the dove brings a freshly plucked olive leaf which gave Noah the understanding that the water had receded. </a:t>
            </a:r>
          </a:p>
          <a:p>
            <a:r>
              <a:rPr lang="en-US" dirty="0"/>
              <a:t>5.</a:t>
            </a:r>
            <a:r>
              <a:rPr lang="en-US" baseline="0" dirty="0"/>
              <a:t> </a:t>
            </a:r>
            <a:r>
              <a:rPr lang="en-US" dirty="0"/>
              <a:t>We see our word again (8:12).  This time the dove did not return. </a:t>
            </a:r>
          </a:p>
          <a:p>
            <a:r>
              <a:rPr lang="en-US" dirty="0"/>
              <a:t>6.</a:t>
            </a:r>
            <a:r>
              <a:rPr lang="en-US" baseline="0" dirty="0"/>
              <a:t> </a:t>
            </a:r>
            <a:r>
              <a:rPr lang="en-US" dirty="0"/>
              <a:t>He continues to wait and now we reach the first month, first day of the month (8:13). Noah has been in the ark about 5 ½ months since the ark rested. What does Noah do? He continues to wait almost another 2 months until the 27th day of the second month (8:14). Noah waited seven months and ten days inside the ark after it came to a standstill. Why? It is simple, God had told him when to enter the ark (Gen. 7:1). Noah was not going to exit until the Lord permitted him. Noah was a very patient man. What would you have done if you were Noah? What if you were his wife? What if you were his son or daughter in law?  Notice the word “then” in 8:15. Then God said “Go out of the ark.” </a:t>
            </a:r>
          </a:p>
        </p:txBody>
      </p:sp>
      <p:sp>
        <p:nvSpPr>
          <p:cNvPr id="4" name="Slide Number Placeholder 3"/>
          <p:cNvSpPr>
            <a:spLocks noGrp="1"/>
          </p:cNvSpPr>
          <p:nvPr>
            <p:ph type="sldNum" sz="quarter" idx="10"/>
          </p:nvPr>
        </p:nvSpPr>
        <p:spPr/>
        <p:txBody>
          <a:bodyPr/>
          <a:lstStyle/>
          <a:p>
            <a:fld id="{4AD97377-2A8C-40F4-B379-5FAC1C206E9E}" type="slidenum">
              <a:rPr lang="en-US" smtClean="0"/>
              <a:t>3</a:t>
            </a:fld>
            <a:endParaRPr lang="en-US"/>
          </a:p>
        </p:txBody>
      </p:sp>
    </p:spTree>
    <p:extLst>
      <p:ext uri="{BB962C8B-B14F-4D97-AF65-F5344CB8AC3E}">
        <p14:creationId xmlns:p14="http://schemas.microsoft.com/office/powerpoint/2010/main" val="171790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a:t>
            </a:r>
            <a:r>
              <a:rPr lang="en-US" dirty="0"/>
              <a:t>David had many enemies from within and without his own house. He had committed sin and wanted forgiveness. Psalm 25 is a Psalm of deliverance from his enemies and forgiveness of his sins. The key for waiting may be found in Ps. 25:4, 5 where David wants to be shown, taught and led in truth. It requires patience for all three of these.  </a:t>
            </a:r>
          </a:p>
          <a:p>
            <a:r>
              <a:rPr lang="en-US" dirty="0"/>
              <a:t>b)</a:t>
            </a:r>
            <a:r>
              <a:rPr lang="en-US" baseline="0" dirty="0"/>
              <a:t> </a:t>
            </a:r>
            <a:r>
              <a:rPr lang="en-US" dirty="0"/>
              <a:t>Likewise in Psalm 27:11-15 we see David anchored in waiting on the Lord.  Again, appreciate his plea to be taught (v. 11). His prayer for deliverance (v. 12). His peace (v. 13). He could have lost heart, but waiting on the Lord is having confidence that His will is going to be done regardless of how distressing and disturbing the situation is we find ourselves in. Notice to refuse being moved by anxiety (cf. Ps. 37:7, 8). </a:t>
            </a:r>
          </a:p>
          <a:p>
            <a:endParaRPr lang="en-US" dirty="0"/>
          </a:p>
        </p:txBody>
      </p:sp>
      <p:sp>
        <p:nvSpPr>
          <p:cNvPr id="4" name="Slide Number Placeholder 3"/>
          <p:cNvSpPr>
            <a:spLocks noGrp="1"/>
          </p:cNvSpPr>
          <p:nvPr>
            <p:ph type="sldNum" sz="quarter" idx="10"/>
          </p:nvPr>
        </p:nvSpPr>
        <p:spPr/>
        <p:txBody>
          <a:bodyPr/>
          <a:lstStyle/>
          <a:p>
            <a:fld id="{4AD97377-2A8C-40F4-B379-5FAC1C206E9E}" type="slidenum">
              <a:rPr lang="en-US" smtClean="0"/>
              <a:t>4</a:t>
            </a:fld>
            <a:endParaRPr lang="en-US"/>
          </a:p>
        </p:txBody>
      </p:sp>
    </p:spTree>
    <p:extLst>
      <p:ext uri="{BB962C8B-B14F-4D97-AF65-F5344CB8AC3E}">
        <p14:creationId xmlns:p14="http://schemas.microsoft.com/office/powerpoint/2010/main" val="2665276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Ps. 119:81,</a:t>
            </a:r>
            <a:r>
              <a:rPr lang="en-US" baseline="0" dirty="0"/>
              <a:t> 82</a:t>
            </a:r>
            <a:r>
              <a:rPr lang="en-US" dirty="0"/>
              <a:t>,</a:t>
            </a:r>
            <a:r>
              <a:rPr lang="en-US" baseline="0" dirty="0"/>
              <a:t> “My soul faints for Your salvation, But I hope in Your word.</a:t>
            </a:r>
          </a:p>
          <a:p>
            <a:pPr marL="228600" indent="-228600">
              <a:buAutoNum type="arabicPlain" startAt="82"/>
            </a:pPr>
            <a:r>
              <a:rPr lang="en-US" baseline="0" dirty="0"/>
              <a:t>My eyes fail from searching Your word, Saying, "When will You comfort me?”</a:t>
            </a:r>
          </a:p>
          <a:p>
            <a:pPr marL="228600" indent="-228600">
              <a:buAutoNum type="arabicPlain" startAt="82"/>
            </a:pPr>
            <a:endParaRPr lang="en-US" baseline="0" dirty="0"/>
          </a:p>
          <a:p>
            <a:pPr marL="0" indent="0">
              <a:buNone/>
            </a:pPr>
            <a:r>
              <a:rPr lang="en-US" baseline="0" dirty="0"/>
              <a:t>Lamentations 3:25, “The LORD is good to those who wait for Him, To the soul who seeks Him.”</a:t>
            </a:r>
          </a:p>
          <a:p>
            <a:pPr marL="0" indent="0">
              <a:buNone/>
            </a:pPr>
            <a:r>
              <a:rPr lang="en-US" baseline="0" dirty="0"/>
              <a:t>Read Ps. 69:4-7 and apply to Acts 16. </a:t>
            </a:r>
            <a:r>
              <a:rPr lang="en-US" sz="1200" kern="1200" dirty="0">
                <a:solidFill>
                  <a:schemeClr val="tx1"/>
                </a:solidFill>
                <a:effectLst/>
                <a:latin typeface="+mn-lt"/>
                <a:ea typeface="+mn-ea"/>
                <a:cs typeface="+mn-cs"/>
              </a:rPr>
              <a:t>Think of how futile Paul’s efforts would have been without this quality in Acts 16:23-25. Yes people will listen to us and how we handle situations will become influential on others. </a:t>
            </a:r>
            <a:endParaRPr lang="en-US" baseline="0" dirty="0"/>
          </a:p>
        </p:txBody>
      </p:sp>
      <p:sp>
        <p:nvSpPr>
          <p:cNvPr id="4" name="Slide Number Placeholder 3"/>
          <p:cNvSpPr>
            <a:spLocks noGrp="1"/>
          </p:cNvSpPr>
          <p:nvPr>
            <p:ph type="sldNum" sz="quarter" idx="10"/>
          </p:nvPr>
        </p:nvSpPr>
        <p:spPr/>
        <p:txBody>
          <a:bodyPr/>
          <a:lstStyle/>
          <a:p>
            <a:fld id="{4AD97377-2A8C-40F4-B379-5FAC1C206E9E}" type="slidenum">
              <a:rPr lang="en-US" smtClean="0"/>
              <a:t>5</a:t>
            </a:fld>
            <a:endParaRPr lang="en-US"/>
          </a:p>
        </p:txBody>
      </p:sp>
    </p:spTree>
    <p:extLst>
      <p:ext uri="{BB962C8B-B14F-4D97-AF65-F5344CB8AC3E}">
        <p14:creationId xmlns:p14="http://schemas.microsoft.com/office/powerpoint/2010/main" val="1960230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farmer waited for the precious fruit of the earth, Noah waited for the word of the Lord to permit</a:t>
            </a:r>
            <a:r>
              <a:rPr lang="en-US" baseline="0" dirty="0"/>
              <a:t> him to exit the ark. </a:t>
            </a:r>
          </a:p>
          <a:p>
            <a:r>
              <a:rPr lang="en-US" baseline="0" dirty="0"/>
              <a:t>Waiting is not promised to be easy. </a:t>
            </a:r>
          </a:p>
          <a:p>
            <a:endParaRPr lang="en-US" dirty="0"/>
          </a:p>
        </p:txBody>
      </p:sp>
      <p:sp>
        <p:nvSpPr>
          <p:cNvPr id="4" name="Slide Number Placeholder 3"/>
          <p:cNvSpPr>
            <a:spLocks noGrp="1"/>
          </p:cNvSpPr>
          <p:nvPr>
            <p:ph type="sldNum" sz="quarter" idx="10"/>
          </p:nvPr>
        </p:nvSpPr>
        <p:spPr/>
        <p:txBody>
          <a:bodyPr/>
          <a:lstStyle/>
          <a:p>
            <a:fld id="{4AD97377-2A8C-40F4-B379-5FAC1C206E9E}" type="slidenum">
              <a:rPr lang="en-US" smtClean="0"/>
              <a:t>7</a:t>
            </a:fld>
            <a:endParaRPr lang="en-US"/>
          </a:p>
        </p:txBody>
      </p:sp>
    </p:spTree>
    <p:extLst>
      <p:ext uri="{BB962C8B-B14F-4D97-AF65-F5344CB8AC3E}">
        <p14:creationId xmlns:p14="http://schemas.microsoft.com/office/powerpoint/2010/main" val="2399667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a:t>
            </a:r>
            <a:r>
              <a:rPr lang="en-US" dirty="0"/>
              <a:t>Noah has now stepped into our world! The very first thing recorded of him is building and altar and burning animals in a sacrifice to the Lord. The survival and prosperity of man is also tied to the survival of the other creatures God made. Just think of what would happen if all bees were terminated. It would have a tragic effect on human life on earth because of their pollinating abilities on so many various crops (among other crops, apples, almonds, blueberries, cherries, cucumbers, onions, grapefruit, oranges and pumpkins would disappear). Man and the creature God created are tied together in this life. This is why God in His infinite wisdom provided for these creatures to be taken alive on the ark. </a:t>
            </a:r>
          </a:p>
          <a:p>
            <a:r>
              <a:rPr lang="en-US" dirty="0"/>
              <a:t>2.</a:t>
            </a:r>
            <a:r>
              <a:rPr lang="en-US" baseline="0" dirty="0"/>
              <a:t> </a:t>
            </a:r>
            <a:r>
              <a:rPr lang="en-US" dirty="0"/>
              <a:t>But we see a lavish gift of faith offered by Noah. He did not reason to eliminate or even limit sacrifice by offering only one clean animal. But rather he offers to the Lord one of every clean animal and clean bird. </a:t>
            </a:r>
          </a:p>
          <a:p>
            <a:r>
              <a:rPr lang="en-US" dirty="0"/>
              <a:t>3.</a:t>
            </a:r>
            <a:r>
              <a:rPr lang="en-US" baseline="0" dirty="0"/>
              <a:t> </a:t>
            </a:r>
            <a:r>
              <a:rPr lang="en-US" dirty="0"/>
              <a:t>Further these are burnt offerings. Such a sacrifice requires a whole hearted dedication to the Lord. The world he had left and the world he now entered were very different. It no doubt stamped upon this family’s mind the terrorizing judgment of God and the thanksgiving of being saved from the flood and the corrupt world he left behind.</a:t>
            </a:r>
          </a:p>
          <a:p>
            <a:endParaRPr lang="en-US" dirty="0"/>
          </a:p>
        </p:txBody>
      </p:sp>
      <p:sp>
        <p:nvSpPr>
          <p:cNvPr id="4" name="Slide Number Placeholder 3"/>
          <p:cNvSpPr>
            <a:spLocks noGrp="1"/>
          </p:cNvSpPr>
          <p:nvPr>
            <p:ph type="sldNum" sz="quarter" idx="10"/>
          </p:nvPr>
        </p:nvSpPr>
        <p:spPr/>
        <p:txBody>
          <a:bodyPr/>
          <a:lstStyle/>
          <a:p>
            <a:fld id="{4AD97377-2A8C-40F4-B379-5FAC1C206E9E}" type="slidenum">
              <a:rPr lang="en-US" smtClean="0"/>
              <a:t>8</a:t>
            </a:fld>
            <a:endParaRPr lang="en-US"/>
          </a:p>
        </p:txBody>
      </p:sp>
    </p:spTree>
    <p:extLst>
      <p:ext uri="{BB962C8B-B14F-4D97-AF65-F5344CB8AC3E}">
        <p14:creationId xmlns:p14="http://schemas.microsoft.com/office/powerpoint/2010/main" val="3022539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a:t>
            </a:r>
            <a:r>
              <a:rPr lang="en-US" dirty="0"/>
              <a:t>The Bible speaks of the reception as “the LORD smelled a soothing aroma.” This language expressed divine acceptance and favor. We can see where an opposite reaction in Holy Scripture. We can see what it means when God refuses to smell the aroma in Leviticus 26:27-31. </a:t>
            </a:r>
          </a:p>
          <a:p>
            <a:r>
              <a:rPr lang="en-US" dirty="0"/>
              <a:t>2.</a:t>
            </a:r>
            <a:r>
              <a:rPr lang="en-US" baseline="0" dirty="0"/>
              <a:t> </a:t>
            </a:r>
            <a:r>
              <a:rPr lang="en-US" dirty="0"/>
              <a:t>This is why Jesus’ sacrifice is called a sweet smelling aroma—it was respectable and well pleasing to the Lord (Eph. 5:2). This is why the church at Philippi was praised for supporting preaching—it is respectable and well pleasing to the Lord (Phil. 4:18). </a:t>
            </a:r>
          </a:p>
          <a:p>
            <a:endParaRPr lang="en-US" dirty="0"/>
          </a:p>
        </p:txBody>
      </p:sp>
      <p:sp>
        <p:nvSpPr>
          <p:cNvPr id="4" name="Slide Number Placeholder 3"/>
          <p:cNvSpPr>
            <a:spLocks noGrp="1"/>
          </p:cNvSpPr>
          <p:nvPr>
            <p:ph type="sldNum" sz="quarter" idx="10"/>
          </p:nvPr>
        </p:nvSpPr>
        <p:spPr/>
        <p:txBody>
          <a:bodyPr/>
          <a:lstStyle/>
          <a:p>
            <a:fld id="{4AD97377-2A8C-40F4-B379-5FAC1C206E9E}"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022539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Why has God not destroyed the world this far? Man has been just as wicked as he was before the flood (8:21; 6:5). God has not judged the world yet, because in His wisdom, world history is not yet ready to end. While the earth remains (8:22) implicates that it will one day cease to remain. Yet, while it remains it will not have its seasons interrupted. </a:t>
            </a:r>
          </a:p>
          <a:p>
            <a:r>
              <a:rPr lang="en-US" dirty="0"/>
              <a:t>a)</a:t>
            </a:r>
            <a:r>
              <a:rPr lang="en-US" baseline="0" dirty="0"/>
              <a:t> </a:t>
            </a:r>
            <a:r>
              <a:rPr lang="en-US" dirty="0"/>
              <a:t>There will always be seed time and harvest. There will always be seasons of cold and seasons of heat. We can expect winter and summer every year the earth remains. Day and night will continue. </a:t>
            </a:r>
          </a:p>
          <a:p>
            <a:r>
              <a:rPr lang="en-US" dirty="0"/>
              <a:t>b)</a:t>
            </a:r>
            <a:r>
              <a:rPr lang="en-US" baseline="0" dirty="0"/>
              <a:t> [click] </a:t>
            </a:r>
            <a:r>
              <a:rPr lang="en-US" dirty="0"/>
              <a:t>God has established after Noah to be very longsuffering in the hopes that more people will be saved. We are living in the age of His longsuffering. Our opportunity to live, to study, and to worship are mere moments of God’s longsuffering. We should not use this time in vain. We should not abuse it but rather prepare for eternity. There will be a time when His longsuffering ends where there will be no more moments to repent</a:t>
            </a:r>
            <a:r>
              <a:rPr lang="en-US" baseline="0" dirty="0"/>
              <a:t> (2 Pet. 3:7-13).</a:t>
            </a:r>
            <a:endParaRPr lang="en-US" dirty="0"/>
          </a:p>
        </p:txBody>
      </p:sp>
      <p:sp>
        <p:nvSpPr>
          <p:cNvPr id="4" name="Slide Number Placeholder 3"/>
          <p:cNvSpPr>
            <a:spLocks noGrp="1"/>
          </p:cNvSpPr>
          <p:nvPr>
            <p:ph type="sldNum" sz="quarter" idx="10"/>
          </p:nvPr>
        </p:nvSpPr>
        <p:spPr/>
        <p:txBody>
          <a:bodyPr/>
          <a:lstStyle/>
          <a:p>
            <a:fld id="{4AD97377-2A8C-40F4-B379-5FAC1C206E9E}"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022539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800">
                <a:solidFill>
                  <a:schemeClr val="bg1"/>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1E5D1EE-5264-45F3-9888-6386A5602A9D}" type="slidenum">
              <a:rPr lang="en-US" altLang="en-US"/>
              <a:pPr/>
              <a:t>‹#›</a:t>
            </a:fld>
            <a:endParaRPr lang="en-US" altLang="en-US"/>
          </a:p>
        </p:txBody>
      </p:sp>
    </p:spTree>
    <p:extLst>
      <p:ext uri="{BB962C8B-B14F-4D97-AF65-F5344CB8AC3E}">
        <p14:creationId xmlns:p14="http://schemas.microsoft.com/office/powerpoint/2010/main" val="1311308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241868D-5F45-4767-91E6-7BF62D2C3A3E}" type="slidenum">
              <a:rPr lang="en-US" altLang="en-US"/>
              <a:pPr/>
              <a:t>‹#›</a:t>
            </a:fld>
            <a:endParaRPr lang="en-US" altLang="en-US"/>
          </a:p>
        </p:txBody>
      </p:sp>
    </p:spTree>
    <p:extLst>
      <p:ext uri="{BB962C8B-B14F-4D97-AF65-F5344CB8AC3E}">
        <p14:creationId xmlns:p14="http://schemas.microsoft.com/office/powerpoint/2010/main" val="409766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28E181A-B14E-4E97-B4DB-22D2646CC46A}" type="slidenum">
              <a:rPr lang="en-US" altLang="en-US"/>
              <a:pPr/>
              <a:t>‹#›</a:t>
            </a:fld>
            <a:endParaRPr lang="en-US" altLang="en-US"/>
          </a:p>
        </p:txBody>
      </p:sp>
    </p:spTree>
    <p:extLst>
      <p:ext uri="{BB962C8B-B14F-4D97-AF65-F5344CB8AC3E}">
        <p14:creationId xmlns:p14="http://schemas.microsoft.com/office/powerpoint/2010/main" val="1474841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800">
                <a:solidFill>
                  <a:schemeClr val="bg1"/>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prstClr val="white"/>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01E5D1EE-5264-45F3-9888-6386A5602A9D}"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73499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prstClr val="white"/>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C96FF6BD-B9A6-4BD4-8420-CE638D563641}"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4083060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effectLst>
                  <a:glow rad="228600">
                    <a:schemeClr val="accent3">
                      <a:satMod val="175000"/>
                      <a:alpha val="40000"/>
                    </a:schemeClr>
                  </a:glow>
                </a:effectLst>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prstClr val="white"/>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C5BC3558-86FC-4AEA-8199-C2877FAE8BC0}"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163647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prstClr val="white"/>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prstClr val="white"/>
              </a:solidFill>
            </a:endParaRPr>
          </a:p>
        </p:txBody>
      </p:sp>
      <p:sp>
        <p:nvSpPr>
          <p:cNvPr id="7" name="Slide Number Placeholder 6"/>
          <p:cNvSpPr>
            <a:spLocks noGrp="1"/>
          </p:cNvSpPr>
          <p:nvPr>
            <p:ph type="sldNum" sz="quarter" idx="12"/>
          </p:nvPr>
        </p:nvSpPr>
        <p:spPr/>
        <p:txBody>
          <a:bodyPr/>
          <a:lstStyle>
            <a:lvl1pPr>
              <a:defRPr/>
            </a:lvl1pPr>
          </a:lstStyle>
          <a:p>
            <a:fld id="{1687D431-03DC-48C2-9D0F-993E4709C802}"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4165751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prstClr val="white"/>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prstClr val="white"/>
              </a:solidFill>
            </a:endParaRPr>
          </a:p>
        </p:txBody>
      </p:sp>
      <p:sp>
        <p:nvSpPr>
          <p:cNvPr id="9" name="Slide Number Placeholder 8"/>
          <p:cNvSpPr>
            <a:spLocks noGrp="1"/>
          </p:cNvSpPr>
          <p:nvPr>
            <p:ph type="sldNum" sz="quarter" idx="12"/>
          </p:nvPr>
        </p:nvSpPr>
        <p:spPr/>
        <p:txBody>
          <a:bodyPr/>
          <a:lstStyle>
            <a:lvl1pPr>
              <a:defRPr/>
            </a:lvl1pPr>
          </a:lstStyle>
          <a:p>
            <a:fld id="{BD5CC4B6-F777-4CF7-AC8C-22E274214583}"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368858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prstClr val="white"/>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prstClr val="white"/>
              </a:solidFill>
            </a:endParaRPr>
          </a:p>
        </p:txBody>
      </p:sp>
      <p:sp>
        <p:nvSpPr>
          <p:cNvPr id="5" name="Slide Number Placeholder 4"/>
          <p:cNvSpPr>
            <a:spLocks noGrp="1"/>
          </p:cNvSpPr>
          <p:nvPr>
            <p:ph type="sldNum" sz="quarter" idx="12"/>
          </p:nvPr>
        </p:nvSpPr>
        <p:spPr/>
        <p:txBody>
          <a:bodyPr/>
          <a:lstStyle>
            <a:lvl1pPr>
              <a:defRPr/>
            </a:lvl1pPr>
          </a:lstStyle>
          <a:p>
            <a:fld id="{F426DA9B-9D4E-427A-B1DD-DC9509E8B7BB}"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441334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prstClr val="white"/>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prstClr val="white"/>
              </a:solidFill>
            </a:endParaRPr>
          </a:p>
        </p:txBody>
      </p:sp>
      <p:sp>
        <p:nvSpPr>
          <p:cNvPr id="4" name="Slide Number Placeholder 3"/>
          <p:cNvSpPr>
            <a:spLocks noGrp="1"/>
          </p:cNvSpPr>
          <p:nvPr>
            <p:ph type="sldNum" sz="quarter" idx="12"/>
          </p:nvPr>
        </p:nvSpPr>
        <p:spPr/>
        <p:txBody>
          <a:bodyPr/>
          <a:lstStyle>
            <a:lvl1pPr>
              <a:defRPr/>
            </a:lvl1pPr>
          </a:lstStyle>
          <a:p>
            <a:fld id="{AB7833D1-F42D-4A53-8ABA-5F1215702C3B}"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365511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prstClr val="white"/>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prstClr val="white"/>
              </a:solidFill>
            </a:endParaRPr>
          </a:p>
        </p:txBody>
      </p:sp>
      <p:sp>
        <p:nvSpPr>
          <p:cNvPr id="7" name="Slide Number Placeholder 6"/>
          <p:cNvSpPr>
            <a:spLocks noGrp="1"/>
          </p:cNvSpPr>
          <p:nvPr>
            <p:ph type="sldNum" sz="quarter" idx="12"/>
          </p:nvPr>
        </p:nvSpPr>
        <p:spPr/>
        <p:txBody>
          <a:bodyPr/>
          <a:lstStyle>
            <a:lvl1pPr>
              <a:defRPr/>
            </a:lvl1pPr>
          </a:lstStyle>
          <a:p>
            <a:fld id="{E30BC709-3269-478C-B7A8-A580A38AE650}"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755864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96FF6BD-B9A6-4BD4-8420-CE638D563641}" type="slidenum">
              <a:rPr lang="en-US" altLang="en-US"/>
              <a:pPr/>
              <a:t>‹#›</a:t>
            </a:fld>
            <a:endParaRPr lang="en-US" altLang="en-US"/>
          </a:p>
        </p:txBody>
      </p:sp>
    </p:spTree>
    <p:extLst>
      <p:ext uri="{BB962C8B-B14F-4D97-AF65-F5344CB8AC3E}">
        <p14:creationId xmlns:p14="http://schemas.microsoft.com/office/powerpoint/2010/main" val="31050280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prstClr val="white"/>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prstClr val="white"/>
              </a:solidFill>
            </a:endParaRPr>
          </a:p>
        </p:txBody>
      </p:sp>
      <p:sp>
        <p:nvSpPr>
          <p:cNvPr id="7" name="Slide Number Placeholder 6"/>
          <p:cNvSpPr>
            <a:spLocks noGrp="1"/>
          </p:cNvSpPr>
          <p:nvPr>
            <p:ph type="sldNum" sz="quarter" idx="12"/>
          </p:nvPr>
        </p:nvSpPr>
        <p:spPr/>
        <p:txBody>
          <a:bodyPr/>
          <a:lstStyle>
            <a:lvl1pPr>
              <a:defRPr/>
            </a:lvl1pPr>
          </a:lstStyle>
          <a:p>
            <a:fld id="{4EDF940F-7B56-4753-9FD6-23CCBF06A815}"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0377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prstClr val="white"/>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C241868D-5F45-4767-91E6-7BF62D2C3A3E}"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682844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prstClr val="white"/>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828E181A-B14E-4E97-B4DB-22D2646CC46A}"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716697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800">
                <a:solidFill>
                  <a:schemeClr val="bg1"/>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prstClr val="white"/>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01E5D1EE-5264-45F3-9888-6386A5602A9D}"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043736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prstClr val="white"/>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C96FF6BD-B9A6-4BD4-8420-CE638D563641}"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977748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effectLst>
                  <a:glow rad="228600">
                    <a:schemeClr val="accent3">
                      <a:satMod val="175000"/>
                      <a:alpha val="40000"/>
                    </a:schemeClr>
                  </a:glow>
                </a:effectLst>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prstClr val="white"/>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C5BC3558-86FC-4AEA-8199-C2877FAE8BC0}"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748547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prstClr val="white"/>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prstClr val="white"/>
              </a:solidFill>
            </a:endParaRPr>
          </a:p>
        </p:txBody>
      </p:sp>
      <p:sp>
        <p:nvSpPr>
          <p:cNvPr id="7" name="Slide Number Placeholder 6"/>
          <p:cNvSpPr>
            <a:spLocks noGrp="1"/>
          </p:cNvSpPr>
          <p:nvPr>
            <p:ph type="sldNum" sz="quarter" idx="12"/>
          </p:nvPr>
        </p:nvSpPr>
        <p:spPr/>
        <p:txBody>
          <a:bodyPr/>
          <a:lstStyle>
            <a:lvl1pPr>
              <a:defRPr/>
            </a:lvl1pPr>
          </a:lstStyle>
          <a:p>
            <a:fld id="{1687D431-03DC-48C2-9D0F-993E4709C802}"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972763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prstClr val="white"/>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prstClr val="white"/>
              </a:solidFill>
            </a:endParaRPr>
          </a:p>
        </p:txBody>
      </p:sp>
      <p:sp>
        <p:nvSpPr>
          <p:cNvPr id="9" name="Slide Number Placeholder 8"/>
          <p:cNvSpPr>
            <a:spLocks noGrp="1"/>
          </p:cNvSpPr>
          <p:nvPr>
            <p:ph type="sldNum" sz="quarter" idx="12"/>
          </p:nvPr>
        </p:nvSpPr>
        <p:spPr/>
        <p:txBody>
          <a:bodyPr/>
          <a:lstStyle>
            <a:lvl1pPr>
              <a:defRPr/>
            </a:lvl1pPr>
          </a:lstStyle>
          <a:p>
            <a:fld id="{BD5CC4B6-F777-4CF7-AC8C-22E274214583}"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40407043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prstClr val="white"/>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prstClr val="white"/>
              </a:solidFill>
            </a:endParaRPr>
          </a:p>
        </p:txBody>
      </p:sp>
      <p:sp>
        <p:nvSpPr>
          <p:cNvPr id="5" name="Slide Number Placeholder 4"/>
          <p:cNvSpPr>
            <a:spLocks noGrp="1"/>
          </p:cNvSpPr>
          <p:nvPr>
            <p:ph type="sldNum" sz="quarter" idx="12"/>
          </p:nvPr>
        </p:nvSpPr>
        <p:spPr/>
        <p:txBody>
          <a:bodyPr/>
          <a:lstStyle>
            <a:lvl1pPr>
              <a:defRPr/>
            </a:lvl1pPr>
          </a:lstStyle>
          <a:p>
            <a:fld id="{F426DA9B-9D4E-427A-B1DD-DC9509E8B7BB}"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5916407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prstClr val="white"/>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prstClr val="white"/>
              </a:solidFill>
            </a:endParaRPr>
          </a:p>
        </p:txBody>
      </p:sp>
      <p:sp>
        <p:nvSpPr>
          <p:cNvPr id="4" name="Slide Number Placeholder 3"/>
          <p:cNvSpPr>
            <a:spLocks noGrp="1"/>
          </p:cNvSpPr>
          <p:nvPr>
            <p:ph type="sldNum" sz="quarter" idx="12"/>
          </p:nvPr>
        </p:nvSpPr>
        <p:spPr/>
        <p:txBody>
          <a:bodyPr/>
          <a:lstStyle>
            <a:lvl1pPr>
              <a:defRPr/>
            </a:lvl1pPr>
          </a:lstStyle>
          <a:p>
            <a:fld id="{AB7833D1-F42D-4A53-8ABA-5F1215702C3B}"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4030422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effectLst>
                  <a:glow rad="228600">
                    <a:schemeClr val="accent3">
                      <a:satMod val="175000"/>
                      <a:alpha val="40000"/>
                    </a:schemeClr>
                  </a:glow>
                </a:effectLst>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5BC3558-86FC-4AEA-8199-C2877FAE8BC0}" type="slidenum">
              <a:rPr lang="en-US" altLang="en-US"/>
              <a:pPr/>
              <a:t>‹#›</a:t>
            </a:fld>
            <a:endParaRPr lang="en-US" altLang="en-US"/>
          </a:p>
        </p:txBody>
      </p:sp>
    </p:spTree>
    <p:extLst>
      <p:ext uri="{BB962C8B-B14F-4D97-AF65-F5344CB8AC3E}">
        <p14:creationId xmlns:p14="http://schemas.microsoft.com/office/powerpoint/2010/main" val="988579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prstClr val="white"/>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prstClr val="white"/>
              </a:solidFill>
            </a:endParaRPr>
          </a:p>
        </p:txBody>
      </p:sp>
      <p:sp>
        <p:nvSpPr>
          <p:cNvPr id="7" name="Slide Number Placeholder 6"/>
          <p:cNvSpPr>
            <a:spLocks noGrp="1"/>
          </p:cNvSpPr>
          <p:nvPr>
            <p:ph type="sldNum" sz="quarter" idx="12"/>
          </p:nvPr>
        </p:nvSpPr>
        <p:spPr/>
        <p:txBody>
          <a:bodyPr/>
          <a:lstStyle>
            <a:lvl1pPr>
              <a:defRPr/>
            </a:lvl1pPr>
          </a:lstStyle>
          <a:p>
            <a:fld id="{E30BC709-3269-478C-B7A8-A580A38AE650}"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1939728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prstClr val="white"/>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prstClr val="white"/>
              </a:solidFill>
            </a:endParaRPr>
          </a:p>
        </p:txBody>
      </p:sp>
      <p:sp>
        <p:nvSpPr>
          <p:cNvPr id="7" name="Slide Number Placeholder 6"/>
          <p:cNvSpPr>
            <a:spLocks noGrp="1"/>
          </p:cNvSpPr>
          <p:nvPr>
            <p:ph type="sldNum" sz="quarter" idx="12"/>
          </p:nvPr>
        </p:nvSpPr>
        <p:spPr/>
        <p:txBody>
          <a:bodyPr/>
          <a:lstStyle>
            <a:lvl1pPr>
              <a:defRPr/>
            </a:lvl1pPr>
          </a:lstStyle>
          <a:p>
            <a:fld id="{4EDF940F-7B56-4753-9FD6-23CCBF06A815}"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40252531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prstClr val="white"/>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C241868D-5F45-4767-91E6-7BF62D2C3A3E}"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072989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prstClr val="white"/>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828E181A-B14E-4E97-B4DB-22D2646CC46A}"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588476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687D431-03DC-48C2-9D0F-993E4709C802}" type="slidenum">
              <a:rPr lang="en-US" altLang="en-US"/>
              <a:pPr/>
              <a:t>‹#›</a:t>
            </a:fld>
            <a:endParaRPr lang="en-US" altLang="en-US"/>
          </a:p>
        </p:txBody>
      </p:sp>
    </p:spTree>
    <p:extLst>
      <p:ext uri="{BB962C8B-B14F-4D97-AF65-F5344CB8AC3E}">
        <p14:creationId xmlns:p14="http://schemas.microsoft.com/office/powerpoint/2010/main" val="1359674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D5CC4B6-F777-4CF7-AC8C-22E274214583}" type="slidenum">
              <a:rPr lang="en-US" altLang="en-US"/>
              <a:pPr/>
              <a:t>‹#›</a:t>
            </a:fld>
            <a:endParaRPr lang="en-US" altLang="en-US"/>
          </a:p>
        </p:txBody>
      </p:sp>
    </p:spTree>
    <p:extLst>
      <p:ext uri="{BB962C8B-B14F-4D97-AF65-F5344CB8AC3E}">
        <p14:creationId xmlns:p14="http://schemas.microsoft.com/office/powerpoint/2010/main" val="2131788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426DA9B-9D4E-427A-B1DD-DC9509E8B7BB}" type="slidenum">
              <a:rPr lang="en-US" altLang="en-US"/>
              <a:pPr/>
              <a:t>‹#›</a:t>
            </a:fld>
            <a:endParaRPr lang="en-US" altLang="en-US"/>
          </a:p>
        </p:txBody>
      </p:sp>
    </p:spTree>
    <p:extLst>
      <p:ext uri="{BB962C8B-B14F-4D97-AF65-F5344CB8AC3E}">
        <p14:creationId xmlns:p14="http://schemas.microsoft.com/office/powerpoint/2010/main" val="55697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AB7833D1-F42D-4A53-8ABA-5F1215702C3B}" type="slidenum">
              <a:rPr lang="en-US" altLang="en-US"/>
              <a:pPr/>
              <a:t>‹#›</a:t>
            </a:fld>
            <a:endParaRPr lang="en-US" altLang="en-US"/>
          </a:p>
        </p:txBody>
      </p:sp>
    </p:spTree>
    <p:extLst>
      <p:ext uri="{BB962C8B-B14F-4D97-AF65-F5344CB8AC3E}">
        <p14:creationId xmlns:p14="http://schemas.microsoft.com/office/powerpoint/2010/main" val="660304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30BC709-3269-478C-B7A8-A580A38AE650}" type="slidenum">
              <a:rPr lang="en-US" altLang="en-US"/>
              <a:pPr/>
              <a:t>‹#›</a:t>
            </a:fld>
            <a:endParaRPr lang="en-US" altLang="en-US"/>
          </a:p>
        </p:txBody>
      </p:sp>
    </p:spTree>
    <p:extLst>
      <p:ext uri="{BB962C8B-B14F-4D97-AF65-F5344CB8AC3E}">
        <p14:creationId xmlns:p14="http://schemas.microsoft.com/office/powerpoint/2010/main" val="1414122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EDF940F-7B56-4753-9FD6-23CCBF06A815}" type="slidenum">
              <a:rPr lang="en-US" altLang="en-US"/>
              <a:pPr/>
              <a:t>‹#›</a:t>
            </a:fld>
            <a:endParaRPr lang="en-US" altLang="en-US"/>
          </a:p>
        </p:txBody>
      </p:sp>
    </p:spTree>
    <p:extLst>
      <p:ext uri="{BB962C8B-B14F-4D97-AF65-F5344CB8AC3E}">
        <p14:creationId xmlns:p14="http://schemas.microsoft.com/office/powerpoint/2010/main" val="2261334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448" name="Picture 1112" descr="Acts_cb"/>
          <p:cNvPicPr>
            <a:picLocks noChangeAspect="1" noChangeArrowheads="1"/>
          </p:cNvPicPr>
          <p:nvPr/>
        </p:nvPicPr>
        <p:blipFill>
          <a:blip r:embed="rId13">
            <a:extLst>
              <a:ext uri="{BEBA8EAE-BF5A-486C-A8C5-ECC9F3942E4B}">
                <a14:imgProps xmlns:a14="http://schemas.microsoft.com/office/drawing/2010/main">
                  <a14:imgLayer r:embed="rId14">
                    <a14:imgEffect>
                      <a14:artisticTexturizer/>
                    </a14:imgEffect>
                    <a14:imgEffect>
                      <a14:colorTemperature colorTemp="7200"/>
                    </a14:imgEffect>
                    <a14:imgEffect>
                      <a14:brightnessContrast bright="6000"/>
                    </a14:imgEffect>
                  </a14:imgLayer>
                </a14:imgProps>
              </a:ex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1026"/>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5363" name="Rectangle 1027"/>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5364" name="Rectangle 1028"/>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5365" name="Rectangle 1029"/>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5366" name="Rectangle 1030"/>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12488C7-761C-4608-9ADB-6D0BA851BA2F}"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800">
          <a:ln>
            <a:solidFill>
              <a:schemeClr val="accent2"/>
            </a:solidFill>
          </a:ln>
          <a:solidFill>
            <a:schemeClr val="accent5"/>
          </a:solidFill>
          <a:effectLst>
            <a:glow rad="228600">
              <a:schemeClr val="accent3">
                <a:satMod val="175000"/>
                <a:alpha val="40000"/>
              </a:schemeClr>
            </a:glow>
          </a:effectLst>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600">
          <a:solidFill>
            <a:schemeClr val="bg2"/>
          </a:solidFill>
          <a:effectLst>
            <a:glow rad="63500">
              <a:schemeClr val="accent3">
                <a:satMod val="175000"/>
                <a:alpha val="40000"/>
              </a:schemeClr>
            </a:glow>
          </a:effectLst>
          <a:latin typeface="+mn-lt"/>
          <a:ea typeface="+mn-ea"/>
          <a:cs typeface="+mn-cs"/>
        </a:defRPr>
      </a:lvl1pPr>
      <a:lvl2pPr marL="742950" indent="-285750" algn="l" rtl="0" eaLnBrk="1" fontAlgn="base" hangingPunct="1">
        <a:spcBef>
          <a:spcPct val="20000"/>
        </a:spcBef>
        <a:spcAft>
          <a:spcPct val="0"/>
        </a:spcAft>
        <a:buChar char="–"/>
        <a:defRPr sz="3200">
          <a:solidFill>
            <a:schemeClr val="bg2"/>
          </a:solidFill>
          <a:effectLst>
            <a:glow rad="63500">
              <a:schemeClr val="accent3">
                <a:satMod val="175000"/>
                <a:alpha val="40000"/>
              </a:schemeClr>
            </a:glow>
          </a:effectLst>
          <a:latin typeface="+mn-lt"/>
        </a:defRPr>
      </a:lvl2pPr>
      <a:lvl3pPr marL="1143000" indent="-228600" algn="l" rtl="0" eaLnBrk="1" fontAlgn="base" hangingPunct="1">
        <a:spcBef>
          <a:spcPct val="20000"/>
        </a:spcBef>
        <a:spcAft>
          <a:spcPct val="0"/>
        </a:spcAft>
        <a:buChar char="•"/>
        <a:defRPr sz="2800">
          <a:solidFill>
            <a:schemeClr val="bg2"/>
          </a:solidFill>
          <a:effectLst>
            <a:glow rad="63500">
              <a:schemeClr val="accent3">
                <a:satMod val="175000"/>
                <a:alpha val="40000"/>
              </a:schemeClr>
            </a:glow>
          </a:effectLst>
          <a:latin typeface="+mn-lt"/>
        </a:defRPr>
      </a:lvl3pPr>
      <a:lvl4pPr marL="1600200" indent="-228600" algn="l" rtl="0" eaLnBrk="1" fontAlgn="base" hangingPunct="1">
        <a:spcBef>
          <a:spcPct val="20000"/>
        </a:spcBef>
        <a:spcAft>
          <a:spcPct val="0"/>
        </a:spcAft>
        <a:buChar char="–"/>
        <a:defRPr sz="2400">
          <a:solidFill>
            <a:schemeClr val="bg2"/>
          </a:solidFill>
          <a:effectLst>
            <a:glow rad="63500">
              <a:schemeClr val="accent3">
                <a:satMod val="175000"/>
                <a:alpha val="40000"/>
              </a:schemeClr>
            </a:glow>
          </a:effectLst>
          <a:latin typeface="+mn-lt"/>
        </a:defRPr>
      </a:lvl4pPr>
      <a:lvl5pPr marL="2057400" indent="-228600" algn="l" rtl="0" eaLnBrk="1" fontAlgn="base" hangingPunct="1">
        <a:spcBef>
          <a:spcPct val="20000"/>
        </a:spcBef>
        <a:spcAft>
          <a:spcPct val="0"/>
        </a:spcAft>
        <a:buChar char="»"/>
        <a:defRPr sz="2400">
          <a:solidFill>
            <a:schemeClr val="bg2"/>
          </a:solidFill>
          <a:effectLst>
            <a:glow rad="63500">
              <a:schemeClr val="accent3">
                <a:satMod val="175000"/>
                <a:alpha val="40000"/>
              </a:schemeClr>
            </a:glow>
          </a:effectLst>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448" name="Picture 1112" descr="Acts_cb"/>
          <p:cNvPicPr>
            <a:picLocks noChangeAspect="1" noChangeArrowheads="1"/>
          </p:cNvPicPr>
          <p:nvPr/>
        </p:nvPicPr>
        <p:blipFill>
          <a:blip r:embed="rId13">
            <a:extLst>
              <a:ext uri="{BEBA8EAE-BF5A-486C-A8C5-ECC9F3942E4B}">
                <a14:imgProps xmlns:a14="http://schemas.microsoft.com/office/drawing/2010/main">
                  <a14:imgLayer r:embed="rId14">
                    <a14:imgEffect>
                      <a14:artisticTexturizer/>
                    </a14:imgEffect>
                    <a14:imgEffect>
                      <a14:colorTemperature colorTemp="7200"/>
                    </a14:imgEffect>
                    <a14:imgEffect>
                      <a14:brightnessContrast bright="6000"/>
                    </a14:imgEffect>
                  </a14:imgLayer>
                </a14:imgProps>
              </a:ex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1026"/>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5363" name="Rectangle 1027"/>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5364" name="Rectangle 1028"/>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prstClr val="white"/>
              </a:solidFill>
            </a:endParaRPr>
          </a:p>
        </p:txBody>
      </p:sp>
      <p:sp>
        <p:nvSpPr>
          <p:cNvPr id="15365" name="Rectangle 1029"/>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prstClr val="white"/>
              </a:solidFill>
            </a:endParaRPr>
          </a:p>
        </p:txBody>
      </p:sp>
      <p:sp>
        <p:nvSpPr>
          <p:cNvPr id="15366" name="Rectangle 1030"/>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12488C7-761C-4608-9ADB-6D0BA851BA2F}"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210278519"/>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fontAlgn="base" hangingPunct="1">
        <a:spcBef>
          <a:spcPct val="0"/>
        </a:spcBef>
        <a:spcAft>
          <a:spcPct val="0"/>
        </a:spcAft>
        <a:defRPr sz="4800">
          <a:ln>
            <a:solidFill>
              <a:schemeClr val="accent2"/>
            </a:solidFill>
          </a:ln>
          <a:solidFill>
            <a:schemeClr val="accent5"/>
          </a:solidFill>
          <a:effectLst>
            <a:glow rad="228600">
              <a:schemeClr val="accent3">
                <a:satMod val="175000"/>
                <a:alpha val="40000"/>
              </a:schemeClr>
            </a:glow>
          </a:effectLst>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600">
          <a:solidFill>
            <a:schemeClr val="bg2"/>
          </a:solidFill>
          <a:effectLst>
            <a:glow rad="63500">
              <a:schemeClr val="accent3">
                <a:satMod val="175000"/>
                <a:alpha val="40000"/>
              </a:schemeClr>
            </a:glow>
          </a:effectLst>
          <a:latin typeface="+mn-lt"/>
          <a:ea typeface="+mn-ea"/>
          <a:cs typeface="+mn-cs"/>
        </a:defRPr>
      </a:lvl1pPr>
      <a:lvl2pPr marL="742950" indent="-285750" algn="l" rtl="0" eaLnBrk="1" fontAlgn="base" hangingPunct="1">
        <a:spcBef>
          <a:spcPct val="20000"/>
        </a:spcBef>
        <a:spcAft>
          <a:spcPct val="0"/>
        </a:spcAft>
        <a:buChar char="–"/>
        <a:defRPr sz="3200">
          <a:solidFill>
            <a:schemeClr val="bg2"/>
          </a:solidFill>
          <a:effectLst>
            <a:glow rad="63500">
              <a:schemeClr val="accent3">
                <a:satMod val="175000"/>
                <a:alpha val="40000"/>
              </a:schemeClr>
            </a:glow>
          </a:effectLst>
          <a:latin typeface="+mn-lt"/>
        </a:defRPr>
      </a:lvl2pPr>
      <a:lvl3pPr marL="1143000" indent="-228600" algn="l" rtl="0" eaLnBrk="1" fontAlgn="base" hangingPunct="1">
        <a:spcBef>
          <a:spcPct val="20000"/>
        </a:spcBef>
        <a:spcAft>
          <a:spcPct val="0"/>
        </a:spcAft>
        <a:buChar char="•"/>
        <a:defRPr sz="2800">
          <a:solidFill>
            <a:schemeClr val="bg2"/>
          </a:solidFill>
          <a:effectLst>
            <a:glow rad="63500">
              <a:schemeClr val="accent3">
                <a:satMod val="175000"/>
                <a:alpha val="40000"/>
              </a:schemeClr>
            </a:glow>
          </a:effectLst>
          <a:latin typeface="+mn-lt"/>
        </a:defRPr>
      </a:lvl3pPr>
      <a:lvl4pPr marL="1600200" indent="-228600" algn="l" rtl="0" eaLnBrk="1" fontAlgn="base" hangingPunct="1">
        <a:spcBef>
          <a:spcPct val="20000"/>
        </a:spcBef>
        <a:spcAft>
          <a:spcPct val="0"/>
        </a:spcAft>
        <a:buChar char="–"/>
        <a:defRPr sz="2400">
          <a:solidFill>
            <a:schemeClr val="bg2"/>
          </a:solidFill>
          <a:effectLst>
            <a:glow rad="63500">
              <a:schemeClr val="accent3">
                <a:satMod val="175000"/>
                <a:alpha val="40000"/>
              </a:schemeClr>
            </a:glow>
          </a:effectLst>
          <a:latin typeface="+mn-lt"/>
        </a:defRPr>
      </a:lvl4pPr>
      <a:lvl5pPr marL="2057400" indent="-228600" algn="l" rtl="0" eaLnBrk="1" fontAlgn="base" hangingPunct="1">
        <a:spcBef>
          <a:spcPct val="20000"/>
        </a:spcBef>
        <a:spcAft>
          <a:spcPct val="0"/>
        </a:spcAft>
        <a:buChar char="»"/>
        <a:defRPr sz="2400">
          <a:solidFill>
            <a:schemeClr val="bg2"/>
          </a:solidFill>
          <a:effectLst>
            <a:glow rad="63500">
              <a:schemeClr val="accent3">
                <a:satMod val="175000"/>
                <a:alpha val="40000"/>
              </a:schemeClr>
            </a:glow>
          </a:effectLst>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448" name="Picture 1112" descr="Acts_cb"/>
          <p:cNvPicPr>
            <a:picLocks noChangeAspect="1" noChangeArrowheads="1"/>
          </p:cNvPicPr>
          <p:nvPr/>
        </p:nvPicPr>
        <p:blipFill>
          <a:blip r:embed="rId13">
            <a:extLst>
              <a:ext uri="{BEBA8EAE-BF5A-486C-A8C5-ECC9F3942E4B}">
                <a14:imgProps xmlns:a14="http://schemas.microsoft.com/office/drawing/2010/main">
                  <a14:imgLayer r:embed="rId14">
                    <a14:imgEffect>
                      <a14:artisticTexturizer/>
                    </a14:imgEffect>
                    <a14:imgEffect>
                      <a14:colorTemperature colorTemp="7200"/>
                    </a14:imgEffect>
                    <a14:imgEffect>
                      <a14:brightnessContrast bright="6000"/>
                    </a14:imgEffect>
                  </a14:imgLayer>
                </a14:imgProps>
              </a:ex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1026"/>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5363" name="Rectangle 1027"/>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5364" name="Rectangle 1028"/>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prstClr val="white"/>
              </a:solidFill>
            </a:endParaRPr>
          </a:p>
        </p:txBody>
      </p:sp>
      <p:sp>
        <p:nvSpPr>
          <p:cNvPr id="15365" name="Rectangle 1029"/>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prstClr val="white"/>
              </a:solidFill>
            </a:endParaRPr>
          </a:p>
        </p:txBody>
      </p:sp>
      <p:sp>
        <p:nvSpPr>
          <p:cNvPr id="15366" name="Rectangle 1030"/>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12488C7-761C-4608-9ADB-6D0BA851BA2F}"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276505336"/>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fontAlgn="base" hangingPunct="1">
        <a:spcBef>
          <a:spcPct val="0"/>
        </a:spcBef>
        <a:spcAft>
          <a:spcPct val="0"/>
        </a:spcAft>
        <a:defRPr sz="4800">
          <a:ln>
            <a:solidFill>
              <a:schemeClr val="accent2"/>
            </a:solidFill>
          </a:ln>
          <a:solidFill>
            <a:schemeClr val="accent5"/>
          </a:solidFill>
          <a:effectLst>
            <a:glow rad="228600">
              <a:schemeClr val="accent3">
                <a:satMod val="175000"/>
                <a:alpha val="40000"/>
              </a:schemeClr>
            </a:glow>
          </a:effectLst>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600">
          <a:solidFill>
            <a:schemeClr val="bg2"/>
          </a:solidFill>
          <a:effectLst>
            <a:glow rad="63500">
              <a:schemeClr val="accent3">
                <a:satMod val="175000"/>
                <a:alpha val="40000"/>
              </a:schemeClr>
            </a:glow>
          </a:effectLst>
          <a:latin typeface="+mn-lt"/>
          <a:ea typeface="+mn-ea"/>
          <a:cs typeface="+mn-cs"/>
        </a:defRPr>
      </a:lvl1pPr>
      <a:lvl2pPr marL="742950" indent="-285750" algn="l" rtl="0" eaLnBrk="1" fontAlgn="base" hangingPunct="1">
        <a:spcBef>
          <a:spcPct val="20000"/>
        </a:spcBef>
        <a:spcAft>
          <a:spcPct val="0"/>
        </a:spcAft>
        <a:buChar char="–"/>
        <a:defRPr sz="3200">
          <a:solidFill>
            <a:schemeClr val="bg2"/>
          </a:solidFill>
          <a:effectLst>
            <a:glow rad="63500">
              <a:schemeClr val="accent3">
                <a:satMod val="175000"/>
                <a:alpha val="40000"/>
              </a:schemeClr>
            </a:glow>
          </a:effectLst>
          <a:latin typeface="+mn-lt"/>
        </a:defRPr>
      </a:lvl2pPr>
      <a:lvl3pPr marL="1143000" indent="-228600" algn="l" rtl="0" eaLnBrk="1" fontAlgn="base" hangingPunct="1">
        <a:spcBef>
          <a:spcPct val="20000"/>
        </a:spcBef>
        <a:spcAft>
          <a:spcPct val="0"/>
        </a:spcAft>
        <a:buChar char="•"/>
        <a:defRPr sz="2800">
          <a:solidFill>
            <a:schemeClr val="bg2"/>
          </a:solidFill>
          <a:effectLst>
            <a:glow rad="63500">
              <a:schemeClr val="accent3">
                <a:satMod val="175000"/>
                <a:alpha val="40000"/>
              </a:schemeClr>
            </a:glow>
          </a:effectLst>
          <a:latin typeface="+mn-lt"/>
        </a:defRPr>
      </a:lvl3pPr>
      <a:lvl4pPr marL="1600200" indent="-228600" algn="l" rtl="0" eaLnBrk="1" fontAlgn="base" hangingPunct="1">
        <a:spcBef>
          <a:spcPct val="20000"/>
        </a:spcBef>
        <a:spcAft>
          <a:spcPct val="0"/>
        </a:spcAft>
        <a:buChar char="–"/>
        <a:defRPr sz="2400">
          <a:solidFill>
            <a:schemeClr val="bg2"/>
          </a:solidFill>
          <a:effectLst>
            <a:glow rad="63500">
              <a:schemeClr val="accent3">
                <a:satMod val="175000"/>
                <a:alpha val="40000"/>
              </a:schemeClr>
            </a:glow>
          </a:effectLst>
          <a:latin typeface="+mn-lt"/>
        </a:defRPr>
      </a:lvl4pPr>
      <a:lvl5pPr marL="2057400" indent="-228600" algn="l" rtl="0" eaLnBrk="1" fontAlgn="base" hangingPunct="1">
        <a:spcBef>
          <a:spcPct val="20000"/>
        </a:spcBef>
        <a:spcAft>
          <a:spcPct val="0"/>
        </a:spcAft>
        <a:buChar char="»"/>
        <a:defRPr sz="2400">
          <a:solidFill>
            <a:schemeClr val="bg2"/>
          </a:solidFill>
          <a:effectLst>
            <a:glow rad="63500">
              <a:schemeClr val="accent3">
                <a:satMod val="175000"/>
                <a:alpha val="40000"/>
              </a:schemeClr>
            </a:glow>
          </a:effectLst>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0"/>
            <a:ext cx="7772400" cy="1470025"/>
          </a:xfrm>
        </p:spPr>
        <p:txBody>
          <a:bodyPr/>
          <a:lstStyle/>
          <a:p>
            <a:r>
              <a:rPr lang="en-US" sz="5400" dirty="0"/>
              <a:t>Noah’s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13" y="3327400"/>
            <a:ext cx="7900987"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304800"/>
            <a:ext cx="9144000" cy="1200329"/>
          </a:xfrm>
          <a:prstGeom prst="rect">
            <a:avLst/>
          </a:prstGeom>
          <a:blipFill>
            <a:blip r:embed="rId4"/>
            <a:stretch>
              <a:fillRect/>
            </a:stretch>
          </a:blipFill>
        </p:spPr>
        <p:txBody>
          <a:bodyPr wrap="square" rtlCol="0">
            <a:prstTxWarp prst="textStop">
              <a:avLst/>
            </a:prstTxWarp>
            <a:spAutoFit/>
          </a:bodyPr>
          <a:lstStyle/>
          <a:p>
            <a:pPr algn="ctr"/>
            <a:r>
              <a:rPr lang="en-US" sz="7200" b="1" spc="50" dirty="0">
                <a:ln w="9525" cmpd="sng">
                  <a:solidFill>
                    <a:schemeClr val="accent1"/>
                  </a:solidFill>
                  <a:prstDash val="solid"/>
                </a:ln>
                <a:solidFill>
                  <a:srgbClr val="70AD47">
                    <a:tint val="1000"/>
                  </a:srgbClr>
                </a:solidFill>
                <a:effectLst>
                  <a:glow rad="38100">
                    <a:schemeClr val="accent1">
                      <a:alpha val="40000"/>
                    </a:schemeClr>
                  </a:glow>
                </a:effectLst>
                <a:latin typeface="+mj-lt"/>
              </a:rPr>
              <a:t>GENESIS 8</a:t>
            </a:r>
          </a:p>
        </p:txBody>
      </p:sp>
      <p:sp>
        <p:nvSpPr>
          <p:cNvPr id="3" name="TextBox 2"/>
          <p:cNvSpPr txBox="1"/>
          <p:nvPr/>
        </p:nvSpPr>
        <p:spPr>
          <a:xfrm>
            <a:off x="4203220" y="6368534"/>
            <a:ext cx="735971" cy="369332"/>
          </a:xfrm>
          <a:prstGeom prst="rect">
            <a:avLst/>
          </a:prstGeom>
          <a:noFill/>
        </p:spPr>
        <p:txBody>
          <a:bodyPr wrap="none" rtlCol="0">
            <a:spAutoFit/>
          </a:bodyPr>
          <a:lstStyle/>
          <a:p>
            <a:pPr algn="ctr"/>
            <a:r>
              <a:rPr lang="en-US" dirty="0"/>
              <a:t>Part 2</a:t>
            </a:r>
          </a:p>
        </p:txBody>
      </p:sp>
    </p:spTree>
    <p:extLst>
      <p:ext uri="{BB962C8B-B14F-4D97-AF65-F5344CB8AC3E}">
        <p14:creationId xmlns:p14="http://schemas.microsoft.com/office/powerpoint/2010/main" val="18565544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grpId="0" nodeType="after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Noah’s Worship</a:t>
            </a:r>
          </a:p>
        </p:txBody>
      </p:sp>
      <p:sp>
        <p:nvSpPr>
          <p:cNvPr id="5" name="Content Placeholder 4"/>
          <p:cNvSpPr>
            <a:spLocks noGrp="1"/>
          </p:cNvSpPr>
          <p:nvPr>
            <p:ph idx="1"/>
          </p:nvPr>
        </p:nvSpPr>
        <p:spPr/>
        <p:txBody>
          <a:bodyPr/>
          <a:lstStyle/>
          <a:p>
            <a:pPr>
              <a:buFont typeface="Wingdings" panose="05000000000000000000" pitchFamily="2" charset="2"/>
              <a:buChar char="ü"/>
            </a:pPr>
            <a:r>
              <a:rPr lang="en-US" sz="4000" dirty="0">
                <a:latin typeface="+mj-lt"/>
              </a:rPr>
              <a:t>The offering (Gen. 8:20)</a:t>
            </a:r>
          </a:p>
          <a:p>
            <a:pPr>
              <a:buFont typeface="Wingdings" panose="05000000000000000000" pitchFamily="2" charset="2"/>
              <a:buChar char="ü"/>
            </a:pPr>
            <a:r>
              <a:rPr lang="en-US" sz="4000" dirty="0">
                <a:latin typeface="+mj-lt"/>
              </a:rPr>
              <a:t>The reception (Gen. 8:21a)</a:t>
            </a:r>
          </a:p>
          <a:p>
            <a:pPr>
              <a:buFont typeface="Wingdings" panose="05000000000000000000" pitchFamily="2" charset="2"/>
              <a:buChar char="ü"/>
            </a:pPr>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latin typeface="+mj-lt"/>
              </a:rPr>
              <a:t>The promise (Gen. 8:21b, 22)</a:t>
            </a:r>
          </a:p>
          <a:p>
            <a:pPr lvl="1">
              <a:buFont typeface="Wingdings" panose="05000000000000000000" pitchFamily="2" charset="2"/>
              <a:buChar char="§"/>
            </a:pPr>
            <a:r>
              <a:rPr lang="en-US" sz="3600" dirty="0"/>
              <a:t>“While the earth remains”</a:t>
            </a:r>
          </a:p>
          <a:p>
            <a:pPr lvl="1">
              <a:buFont typeface="Wingdings" panose="05000000000000000000" pitchFamily="2" charset="2"/>
              <a:buChar char="§"/>
            </a:pPr>
            <a:r>
              <a:rPr lang="en-US" sz="3600" dirty="0"/>
              <a:t>We are currently in the age of grace and longsuffering between two fearful judgments!</a:t>
            </a:r>
          </a:p>
          <a:p>
            <a:pPr lvl="2">
              <a:buFont typeface="Wingdings" panose="05000000000000000000" pitchFamily="2" charset="2"/>
              <a:buChar char="§"/>
            </a:pPr>
            <a:r>
              <a:rPr lang="en-US" sz="3200" dirty="0"/>
              <a:t>2 Peter 3:5-13</a:t>
            </a:r>
          </a:p>
        </p:txBody>
      </p:sp>
    </p:spTree>
    <p:extLst>
      <p:ext uri="{BB962C8B-B14F-4D97-AF65-F5344CB8AC3E}">
        <p14:creationId xmlns:p14="http://schemas.microsoft.com/office/powerpoint/2010/main" val="296796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fade">
                                      <p:cBhvr>
                                        <p:cTn id="1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See Through Noah’s Eyes</a:t>
            </a:r>
          </a:p>
        </p:txBody>
      </p:sp>
      <p:sp>
        <p:nvSpPr>
          <p:cNvPr id="3" name="Content Placeholder 2"/>
          <p:cNvSpPr>
            <a:spLocks noGrp="1"/>
          </p:cNvSpPr>
          <p:nvPr>
            <p:ph idx="1"/>
          </p:nvPr>
        </p:nvSpPr>
        <p:spPr/>
        <p:txBody>
          <a:bodyPr/>
          <a:lstStyle/>
          <a:p>
            <a:r>
              <a:rPr lang="en-US" dirty="0"/>
              <a:t>God warns all people</a:t>
            </a:r>
          </a:p>
          <a:p>
            <a:r>
              <a:rPr lang="en-US" dirty="0"/>
              <a:t>God remembers, provides for, and delivers His people who wait on Him</a:t>
            </a:r>
          </a:p>
          <a:p>
            <a:r>
              <a:rPr lang="en-US" dirty="0"/>
              <a:t>God is worthy of sacrificial worship</a:t>
            </a:r>
          </a:p>
        </p:txBody>
      </p:sp>
    </p:spTree>
    <p:extLst>
      <p:ext uri="{BB962C8B-B14F-4D97-AF65-F5344CB8AC3E}">
        <p14:creationId xmlns:p14="http://schemas.microsoft.com/office/powerpoint/2010/main" val="4162037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a:t>Noah Waited</a:t>
            </a:r>
          </a:p>
        </p:txBody>
      </p:sp>
      <p:sp>
        <p:nvSpPr>
          <p:cNvPr id="5" name="Text Placeholder 4"/>
          <p:cNvSpPr>
            <a:spLocks noGrp="1"/>
          </p:cNvSpPr>
          <p:nvPr>
            <p:ph type="body" idx="1"/>
          </p:nvPr>
        </p:nvSpPr>
        <p:spPr/>
        <p:txBody>
          <a:bodyPr/>
          <a:lstStyle/>
          <a:p>
            <a:r>
              <a:rPr lang="en-US" sz="3600" dirty="0"/>
              <a:t>GENESIS 8:6-19</a:t>
            </a:r>
          </a:p>
        </p:txBody>
      </p:sp>
    </p:spTree>
    <p:extLst>
      <p:ext uri="{BB962C8B-B14F-4D97-AF65-F5344CB8AC3E}">
        <p14:creationId xmlns:p14="http://schemas.microsoft.com/office/powerpoint/2010/main" val="313400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29000" y="5029200"/>
            <a:ext cx="5257800" cy="1295400"/>
          </a:xfrm>
          <a:noFill/>
          <a:ln>
            <a:noFill/>
          </a:ln>
        </p:spPr>
        <p:style>
          <a:lnRef idx="2">
            <a:schemeClr val="dk1"/>
          </a:lnRef>
          <a:fillRef idx="1">
            <a:schemeClr val="lt1"/>
          </a:fillRef>
          <a:effectRef idx="0">
            <a:schemeClr val="dk1"/>
          </a:effectRef>
          <a:fontRef idx="minor">
            <a:schemeClr val="dk1"/>
          </a:fontRef>
        </p:style>
        <p:txBody>
          <a:bodyPr>
            <a:prstTxWarp prst="textPlain">
              <a:avLst/>
            </a:prstTxWarp>
          </a:bodyPr>
          <a:lstStyle/>
          <a:p>
            <a:r>
              <a:rPr lang="en-US" sz="1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ll Gothic Std Black" pitchFamily="34" charset="0"/>
              </a:rPr>
              <a:t>THE PATIENT WAITING</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08061897"/>
              </p:ext>
            </p:extLst>
          </p:nvPr>
        </p:nvGraphicFramePr>
        <p:xfrm>
          <a:off x="152400" y="228600"/>
          <a:ext cx="88392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6795224" y="228600"/>
            <a:ext cx="1965858" cy="461665"/>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pPr algn="ctr"/>
            <a:r>
              <a:rPr lang="en-US" sz="2400" dirty="0"/>
              <a:t>3 mo., 23 days</a:t>
            </a:r>
          </a:p>
        </p:txBody>
      </p:sp>
      <p:sp>
        <p:nvSpPr>
          <p:cNvPr id="10" name="TextBox 9"/>
          <p:cNvSpPr txBox="1"/>
          <p:nvPr/>
        </p:nvSpPr>
        <p:spPr>
          <a:xfrm>
            <a:off x="7182194" y="2357735"/>
            <a:ext cx="1168910" cy="461665"/>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pPr algn="ctr"/>
            <a:r>
              <a:rPr lang="en-US" sz="2400" dirty="0"/>
              <a:t>5 ½ mo.</a:t>
            </a:r>
          </a:p>
        </p:txBody>
      </p:sp>
      <p:sp>
        <p:nvSpPr>
          <p:cNvPr id="11" name="TextBox 10"/>
          <p:cNvSpPr txBox="1"/>
          <p:nvPr/>
        </p:nvSpPr>
        <p:spPr>
          <a:xfrm>
            <a:off x="429361" y="6396335"/>
            <a:ext cx="1979453" cy="461665"/>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pPr algn="ctr"/>
            <a:r>
              <a:rPr lang="en-US" sz="2400" dirty="0"/>
              <a:t>7 mo., 10 days</a:t>
            </a:r>
          </a:p>
        </p:txBody>
      </p:sp>
    </p:spTree>
    <p:extLst>
      <p:ext uri="{BB962C8B-B14F-4D97-AF65-F5344CB8AC3E}">
        <p14:creationId xmlns:p14="http://schemas.microsoft.com/office/powerpoint/2010/main" val="2402414304"/>
      </p:ext>
    </p:extLst>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Waiting On The Lord</a:t>
            </a:r>
          </a:p>
        </p:txBody>
      </p:sp>
      <p:sp>
        <p:nvSpPr>
          <p:cNvPr id="3" name="Content Placeholder 2"/>
          <p:cNvSpPr>
            <a:spLocks noGrp="1"/>
          </p:cNvSpPr>
          <p:nvPr>
            <p:ph idx="1"/>
          </p:nvPr>
        </p:nvSpPr>
        <p:spPr>
          <a:xfrm>
            <a:off x="457200" y="1600200"/>
            <a:ext cx="8229600" cy="4953000"/>
          </a:xfrm>
        </p:spPr>
        <p:style>
          <a:lnRef idx="2">
            <a:schemeClr val="accent5"/>
          </a:lnRef>
          <a:fillRef idx="1">
            <a:schemeClr val="lt1"/>
          </a:fillRef>
          <a:effectRef idx="0">
            <a:schemeClr val="accent5"/>
          </a:effectRef>
          <a:fontRef idx="minor">
            <a:schemeClr val="dk1"/>
          </a:fontRef>
        </p:style>
        <p:txBody>
          <a:bodyPr>
            <a:normAutofit lnSpcReduction="10000"/>
          </a:bodyPr>
          <a:lstStyle/>
          <a:p>
            <a:pPr>
              <a:buFont typeface="Wingdings" panose="05000000000000000000" pitchFamily="2" charset="2"/>
              <a:buChar char="Ø"/>
            </a:pPr>
            <a:r>
              <a:rPr lang="en-US" dirty="0"/>
              <a:t>Some failed:</a:t>
            </a:r>
          </a:p>
          <a:p>
            <a:pPr lvl="1"/>
            <a:r>
              <a:rPr lang="en-US" dirty="0"/>
              <a:t>Saul (1 Sam. 13:6-13)</a:t>
            </a:r>
          </a:p>
          <a:p>
            <a:pPr lvl="1"/>
            <a:r>
              <a:rPr lang="en-US" dirty="0"/>
              <a:t>Israel (Num. 21:4, 5)</a:t>
            </a:r>
          </a:p>
          <a:p>
            <a:pPr>
              <a:buFont typeface="Wingdings" panose="05000000000000000000" pitchFamily="2" charset="2"/>
              <a:buChar char="Ø"/>
            </a:pPr>
            <a:r>
              <a:rPr lang="en-US" dirty="0"/>
              <a:t>Some waited:</a:t>
            </a:r>
          </a:p>
          <a:p>
            <a:pPr lvl="1"/>
            <a:r>
              <a:rPr lang="en-US" dirty="0"/>
              <a:t>David (Psa. 25; 27; 37)</a:t>
            </a:r>
          </a:p>
          <a:p>
            <a:pPr lvl="2"/>
            <a:r>
              <a:rPr lang="en-US" dirty="0"/>
              <a:t>“I waited patiently for the LORD; And He inclined to me, And heard my cry” (Ps. 40:1)</a:t>
            </a:r>
          </a:p>
          <a:p>
            <a:pPr lvl="1"/>
            <a:r>
              <a:rPr lang="en-US" dirty="0"/>
              <a:t>Philadelphia (Rev. 3:8)</a:t>
            </a:r>
          </a:p>
          <a:p>
            <a:pPr lvl="1"/>
            <a:r>
              <a:rPr lang="en-US" dirty="0"/>
              <a:t>Jesus (1 Pet. 2:23)</a:t>
            </a:r>
          </a:p>
        </p:txBody>
      </p:sp>
    </p:spTree>
    <p:extLst>
      <p:ext uri="{BB962C8B-B14F-4D97-AF65-F5344CB8AC3E}">
        <p14:creationId xmlns:p14="http://schemas.microsoft.com/office/powerpoint/2010/main" val="18272037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 Facts About Waiting</a:t>
            </a:r>
          </a:p>
        </p:txBody>
      </p:sp>
      <p:sp>
        <p:nvSpPr>
          <p:cNvPr id="3" name="Content Placeholder 2"/>
          <p:cNvSpPr>
            <a:spLocks noGrp="1"/>
          </p:cNvSpPr>
          <p:nvPr>
            <p:ph idx="1"/>
          </p:nvPr>
        </p:nvSpPr>
        <p:spPr>
          <a:xfrm>
            <a:off x="457200" y="1447800"/>
            <a:ext cx="8229600" cy="5257800"/>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2500" lnSpcReduction="20000"/>
          </a:bodyPr>
          <a:lstStyle/>
          <a:p>
            <a:r>
              <a:rPr lang="en-US" dirty="0"/>
              <a:t>Is tied to hope </a:t>
            </a:r>
          </a:p>
          <a:p>
            <a:pPr lvl="1"/>
            <a:r>
              <a:rPr lang="en-US" dirty="0"/>
              <a:t>Romans 8:25; Ps. 119:81, 82</a:t>
            </a:r>
          </a:p>
          <a:p>
            <a:r>
              <a:rPr lang="en-US" dirty="0"/>
              <a:t>Is not promised to be easy</a:t>
            </a:r>
          </a:p>
          <a:p>
            <a:pPr lvl="1"/>
            <a:r>
              <a:rPr lang="en-US" dirty="0"/>
              <a:t>Psalm 69:1-3</a:t>
            </a:r>
          </a:p>
          <a:p>
            <a:r>
              <a:rPr lang="en-US" dirty="0"/>
              <a:t>Is needed to successfully get through difficulties</a:t>
            </a:r>
          </a:p>
          <a:p>
            <a:pPr lvl="1"/>
            <a:r>
              <a:rPr lang="en-US" dirty="0"/>
              <a:t>Psalm 130:5, 6; 131; Isaiah 25:9; </a:t>
            </a:r>
          </a:p>
          <a:p>
            <a:r>
              <a:rPr lang="en-US" dirty="0"/>
              <a:t>Will result in the goodness of God</a:t>
            </a:r>
          </a:p>
          <a:p>
            <a:pPr lvl="1"/>
            <a:r>
              <a:rPr lang="en-US" dirty="0"/>
              <a:t>Lamentations 3:25</a:t>
            </a:r>
          </a:p>
          <a:p>
            <a:r>
              <a:rPr lang="en-US" dirty="0"/>
              <a:t>Is needed to bring others to Christ</a:t>
            </a:r>
          </a:p>
          <a:p>
            <a:pPr lvl="1"/>
            <a:r>
              <a:rPr lang="en-US" dirty="0"/>
              <a:t>Psalm 69:4-7; Acts 16:23-25.</a:t>
            </a:r>
          </a:p>
        </p:txBody>
      </p:sp>
    </p:spTree>
    <p:extLst>
      <p:ext uri="{BB962C8B-B14F-4D97-AF65-F5344CB8AC3E}">
        <p14:creationId xmlns:p14="http://schemas.microsoft.com/office/powerpoint/2010/main" val="1615826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1000"/>
                                        <p:tgtEl>
                                          <p:spTgt spid="3">
                                            <p:txEl>
                                              <p:pRg st="7" end="7"/>
                                            </p:txEl>
                                          </p:spTgt>
                                        </p:tgtEl>
                                      </p:cBhvr>
                                    </p:animEffect>
                                    <p:anim calcmode="lin" valueType="num">
                                      <p:cBhvr>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Effect transition="in" filter="fade">
                                      <p:cBhvr>
                                        <p:cTn id="60" dur="1000"/>
                                        <p:tgtEl>
                                          <p:spTgt spid="3">
                                            <p:txEl>
                                              <p:pRg st="8" end="8"/>
                                            </p:txEl>
                                          </p:spTgt>
                                        </p:tgtEl>
                                      </p:cBhvr>
                                    </p:animEffect>
                                    <p:anim calcmode="lin" valueType="num">
                                      <p:cBhvr>
                                        <p:cTn id="6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Effect transition="in" filter="fade">
                                      <p:cBhvr>
                                        <p:cTn id="65" dur="1000"/>
                                        <p:tgtEl>
                                          <p:spTgt spid="3">
                                            <p:txEl>
                                              <p:pRg st="9" end="9"/>
                                            </p:txEl>
                                          </p:spTgt>
                                        </p:tgtEl>
                                      </p:cBhvr>
                                    </p:animEffect>
                                    <p:anim calcmode="lin" valueType="num">
                                      <p:cBhvr>
                                        <p:cTn id="6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a:t>Noah Worshiped</a:t>
            </a:r>
          </a:p>
        </p:txBody>
      </p:sp>
      <p:sp>
        <p:nvSpPr>
          <p:cNvPr id="5" name="Text Placeholder 4"/>
          <p:cNvSpPr>
            <a:spLocks noGrp="1"/>
          </p:cNvSpPr>
          <p:nvPr>
            <p:ph type="body" idx="1"/>
          </p:nvPr>
        </p:nvSpPr>
        <p:spPr/>
        <p:txBody>
          <a:bodyPr/>
          <a:lstStyle/>
          <a:p>
            <a:r>
              <a:rPr lang="en-US" sz="3600" dirty="0"/>
              <a:t>GENESIS 8:20-22</a:t>
            </a:r>
          </a:p>
        </p:txBody>
      </p:sp>
    </p:spTree>
    <p:extLst>
      <p:ext uri="{BB962C8B-B14F-4D97-AF65-F5344CB8AC3E}">
        <p14:creationId xmlns:p14="http://schemas.microsoft.com/office/powerpoint/2010/main" val="2145412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James 5:7, 8</a:t>
            </a: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marL="0" indent="0">
              <a:buNone/>
            </a:pPr>
            <a:r>
              <a:rPr lang="en-US" dirty="0"/>
              <a:t>7  Therefore be patient, brethren, until the coming of the Lord. See how the farmer waits for the precious fruit of the earth, waiting patiently for it until it receives the early and latter rain.</a:t>
            </a:r>
          </a:p>
          <a:p>
            <a:pPr marL="0" indent="0">
              <a:buNone/>
            </a:pPr>
            <a:r>
              <a:rPr lang="en-US" dirty="0"/>
              <a:t>8  You also be patient. Establish your hearts, for the coming of the Lord is at hand.</a:t>
            </a:r>
          </a:p>
        </p:txBody>
      </p:sp>
    </p:spTree>
    <p:extLst>
      <p:ext uri="{BB962C8B-B14F-4D97-AF65-F5344CB8AC3E}">
        <p14:creationId xmlns:p14="http://schemas.microsoft.com/office/powerpoint/2010/main" val="4121500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Noah’s Worship</a:t>
            </a:r>
          </a:p>
        </p:txBody>
      </p:sp>
      <p:sp>
        <p:nvSpPr>
          <p:cNvPr id="5" name="Content Placeholder 4"/>
          <p:cNvSpPr>
            <a:spLocks noGrp="1"/>
          </p:cNvSpPr>
          <p:nvPr>
            <p:ph idx="1"/>
          </p:nvPr>
        </p:nvSpPr>
        <p:spPr/>
        <p:txBody>
          <a:bodyPr/>
          <a:lstStyle/>
          <a:p>
            <a:pPr>
              <a:buFont typeface="Wingdings" panose="05000000000000000000" pitchFamily="2" charset="2"/>
              <a:buChar char="ü"/>
            </a:pPr>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latin typeface="+mj-lt"/>
              </a:rPr>
              <a:t>The offering (Gen. 8:20)</a:t>
            </a:r>
          </a:p>
          <a:p>
            <a:pPr lvl="1">
              <a:buFont typeface="Wingdings" panose="05000000000000000000" pitchFamily="2" charset="2"/>
              <a:buChar char="§"/>
            </a:pPr>
            <a:r>
              <a:rPr lang="en-US" sz="3600" dirty="0"/>
              <a:t>Of every clean animal and every clean bird</a:t>
            </a:r>
          </a:p>
          <a:p>
            <a:pPr lvl="1">
              <a:buFont typeface="Wingdings" panose="05000000000000000000" pitchFamily="2" charset="2"/>
              <a:buChar char="§"/>
            </a:pPr>
            <a:r>
              <a:rPr lang="en-US" sz="3600" dirty="0"/>
              <a:t>Burnt offering</a:t>
            </a:r>
          </a:p>
        </p:txBody>
      </p:sp>
    </p:spTree>
    <p:extLst>
      <p:ext uri="{BB962C8B-B14F-4D97-AF65-F5344CB8AC3E}">
        <p14:creationId xmlns:p14="http://schemas.microsoft.com/office/powerpoint/2010/main" val="203786509"/>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Noah’s Worship</a:t>
            </a:r>
          </a:p>
        </p:txBody>
      </p:sp>
      <p:sp>
        <p:nvSpPr>
          <p:cNvPr id="5" name="Content Placeholder 4"/>
          <p:cNvSpPr>
            <a:spLocks noGrp="1"/>
          </p:cNvSpPr>
          <p:nvPr>
            <p:ph idx="1"/>
          </p:nvPr>
        </p:nvSpPr>
        <p:spPr>
          <a:xfrm>
            <a:off x="457200" y="1600200"/>
            <a:ext cx="8229600" cy="5029200"/>
          </a:xfrm>
        </p:spPr>
        <p:txBody>
          <a:bodyPr/>
          <a:lstStyle/>
          <a:p>
            <a:pPr>
              <a:buFont typeface="Wingdings" panose="05000000000000000000" pitchFamily="2" charset="2"/>
              <a:buChar char="ü"/>
            </a:pPr>
            <a:r>
              <a:rPr lang="en-US" sz="4000" dirty="0">
                <a:latin typeface="+mj-lt"/>
              </a:rPr>
              <a:t>The offering (Gen. 8:20)</a:t>
            </a:r>
          </a:p>
          <a:p>
            <a:pPr>
              <a:buFont typeface="Wingdings" panose="05000000000000000000" pitchFamily="2" charset="2"/>
              <a:buChar char="ü"/>
            </a:pPr>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latin typeface="+mj-lt"/>
              </a:rPr>
              <a:t>The reception (Gen. 8:21a)</a:t>
            </a:r>
          </a:p>
          <a:p>
            <a:pPr lvl="1">
              <a:buFont typeface="Wingdings" panose="05000000000000000000" pitchFamily="2" charset="2"/>
              <a:buChar char="§"/>
            </a:pPr>
            <a:r>
              <a:rPr lang="en-US" sz="3600" dirty="0"/>
              <a:t>“The LORD smelled a soothing aroma.”</a:t>
            </a:r>
          </a:p>
          <a:p>
            <a:pPr lvl="2">
              <a:buClr>
                <a:schemeClr val="tx1"/>
              </a:buClr>
              <a:buFont typeface="Cambria" panose="02040503050406030204" pitchFamily="18" charset="0"/>
              <a:buChar char="↦"/>
            </a:pPr>
            <a:r>
              <a:rPr lang="en-US" sz="3200" dirty="0"/>
              <a:t>Divine acceptance; a respectable sacrifice (Eph. 5:2)</a:t>
            </a:r>
          </a:p>
          <a:p>
            <a:pPr lvl="3">
              <a:buClr>
                <a:schemeClr val="tx1"/>
              </a:buClr>
              <a:buFont typeface="Wingdings" panose="05000000000000000000" pitchFamily="2" charset="2"/>
              <a:buChar char="§"/>
            </a:pPr>
            <a:r>
              <a:rPr lang="en-US" sz="2800" dirty="0"/>
              <a:t>Opposite in Leviticus 26:27-31</a:t>
            </a:r>
          </a:p>
          <a:p>
            <a:pPr lvl="2">
              <a:buClr>
                <a:schemeClr val="tx1"/>
              </a:buClr>
              <a:buFont typeface="Cambria" panose="02040503050406030204" pitchFamily="18" charset="0"/>
              <a:buChar char="↦"/>
            </a:pPr>
            <a:r>
              <a:rPr lang="en-US" sz="3200" dirty="0"/>
              <a:t>In supporting the gospel (Phil. 4:15-18)</a:t>
            </a:r>
            <a:endParaRPr lang="en-US" sz="4000" dirty="0"/>
          </a:p>
        </p:txBody>
      </p:sp>
    </p:spTree>
    <p:extLst>
      <p:ext uri="{BB962C8B-B14F-4D97-AF65-F5344CB8AC3E}">
        <p14:creationId xmlns:p14="http://schemas.microsoft.com/office/powerpoint/2010/main" val="168555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500"/>
                                        <p:tgtEl>
                                          <p:spTgt spid="5">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fade">
                                      <p:cBhvr>
                                        <p:cTn id="2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Acts</Template>
  <TotalTime>1010</TotalTime>
  <Words>2045</Words>
  <Application>Microsoft Office PowerPoint</Application>
  <PresentationFormat>On-screen Show (4:3)</PresentationFormat>
  <Paragraphs>114</Paragraphs>
  <Slides>11</Slides>
  <Notes>10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11</vt:i4>
      </vt:variant>
    </vt:vector>
  </HeadingPairs>
  <TitlesOfParts>
    <vt:vector size="21" baseType="lpstr">
      <vt:lpstr>Arial</vt:lpstr>
      <vt:lpstr>Bell Gothic Std Black</vt:lpstr>
      <vt:lpstr>Calibri</vt:lpstr>
      <vt:lpstr>Cambria</vt:lpstr>
      <vt:lpstr>Segoe UI</vt:lpstr>
      <vt:lpstr>Times New Roman</vt:lpstr>
      <vt:lpstr>Wingdings</vt:lpstr>
      <vt:lpstr>1_Custom Design</vt:lpstr>
      <vt:lpstr>2_Custom Design</vt:lpstr>
      <vt:lpstr>3_Custom Design</vt:lpstr>
      <vt:lpstr>Noah’s</vt:lpstr>
      <vt:lpstr>Noah Waited</vt:lpstr>
      <vt:lpstr>THE PATIENT WAITING</vt:lpstr>
      <vt:lpstr>Waiting On The Lord</vt:lpstr>
      <vt:lpstr>Hard Facts About Waiting</vt:lpstr>
      <vt:lpstr>Noah Worshiped</vt:lpstr>
      <vt:lpstr>James 5:7, 8</vt:lpstr>
      <vt:lpstr>Noah’s Worship</vt:lpstr>
      <vt:lpstr>Noah’s Worship</vt:lpstr>
      <vt:lpstr>Noah’s Worship</vt:lpstr>
      <vt:lpstr>What We See Through Noah’s Eyes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Noah’s</dc:title>
  <dc:creator>Steven J. Wallace</dc:creator>
  <cp:lastModifiedBy>Steven Wallace</cp:lastModifiedBy>
  <cp:revision>52</cp:revision>
  <dcterms:created xsi:type="dcterms:W3CDTF">2016-02-25T17:36:32Z</dcterms:created>
  <dcterms:modified xsi:type="dcterms:W3CDTF">2016-05-27T20:34:16Z</dcterms:modified>
</cp:coreProperties>
</file>